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4" r:id="rId3"/>
  </p:sldMasterIdLst>
  <p:notesMasterIdLst>
    <p:notesMasterId r:id="rId25"/>
  </p:notesMasterIdLst>
  <p:sldIdLst>
    <p:sldId id="256" r:id="rId4"/>
    <p:sldId id="381" r:id="rId5"/>
    <p:sldId id="382" r:id="rId6"/>
    <p:sldId id="405" r:id="rId7"/>
    <p:sldId id="297" r:id="rId8"/>
    <p:sldId id="397" r:id="rId9"/>
    <p:sldId id="389" r:id="rId10"/>
    <p:sldId id="384" r:id="rId11"/>
    <p:sldId id="392" r:id="rId12"/>
    <p:sldId id="393" r:id="rId13"/>
    <p:sldId id="394" r:id="rId14"/>
    <p:sldId id="395" r:id="rId15"/>
    <p:sldId id="396" r:id="rId16"/>
    <p:sldId id="398" r:id="rId17"/>
    <p:sldId id="404" r:id="rId18"/>
    <p:sldId id="407" r:id="rId19"/>
    <p:sldId id="399" r:id="rId20"/>
    <p:sldId id="385" r:id="rId21"/>
    <p:sldId id="387" r:id="rId22"/>
    <p:sldId id="403" r:id="rId23"/>
    <p:sldId id="267" r:id="rId24"/>
  </p:sldIdLst>
  <p:sldSz cx="12192000" cy="6858000"/>
  <p:notesSz cx="6858000" cy="9144000"/>
  <p:embeddedFontLst>
    <p:embeddedFont>
      <p:font typeface="Poppins" panose="00000500000000000000" pitchFamily="2" charset="0"/>
      <p:regular r:id="rId26"/>
      <p:bold r:id="rId27"/>
      <p:italic r:id="rId28"/>
      <p:boldItalic r:id="rId29"/>
    </p:embeddedFont>
    <p:embeddedFont>
      <p:font typeface="Poppins Medium" panose="00000600000000000000" pitchFamily="2" charset="0"/>
      <p:regular r:id="rId30"/>
      <p:italic r:id="rId31"/>
    </p:embeddedFont>
    <p:embeddedFont>
      <p:font typeface="Poppins SemiBold" panose="00000700000000000000" pitchFamily="2"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88"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2D0417-0214-4B79-43F6-D9C140CEBFC4}" name="Roman Bukary" initials="RB" userId="S::rbukary@netgain.tech::17444ca2-c7ef-45f8-ad44-5fed9c971d6d" providerId="AD"/>
  <p188:author id="{F4E0041B-646D-FFD1-D2DF-7D13F1719509}" name="Becca Barfuss" initials="BB" userId="S::bsmith@netgain.tech::bf30cdea-0256-47ad-9bf4-aca7c00c0c1f" providerId="AD"/>
  <p188:author id="{691FC337-0070-672B-5956-B08BB7D3A6AA}" name="Katie Hutmacher" initials="KH" userId="S::khutmacher@netgain.tech::2badbc6c-d103-46d8-aa29-c9d977555145" providerId="AD"/>
  <p188:author id="{4B780460-39DD-D441-0821-549EAD6C5935}" name="Emily Warner" initials="" userId="S::ewarner@netgain.tech::8e5a3f83-7923-4bf7-9d61-401316fd8807" providerId="AD"/>
  <p188:author id="{BA835882-1018-BD27-B0B0-81699E284B33}" name="Tanner Larsen" initials="TL" userId="S::tlarsen@netgain.tech::dc1312d2-d08b-49e0-8711-27ad908a2860" providerId="AD"/>
  <p188:author id="{AB9525C1-8F92-D414-A12A-CC2FA896CB2F}" name="Mandy Schnirel" initials="" userId="S::mschnirel@netgain.tech::532e83e2-3f25-4a4b-8fd9-5307f16d2bf4" providerId="AD"/>
  <p188:author id="{C4BCFCF2-CEFA-6D1B-DEF2-9D9B374BFE32}" name="Casey Stewart" initials="CS" userId="S::cstewart@netgain.tech::8d08878d-1df9-4b00-8400-ef63ae5e4b12" providerId="AD"/>
  <p188:author id="{8CC0D1F9-956A-2222-3D9D-675AF5D09BA9}" name="Zack Larsen" initials="ZL" userId="S::zlarsen@netgain.tech::39f030af-1a81-4f74-b75a-87e7101bc9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F223"/>
    <a:srgbClr val="D9D9D9"/>
    <a:srgbClr val="E8E8E8"/>
    <a:srgbClr val="F0F0F0"/>
    <a:srgbClr val="FFFFFF"/>
    <a:srgbClr val="FBFBFB"/>
    <a:srgbClr val="F9F9F9"/>
    <a:srgbClr val="141419"/>
    <a:srgbClr val="1F1F28"/>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E8A0C-126C-2B26-D4F5-D5F3D9F4AA7A}" v="8" dt="2024-12-18T17:31:22.788"/>
    <p1510:client id="{06D8F0ED-33CC-D3F7-589C-ABE01EB5015D}" v="424" dt="2024-12-17T20:09:26.269"/>
    <p1510:client id="{738CE09D-C8CC-4EAE-807E-AA5F894BD9ED}" v="146" dt="2024-12-18T16:44:25.201"/>
    <p1510:client id="{936281A7-4FB2-6FCD-C00C-5FFBC21758EC}" v="773" dt="2024-12-18T00:29:26.102"/>
    <p1510:client id="{A26A6003-B205-6F1E-E233-B6EA38EC6200}" v="41" dt="2024-12-17T19:35:53.253"/>
    <p1510:client id="{BE57139D-9C78-59B0-4B39-F7B76A5C4607}" v="9" dt="2024-12-18T15:49:23.595"/>
    <p1510:client id="{E1378135-4CB2-91CA-945F-F173AF5A2F9C}" v="30" dt="2024-12-17T20:22:32.947"/>
    <p1510:client id="{EB4613EE-64EF-4B9D-8E73-7011188FDA57}" v="22" dt="2024-12-17T19:18:59.4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888"/>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DC7A6E-2BB0-474F-B3A0-4B99EAA16C63}"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6B7B7-88EE-C044-883C-5953DF693049}" type="slidenum">
              <a:rPr lang="en-US" smtClean="0"/>
              <a:t>‹#›</a:t>
            </a:fld>
            <a:endParaRPr lang="en-US"/>
          </a:p>
        </p:txBody>
      </p:sp>
    </p:spTree>
    <p:extLst>
      <p:ext uri="{BB962C8B-B14F-4D97-AF65-F5344CB8AC3E}">
        <p14:creationId xmlns:p14="http://schemas.microsoft.com/office/powerpoint/2010/main" val="700870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6B7B7-88EE-C044-883C-5953DF693049}" type="slidenum">
              <a:rPr lang="en-US" smtClean="0"/>
              <a:t>1</a:t>
            </a:fld>
            <a:endParaRPr lang="en-US"/>
          </a:p>
        </p:txBody>
      </p:sp>
    </p:spTree>
    <p:extLst>
      <p:ext uri="{BB962C8B-B14F-4D97-AF65-F5344CB8AC3E}">
        <p14:creationId xmlns:p14="http://schemas.microsoft.com/office/powerpoint/2010/main" val="3680963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8A8C6-1201-C182-65BE-205BF4815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20E36-F372-A946-39CE-2003B0543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F8121-8516-FABF-9E04-4014656F67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98AA16-87E4-9F10-E6CE-ADEA3559D04D}"/>
              </a:ext>
            </a:extLst>
          </p:cNvPr>
          <p:cNvSpPr>
            <a:spLocks noGrp="1"/>
          </p:cNvSpPr>
          <p:nvPr>
            <p:ph type="sldNum" sz="quarter" idx="5"/>
          </p:nvPr>
        </p:nvSpPr>
        <p:spPr/>
        <p:txBody>
          <a:bodyPr/>
          <a:lstStyle/>
          <a:p>
            <a:fld id="{0F86B7B7-88EE-C044-883C-5953DF693049}" type="slidenum">
              <a:rPr lang="en-US" smtClean="0"/>
              <a:t>13</a:t>
            </a:fld>
            <a:endParaRPr lang="en-US"/>
          </a:p>
        </p:txBody>
      </p:sp>
    </p:spTree>
    <p:extLst>
      <p:ext uri="{BB962C8B-B14F-4D97-AF65-F5344CB8AC3E}">
        <p14:creationId xmlns:p14="http://schemas.microsoft.com/office/powerpoint/2010/main" val="1348351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8A8C6-1201-C182-65BE-205BF4815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20E36-F372-A946-39CE-2003B0543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F8121-8516-FABF-9E04-4014656F67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98AA16-87E4-9F10-E6CE-ADEA3559D04D}"/>
              </a:ext>
            </a:extLst>
          </p:cNvPr>
          <p:cNvSpPr>
            <a:spLocks noGrp="1"/>
          </p:cNvSpPr>
          <p:nvPr>
            <p:ph type="sldNum" sz="quarter" idx="5"/>
          </p:nvPr>
        </p:nvSpPr>
        <p:spPr/>
        <p:txBody>
          <a:bodyPr/>
          <a:lstStyle/>
          <a:p>
            <a:fld id="{0F86B7B7-88EE-C044-883C-5953DF693049}" type="slidenum">
              <a:rPr lang="en-US" smtClean="0"/>
              <a:t>15</a:t>
            </a:fld>
            <a:endParaRPr lang="en-US"/>
          </a:p>
        </p:txBody>
      </p:sp>
    </p:spTree>
    <p:extLst>
      <p:ext uri="{BB962C8B-B14F-4D97-AF65-F5344CB8AC3E}">
        <p14:creationId xmlns:p14="http://schemas.microsoft.com/office/powerpoint/2010/main" val="2407081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Netgain</a:t>
            </a:r>
            <a:r>
              <a:rPr lang="en-US"/>
              <a:t> works with 200 partners in the NetSuite Ecosystem</a:t>
            </a:r>
          </a:p>
          <a:p>
            <a:pPr lvl="1"/>
            <a:endParaRPr lang="en-US"/>
          </a:p>
          <a:p>
            <a:pPr lvl="1"/>
            <a:r>
              <a:rPr lang="en-US"/>
              <a:t>Bryant park has closed 8 deals across multiple </a:t>
            </a:r>
            <a:r>
              <a:rPr lang="en-US" err="1"/>
              <a:t>Netgain</a:t>
            </a:r>
            <a:r>
              <a:rPr lang="en-US"/>
              <a:t> products. </a:t>
            </a:r>
          </a:p>
          <a:p>
            <a:pPr marL="628650" lvl="1" indent="-171450">
              <a:buFont typeface="Arial"/>
              <a:buChar char="•"/>
            </a:pPr>
            <a:r>
              <a:rPr lang="en-US"/>
              <a:t>shaved multiple days off of a client's close process with </a:t>
            </a:r>
            <a:r>
              <a:rPr lang="en-US" err="1"/>
              <a:t>NetClose</a:t>
            </a:r>
            <a:r>
              <a:rPr lang="en-US"/>
              <a:t>, </a:t>
            </a:r>
          </a:p>
          <a:p>
            <a:pPr marL="628650" lvl="1" indent="-171450">
              <a:buFont typeface="Arial"/>
              <a:buChar char="•"/>
            </a:pPr>
            <a:r>
              <a:rPr lang="en-US"/>
              <a:t>automated hundreds of monthly intercompany allocations with Shared Transactions for a client, </a:t>
            </a:r>
          </a:p>
          <a:p>
            <a:pPr marL="628650" lvl="1" indent="-171450">
              <a:buFont typeface="Arial"/>
              <a:buChar char="•"/>
            </a:pPr>
            <a:r>
              <a:rPr lang="en-US"/>
              <a:t>and helped move fixed asset management into NetSuite with </a:t>
            </a:r>
            <a:r>
              <a:rPr lang="en-US" err="1"/>
              <a:t>NetAsset</a:t>
            </a:r>
            <a:r>
              <a:rPr lang="en-US"/>
              <a:t> for a client</a:t>
            </a:r>
          </a:p>
          <a:p>
            <a:pPr lvl="1"/>
            <a:endParaRPr lang="en-US"/>
          </a:p>
          <a:p>
            <a:pPr lvl="1"/>
            <a:r>
              <a:rPr lang="en-US" err="1"/>
              <a:t>Netgain</a:t>
            </a:r>
            <a:r>
              <a:rPr lang="en-US"/>
              <a:t> Certified Implementers at BPC</a:t>
            </a:r>
          </a:p>
          <a:p>
            <a:pPr lvl="2"/>
            <a:r>
              <a:rPr lang="en-US"/>
              <a:t>2 for </a:t>
            </a:r>
            <a:r>
              <a:rPr lang="en-US" err="1"/>
              <a:t>NetAsset</a:t>
            </a:r>
          </a:p>
          <a:p>
            <a:pPr lvl="2"/>
            <a:r>
              <a:rPr lang="en-US"/>
              <a:t>1 for Shared Transactions</a:t>
            </a:r>
          </a:p>
          <a:p>
            <a:pPr lvl="2"/>
            <a:endParaRPr lang="en-US"/>
          </a:p>
          <a:p>
            <a:pPr lvl="2"/>
            <a:r>
              <a:rPr lang="en-US"/>
              <a:t>Customer spotlight for BPC </a:t>
            </a:r>
          </a:p>
          <a:p>
            <a:pPr lvl="2"/>
            <a:endParaRPr lang="en-US"/>
          </a:p>
          <a:p>
            <a:pPr marL="1085850" lvl="2" indent="-171450">
              <a:buFont typeface="Arial"/>
              <a:buChar char="•"/>
            </a:pPr>
            <a:r>
              <a:rPr lang="en-US"/>
              <a:t>Highlighted client is a full-service custom merchandise company that specializes in creating high-quality branded products for businesses. Their offerings include promotional items, custom apparel, and corporate swag tailored to enhance brand visibility and engagement.</a:t>
            </a:r>
          </a:p>
          <a:p>
            <a:pPr marL="628650" lvl="1" indent="-171450">
              <a:buFont typeface="Arial"/>
              <a:buChar char="•"/>
            </a:pPr>
            <a:r>
              <a:rPr lang="en-US"/>
              <a:t>Pain Points</a:t>
            </a:r>
          </a:p>
          <a:p>
            <a:pPr marL="1085850" lvl="2" indent="-171450">
              <a:buFont typeface="Arial"/>
              <a:buChar char="•"/>
            </a:pPr>
            <a:r>
              <a:rPr lang="en-US"/>
              <a:t>Company in need of connecting their 50 Shopify storefronts producing 200,000 orders a month to NetSuite. Also in need of connecting NetSuite to </a:t>
            </a:r>
            <a:r>
              <a:rPr lang="en-US" err="1"/>
              <a:t>ShipStation</a:t>
            </a:r>
            <a:r>
              <a:rPr lang="en-US"/>
              <a:t>.</a:t>
            </a:r>
          </a:p>
          <a:p>
            <a:pPr marL="1085850" lvl="2" indent="-171450">
              <a:buFont typeface="Arial"/>
              <a:buChar char="•"/>
            </a:pPr>
            <a:r>
              <a:rPr lang="en-US"/>
              <a:t>Experienced challenges with previous vendors of sending an item </a:t>
            </a:r>
            <a:r>
              <a:rPr lang="en-US" err="1"/>
              <a:t>fullfilment</a:t>
            </a:r>
            <a:r>
              <a:rPr lang="en-US"/>
              <a:t> NetSuite record to </a:t>
            </a:r>
            <a:r>
              <a:rPr lang="en-US" err="1"/>
              <a:t>ShipStation</a:t>
            </a:r>
            <a:r>
              <a:rPr lang="en-US"/>
              <a:t>.</a:t>
            </a:r>
          </a:p>
          <a:p>
            <a:pPr marL="628650" lvl="1" indent="-171450">
              <a:buFont typeface="Arial"/>
              <a:buChar char="•"/>
            </a:pPr>
            <a:r>
              <a:rPr lang="en-US"/>
              <a:t>Why </a:t>
            </a:r>
            <a:r>
              <a:rPr lang="en-US" err="1"/>
              <a:t>Netgain</a:t>
            </a:r>
            <a:r>
              <a:rPr lang="en-US"/>
              <a:t> (</a:t>
            </a:r>
            <a:r>
              <a:rPr lang="en-US" err="1"/>
              <a:t>SuperSync</a:t>
            </a:r>
            <a:r>
              <a:rPr lang="en-US"/>
              <a:t> Integrations) + BPC</a:t>
            </a:r>
          </a:p>
          <a:p>
            <a:pPr marL="1085850" lvl="2" indent="-171450">
              <a:buFont typeface="Arial"/>
              <a:buChar char="•"/>
            </a:pPr>
            <a:r>
              <a:rPr lang="en-US"/>
              <a:t>Ability to easily address their previously challenging item </a:t>
            </a:r>
            <a:r>
              <a:rPr lang="en-US" err="1"/>
              <a:t>fullfilment</a:t>
            </a:r>
            <a:r>
              <a:rPr lang="en-US"/>
              <a:t> need</a:t>
            </a:r>
          </a:p>
          <a:p>
            <a:pPr marL="1085850" lvl="2" indent="-171450">
              <a:buFont typeface="Arial"/>
              <a:buChar char="•"/>
            </a:pPr>
            <a:r>
              <a:rPr lang="en-US"/>
              <a:t>Affordability of the licenses even with the high volume of storefronts</a:t>
            </a:r>
          </a:p>
          <a:p>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8AB4B5EB-8ECD-9F49-A2B1-62A221667DA6}" type="slidenum">
              <a:rPr lang="en-US" smtClean="0"/>
              <a:t>16</a:t>
            </a:fld>
            <a:endParaRPr lang="en-US"/>
          </a:p>
        </p:txBody>
      </p:sp>
    </p:spTree>
    <p:extLst>
      <p:ext uri="{BB962C8B-B14F-4D97-AF65-F5344CB8AC3E}">
        <p14:creationId xmlns:p14="http://schemas.microsoft.com/office/powerpoint/2010/main" val="2644909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1254F-1877-5844-72D8-4BB394E65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21038-153C-5D77-1845-78D945FC9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FB22E-7BB2-1712-8434-CDA29CA505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5BFA76-AEFA-1256-9CED-DFD4B1F0A26B}"/>
              </a:ext>
            </a:extLst>
          </p:cNvPr>
          <p:cNvSpPr>
            <a:spLocks noGrp="1"/>
          </p:cNvSpPr>
          <p:nvPr>
            <p:ph type="sldNum" sz="quarter" idx="5"/>
          </p:nvPr>
        </p:nvSpPr>
        <p:spPr/>
        <p:txBody>
          <a:bodyPr/>
          <a:lstStyle/>
          <a:p>
            <a:fld id="{0F86B7B7-88EE-C044-883C-5953DF693049}" type="slidenum">
              <a:rPr lang="en-US" smtClean="0"/>
              <a:t>18</a:t>
            </a:fld>
            <a:endParaRPr lang="en-US"/>
          </a:p>
        </p:txBody>
      </p:sp>
    </p:spTree>
    <p:extLst>
      <p:ext uri="{BB962C8B-B14F-4D97-AF65-F5344CB8AC3E}">
        <p14:creationId xmlns:p14="http://schemas.microsoft.com/office/powerpoint/2010/main" val="2922314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4C7B7-E885-FAE2-C132-64B8897E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D27AC-D569-BDBF-B7F4-7FEC2837C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C0EFD-2D02-EE51-20E9-FAD75FAE72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0CADEC-1000-0AC8-61D6-2371569DD5E1}"/>
              </a:ext>
            </a:extLst>
          </p:cNvPr>
          <p:cNvSpPr>
            <a:spLocks noGrp="1"/>
          </p:cNvSpPr>
          <p:nvPr>
            <p:ph type="sldNum" sz="quarter" idx="5"/>
          </p:nvPr>
        </p:nvSpPr>
        <p:spPr/>
        <p:txBody>
          <a:bodyPr/>
          <a:lstStyle/>
          <a:p>
            <a:fld id="{0F86B7B7-88EE-C044-883C-5953DF693049}" type="slidenum">
              <a:rPr lang="en-US" smtClean="0"/>
              <a:t>19</a:t>
            </a:fld>
            <a:endParaRPr lang="en-US"/>
          </a:p>
        </p:txBody>
      </p:sp>
    </p:spTree>
    <p:extLst>
      <p:ext uri="{BB962C8B-B14F-4D97-AF65-F5344CB8AC3E}">
        <p14:creationId xmlns:p14="http://schemas.microsoft.com/office/powerpoint/2010/main" val="3184841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 with Ramp + Netgain Headshots</a:t>
            </a:r>
          </a:p>
        </p:txBody>
      </p:sp>
      <p:sp>
        <p:nvSpPr>
          <p:cNvPr id="4" name="Slide Number Placeholder 3"/>
          <p:cNvSpPr>
            <a:spLocks noGrp="1"/>
          </p:cNvSpPr>
          <p:nvPr>
            <p:ph type="sldNum" sz="quarter" idx="5"/>
          </p:nvPr>
        </p:nvSpPr>
        <p:spPr/>
        <p:txBody>
          <a:bodyPr/>
          <a:lstStyle/>
          <a:p>
            <a:fld id="{0F86B7B7-88EE-C044-883C-5953DF693049}" type="slidenum">
              <a:rPr lang="en-US" smtClean="0"/>
              <a:t>2</a:t>
            </a:fld>
            <a:endParaRPr lang="en-US"/>
          </a:p>
        </p:txBody>
      </p:sp>
    </p:spTree>
    <p:extLst>
      <p:ext uri="{BB962C8B-B14F-4D97-AF65-F5344CB8AC3E}">
        <p14:creationId xmlns:p14="http://schemas.microsoft.com/office/powerpoint/2010/main" val="2014859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6B7B7-88EE-C044-883C-5953DF693049}" type="slidenum">
              <a:rPr lang="en-US" smtClean="0"/>
              <a:t>5</a:t>
            </a:fld>
            <a:endParaRPr lang="en-US"/>
          </a:p>
        </p:txBody>
      </p:sp>
    </p:spTree>
    <p:extLst>
      <p:ext uri="{BB962C8B-B14F-4D97-AF65-F5344CB8AC3E}">
        <p14:creationId xmlns:p14="http://schemas.microsoft.com/office/powerpoint/2010/main" val="210466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ACDBF-0909-30CF-DEDF-AF5DE1C92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D0B54-C5D4-76A5-96F1-E3B30B22D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A4E7F-A66D-12E6-1519-95C6A74219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071E5C-7EF9-85CC-19DD-C6B26D7AFE6A}"/>
              </a:ext>
            </a:extLst>
          </p:cNvPr>
          <p:cNvSpPr>
            <a:spLocks noGrp="1"/>
          </p:cNvSpPr>
          <p:nvPr>
            <p:ph type="sldNum" sz="quarter" idx="5"/>
          </p:nvPr>
        </p:nvSpPr>
        <p:spPr/>
        <p:txBody>
          <a:bodyPr/>
          <a:lstStyle/>
          <a:p>
            <a:fld id="{0F86B7B7-88EE-C044-883C-5953DF693049}" type="slidenum">
              <a:rPr lang="en-US" smtClean="0"/>
              <a:t>7</a:t>
            </a:fld>
            <a:endParaRPr lang="en-US"/>
          </a:p>
        </p:txBody>
      </p:sp>
    </p:spTree>
    <p:extLst>
      <p:ext uri="{BB962C8B-B14F-4D97-AF65-F5344CB8AC3E}">
        <p14:creationId xmlns:p14="http://schemas.microsoft.com/office/powerpoint/2010/main" val="509121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8A8C6-1201-C182-65BE-205BF4815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20E36-F372-A946-39CE-2003B0543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F8121-8516-FABF-9E04-4014656F67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98AA16-87E4-9F10-E6CE-ADEA3559D04D}"/>
              </a:ext>
            </a:extLst>
          </p:cNvPr>
          <p:cNvSpPr>
            <a:spLocks noGrp="1"/>
          </p:cNvSpPr>
          <p:nvPr>
            <p:ph type="sldNum" sz="quarter" idx="5"/>
          </p:nvPr>
        </p:nvSpPr>
        <p:spPr/>
        <p:txBody>
          <a:bodyPr/>
          <a:lstStyle/>
          <a:p>
            <a:fld id="{0F86B7B7-88EE-C044-883C-5953DF693049}" type="slidenum">
              <a:rPr lang="en-US" smtClean="0"/>
              <a:t>8</a:t>
            </a:fld>
            <a:endParaRPr lang="en-US"/>
          </a:p>
        </p:txBody>
      </p:sp>
    </p:spTree>
    <p:extLst>
      <p:ext uri="{BB962C8B-B14F-4D97-AF65-F5344CB8AC3E}">
        <p14:creationId xmlns:p14="http://schemas.microsoft.com/office/powerpoint/2010/main" val="4000083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8A8C6-1201-C182-65BE-205BF4815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20E36-F372-A946-39CE-2003B0543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F8121-8516-FABF-9E04-4014656F67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98AA16-87E4-9F10-E6CE-ADEA3559D04D}"/>
              </a:ext>
            </a:extLst>
          </p:cNvPr>
          <p:cNvSpPr>
            <a:spLocks noGrp="1"/>
          </p:cNvSpPr>
          <p:nvPr>
            <p:ph type="sldNum" sz="quarter" idx="5"/>
          </p:nvPr>
        </p:nvSpPr>
        <p:spPr/>
        <p:txBody>
          <a:bodyPr/>
          <a:lstStyle/>
          <a:p>
            <a:fld id="{0F86B7B7-88EE-C044-883C-5953DF693049}" type="slidenum">
              <a:rPr lang="en-US" smtClean="0"/>
              <a:t>9</a:t>
            </a:fld>
            <a:endParaRPr lang="en-US"/>
          </a:p>
        </p:txBody>
      </p:sp>
    </p:spTree>
    <p:extLst>
      <p:ext uri="{BB962C8B-B14F-4D97-AF65-F5344CB8AC3E}">
        <p14:creationId xmlns:p14="http://schemas.microsoft.com/office/powerpoint/2010/main" val="267689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8A8C6-1201-C182-65BE-205BF4815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20E36-F372-A946-39CE-2003B0543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F8121-8516-FABF-9E04-4014656F67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98AA16-87E4-9F10-E6CE-ADEA3559D04D}"/>
              </a:ext>
            </a:extLst>
          </p:cNvPr>
          <p:cNvSpPr>
            <a:spLocks noGrp="1"/>
          </p:cNvSpPr>
          <p:nvPr>
            <p:ph type="sldNum" sz="quarter" idx="5"/>
          </p:nvPr>
        </p:nvSpPr>
        <p:spPr/>
        <p:txBody>
          <a:bodyPr/>
          <a:lstStyle/>
          <a:p>
            <a:fld id="{0F86B7B7-88EE-C044-883C-5953DF693049}" type="slidenum">
              <a:rPr lang="en-US" smtClean="0"/>
              <a:t>10</a:t>
            </a:fld>
            <a:endParaRPr lang="en-US"/>
          </a:p>
        </p:txBody>
      </p:sp>
    </p:spTree>
    <p:extLst>
      <p:ext uri="{BB962C8B-B14F-4D97-AF65-F5344CB8AC3E}">
        <p14:creationId xmlns:p14="http://schemas.microsoft.com/office/powerpoint/2010/main" val="1506594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8A8C6-1201-C182-65BE-205BF4815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20E36-F372-A946-39CE-2003B0543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F8121-8516-FABF-9E04-4014656F67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98AA16-87E4-9F10-E6CE-ADEA3559D04D}"/>
              </a:ext>
            </a:extLst>
          </p:cNvPr>
          <p:cNvSpPr>
            <a:spLocks noGrp="1"/>
          </p:cNvSpPr>
          <p:nvPr>
            <p:ph type="sldNum" sz="quarter" idx="5"/>
          </p:nvPr>
        </p:nvSpPr>
        <p:spPr/>
        <p:txBody>
          <a:bodyPr/>
          <a:lstStyle/>
          <a:p>
            <a:fld id="{0F86B7B7-88EE-C044-883C-5953DF693049}" type="slidenum">
              <a:rPr lang="en-US" smtClean="0"/>
              <a:t>11</a:t>
            </a:fld>
            <a:endParaRPr lang="en-US"/>
          </a:p>
        </p:txBody>
      </p:sp>
    </p:spTree>
    <p:extLst>
      <p:ext uri="{BB962C8B-B14F-4D97-AF65-F5344CB8AC3E}">
        <p14:creationId xmlns:p14="http://schemas.microsoft.com/office/powerpoint/2010/main" val="2125273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8A8C6-1201-C182-65BE-205BF4815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20E36-F372-A946-39CE-2003B0543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F8121-8516-FABF-9E04-4014656F67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98AA16-87E4-9F10-E6CE-ADEA3559D04D}"/>
              </a:ext>
            </a:extLst>
          </p:cNvPr>
          <p:cNvSpPr>
            <a:spLocks noGrp="1"/>
          </p:cNvSpPr>
          <p:nvPr>
            <p:ph type="sldNum" sz="quarter" idx="5"/>
          </p:nvPr>
        </p:nvSpPr>
        <p:spPr/>
        <p:txBody>
          <a:bodyPr/>
          <a:lstStyle/>
          <a:p>
            <a:fld id="{0F86B7B7-88EE-C044-883C-5953DF693049}" type="slidenum">
              <a:rPr lang="en-US" smtClean="0"/>
              <a:t>12</a:t>
            </a:fld>
            <a:endParaRPr lang="en-US"/>
          </a:p>
        </p:txBody>
      </p:sp>
    </p:spTree>
    <p:extLst>
      <p:ext uri="{BB962C8B-B14F-4D97-AF65-F5344CB8AC3E}">
        <p14:creationId xmlns:p14="http://schemas.microsoft.com/office/powerpoint/2010/main" val="3065533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01">
    <p:bg>
      <p:bgPr>
        <a:blipFill dpi="0" rotWithShape="1">
          <a:blip r:embed="rId2" cstate="print">
            <a:lum/>
            <a:extLst>
              <a:ext uri="{28A0092B-C50C-407E-A947-70E740481C1C}">
                <a14:useLocalDpi xmlns:a14="http://schemas.microsoft.com/office/drawing/2010/main"/>
              </a:ext>
            </a:extLst>
          </a:blip>
          <a:srcRect/>
          <a:stretch>
            <a:fillRect l="-4000" r="-4000"/>
          </a:stretch>
        </a:blipFill>
        <a:effectLst/>
      </p:bgPr>
    </p:bg>
    <p:spTree>
      <p:nvGrpSpPr>
        <p:cNvPr id="1" name=""/>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55ABFD3E-8515-21BD-FF97-A8E9244709E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7692" b="1099"/>
          <a:stretch/>
        </p:blipFill>
        <p:spPr>
          <a:xfrm>
            <a:off x="0" y="0"/>
            <a:ext cx="12192000" cy="6858000"/>
          </a:xfrm>
          <a:prstGeom prst="rect">
            <a:avLst/>
          </a:prstGeom>
        </p:spPr>
      </p:pic>
      <p:sp>
        <p:nvSpPr>
          <p:cNvPr id="2" name="Title 1">
            <a:extLst>
              <a:ext uri="{FF2B5EF4-FFF2-40B4-BE49-F238E27FC236}">
                <a16:creationId xmlns:a16="http://schemas.microsoft.com/office/drawing/2014/main" id="{558D12DA-8010-6B1E-5446-CB9B4B4CF86D}"/>
              </a:ext>
            </a:extLst>
          </p:cNvPr>
          <p:cNvSpPr>
            <a:spLocks noGrp="1"/>
          </p:cNvSpPr>
          <p:nvPr>
            <p:ph type="title" hasCustomPrompt="1"/>
          </p:nvPr>
        </p:nvSpPr>
        <p:spPr>
          <a:xfrm>
            <a:off x="831850" y="1709739"/>
            <a:ext cx="6806907" cy="1878012"/>
          </a:xfrm>
        </p:spPr>
        <p:txBody>
          <a:bodyPr lIns="0" rIns="0" anchor="b">
            <a:noAutofit/>
          </a:bodyPr>
          <a:lstStyle>
            <a:lvl1pPr algn="l">
              <a:lnSpc>
                <a:spcPct val="100000"/>
              </a:lnSpc>
              <a:defRPr sz="4400">
                <a:solidFill>
                  <a:schemeClr val="bg1"/>
                </a:solidFill>
              </a:defRPr>
            </a:lvl1pPr>
          </a:lstStyle>
          <a:p>
            <a:r>
              <a:rPr lang="en-US"/>
              <a:t>Click to add heading</a:t>
            </a:r>
          </a:p>
        </p:txBody>
      </p:sp>
      <p:sp>
        <p:nvSpPr>
          <p:cNvPr id="3" name="Text Placeholder 2">
            <a:extLst>
              <a:ext uri="{FF2B5EF4-FFF2-40B4-BE49-F238E27FC236}">
                <a16:creationId xmlns:a16="http://schemas.microsoft.com/office/drawing/2014/main" id="{78942A30-B8F6-957F-4F14-B5402E4C0CA7}"/>
              </a:ext>
            </a:extLst>
          </p:cNvPr>
          <p:cNvSpPr>
            <a:spLocks noGrp="1"/>
          </p:cNvSpPr>
          <p:nvPr>
            <p:ph type="body" idx="1" hasCustomPrompt="1"/>
          </p:nvPr>
        </p:nvSpPr>
        <p:spPr>
          <a:xfrm>
            <a:off x="831850" y="3749203"/>
            <a:ext cx="6806907" cy="662159"/>
          </a:xfrm>
        </p:spPr>
        <p:txBody>
          <a:bodyPr lIns="0" rIns="0">
            <a:noAutofit/>
          </a:bodyPr>
          <a:lstStyle>
            <a:lvl1pPr marL="0" indent="0" algn="l">
              <a:lnSpc>
                <a:spcPct val="100000"/>
              </a:lnSpc>
              <a:buNone/>
              <a:defRPr sz="1800" b="0" i="0">
                <a:solidFill>
                  <a:schemeClr val="accent2"/>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add subheading</a:t>
            </a:r>
          </a:p>
        </p:txBody>
      </p:sp>
      <p:pic>
        <p:nvPicPr>
          <p:cNvPr id="7" name="Picture 6">
            <a:extLst>
              <a:ext uri="{FF2B5EF4-FFF2-40B4-BE49-F238E27FC236}">
                <a16:creationId xmlns:a16="http://schemas.microsoft.com/office/drawing/2014/main" id="{0A3CA1A3-D6C6-A36C-0476-8726951D287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47403" y="6245073"/>
            <a:ext cx="1017727" cy="235253"/>
          </a:xfrm>
          <a:prstGeom prst="rect">
            <a:avLst/>
          </a:prstGeom>
        </p:spPr>
      </p:pic>
    </p:spTree>
    <p:extLst>
      <p:ext uri="{BB962C8B-B14F-4D97-AF65-F5344CB8AC3E}">
        <p14:creationId xmlns:p14="http://schemas.microsoft.com/office/powerpoint/2010/main" val="151088617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Layout - heading + body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6EBDD-D06F-D5FB-156F-6A511725B454}"/>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C9F3881C-AF9A-C89E-E6D8-54C017C7D15B}"/>
              </a:ext>
            </a:extLst>
          </p:cNvPr>
          <p:cNvSpPr>
            <a:spLocks noGrp="1"/>
          </p:cNvSpPr>
          <p:nvPr>
            <p:ph idx="1"/>
          </p:nvPr>
        </p:nvSpPr>
        <p:spPr/>
        <p:txBody>
          <a:bodyPr/>
          <a:lstStyle>
            <a:lvl1pPr>
              <a:defRPr b="0" i="0">
                <a:latin typeface="Poppins" pitchFamily="2" charset="77"/>
                <a:cs typeface="Poppins" pitchFamily="2" charset="77"/>
              </a:defRPr>
            </a:lvl1pPr>
            <a:lvl3pPr>
              <a:lnSpc>
                <a:spcPct val="10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C8E8E12-2112-8848-A893-E7D5A7A1763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a:p>
        </p:txBody>
      </p:sp>
    </p:spTree>
    <p:extLst>
      <p:ext uri="{BB962C8B-B14F-4D97-AF65-F5344CB8AC3E}">
        <p14:creationId xmlns:p14="http://schemas.microsoft.com/office/powerpoint/2010/main" val="1180098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yout - headshot + name + position + details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6251D-4973-3E2A-9127-0F482DD1CD04}"/>
              </a:ext>
            </a:extLst>
          </p:cNvPr>
          <p:cNvPicPr>
            <a:picLocks noChangeAspect="1"/>
          </p:cNvPicPr>
          <p:nvPr userDrawn="1"/>
        </p:nvPicPr>
        <p:blipFill rotWithShape="1">
          <a:blip r:embed="rId2"/>
          <a:srcRect t="23973" b="22562"/>
          <a:stretch/>
        </p:blipFill>
        <p:spPr>
          <a:xfrm>
            <a:off x="-24158" y="0"/>
            <a:ext cx="12216158" cy="3429000"/>
          </a:xfrm>
          <a:prstGeom prst="rect">
            <a:avLst/>
          </a:prstGeom>
        </p:spPr>
      </p:pic>
      <p:sp>
        <p:nvSpPr>
          <p:cNvPr id="31" name="Title 1">
            <a:extLst>
              <a:ext uri="{FF2B5EF4-FFF2-40B4-BE49-F238E27FC236}">
                <a16:creationId xmlns:a16="http://schemas.microsoft.com/office/drawing/2014/main" id="{EE0116B9-7A81-3452-106E-432F1BEA511C}"/>
              </a:ext>
            </a:extLst>
          </p:cNvPr>
          <p:cNvSpPr>
            <a:spLocks noGrp="1"/>
          </p:cNvSpPr>
          <p:nvPr>
            <p:ph type="title" hasCustomPrompt="1"/>
          </p:nvPr>
        </p:nvSpPr>
        <p:spPr>
          <a:xfrm>
            <a:off x="838200" y="510988"/>
            <a:ext cx="10515600" cy="726142"/>
          </a:xfrm>
        </p:spPr>
        <p:txBody>
          <a:bodyPr>
            <a:noAutofit/>
          </a:bodyPr>
          <a:lstStyle>
            <a:lvl1pPr algn="ctr">
              <a:defRPr>
                <a:solidFill>
                  <a:schemeClr val="bg1"/>
                </a:solidFill>
              </a:defRPr>
            </a:lvl1pPr>
          </a:lstStyle>
          <a:p>
            <a:r>
              <a:rPr lang="en-US"/>
              <a:t>Your team</a:t>
            </a:r>
          </a:p>
        </p:txBody>
      </p:sp>
      <p:sp>
        <p:nvSpPr>
          <p:cNvPr id="32" name="Rounded Rectangle 31">
            <a:extLst>
              <a:ext uri="{FF2B5EF4-FFF2-40B4-BE49-F238E27FC236}">
                <a16:creationId xmlns:a16="http://schemas.microsoft.com/office/drawing/2014/main" id="{711D99AE-E42D-189E-818E-C43D70ACA6C9}"/>
              </a:ext>
            </a:extLst>
          </p:cNvPr>
          <p:cNvSpPr/>
          <p:nvPr userDrawn="1"/>
        </p:nvSpPr>
        <p:spPr>
          <a:xfrm>
            <a:off x="4566913" y="2486346"/>
            <a:ext cx="3058173" cy="3457254"/>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35" name="Rounded Rectangle 34">
            <a:extLst>
              <a:ext uri="{FF2B5EF4-FFF2-40B4-BE49-F238E27FC236}">
                <a16:creationId xmlns:a16="http://schemas.microsoft.com/office/drawing/2014/main" id="{B8D1556C-79B3-63BA-E800-B5120FD2BAED}"/>
              </a:ext>
            </a:extLst>
          </p:cNvPr>
          <p:cNvSpPr/>
          <p:nvPr userDrawn="1"/>
        </p:nvSpPr>
        <p:spPr>
          <a:xfrm>
            <a:off x="842077" y="2486346"/>
            <a:ext cx="3058173" cy="3457254"/>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36" name="Rounded Rectangle 35">
            <a:extLst>
              <a:ext uri="{FF2B5EF4-FFF2-40B4-BE49-F238E27FC236}">
                <a16:creationId xmlns:a16="http://schemas.microsoft.com/office/drawing/2014/main" id="{46D580A6-1235-1574-D444-5BFE0A896AF5}"/>
              </a:ext>
            </a:extLst>
          </p:cNvPr>
          <p:cNvSpPr/>
          <p:nvPr userDrawn="1"/>
        </p:nvSpPr>
        <p:spPr>
          <a:xfrm>
            <a:off x="8291748" y="2486346"/>
            <a:ext cx="3058173" cy="3457254"/>
          </a:xfrm>
          <a:prstGeom prst="roundRect">
            <a:avLst>
              <a:gd name="adj" fmla="val 6126"/>
            </a:avLst>
          </a:prstGeom>
          <a:solidFill>
            <a:schemeClr val="bg1"/>
          </a:solidFill>
          <a:ln>
            <a:noFill/>
          </a:ln>
          <a:effectLst>
            <a:outerShdw blurRad="1270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59" name="Text Placeholder 58">
            <a:extLst>
              <a:ext uri="{FF2B5EF4-FFF2-40B4-BE49-F238E27FC236}">
                <a16:creationId xmlns:a16="http://schemas.microsoft.com/office/drawing/2014/main" id="{5E77A031-945F-0795-5A4D-5489F8CA9CB1}"/>
              </a:ext>
            </a:extLst>
          </p:cNvPr>
          <p:cNvSpPr>
            <a:spLocks noGrp="1"/>
          </p:cNvSpPr>
          <p:nvPr>
            <p:ph type="body" sz="quarter" idx="13" hasCustomPrompt="1"/>
          </p:nvPr>
        </p:nvSpPr>
        <p:spPr>
          <a:xfrm>
            <a:off x="1163686" y="3463627"/>
            <a:ext cx="2414954" cy="271936"/>
          </a:xfrm>
        </p:spPr>
        <p:txBody>
          <a:bodyPr>
            <a:noAutofit/>
          </a:bodyPr>
          <a:lstStyle>
            <a:lvl1pPr algn="ctr">
              <a:defRPr sz="1600" b="0" i="0">
                <a:solidFill>
                  <a:schemeClr val="accent3"/>
                </a:solidFill>
                <a:latin typeface="Poppins SemiBold"/>
                <a:cs typeface="Poppins Medium" pitchFamily="2" charset="77"/>
              </a:defRPr>
            </a:lvl1pPr>
          </a:lstStyle>
          <a:p>
            <a:pPr lvl="0"/>
            <a:r>
              <a:rPr lang="en-US"/>
              <a:t>First and Last Name</a:t>
            </a:r>
          </a:p>
        </p:txBody>
      </p:sp>
      <p:sp>
        <p:nvSpPr>
          <p:cNvPr id="60" name="Text Placeholder 58">
            <a:extLst>
              <a:ext uri="{FF2B5EF4-FFF2-40B4-BE49-F238E27FC236}">
                <a16:creationId xmlns:a16="http://schemas.microsoft.com/office/drawing/2014/main" id="{E776EE39-EABA-C18E-40C9-BFAAD9A6E893}"/>
              </a:ext>
            </a:extLst>
          </p:cNvPr>
          <p:cNvSpPr>
            <a:spLocks noGrp="1"/>
          </p:cNvSpPr>
          <p:nvPr>
            <p:ph type="body" sz="quarter" idx="14" hasCustomPrompt="1"/>
          </p:nvPr>
        </p:nvSpPr>
        <p:spPr>
          <a:xfrm>
            <a:off x="1163686" y="3735371"/>
            <a:ext cx="2414954" cy="271936"/>
          </a:xfrm>
        </p:spPr>
        <p:txBody>
          <a:bodyPr>
            <a:noAutofit/>
          </a:bodyPr>
          <a:lstStyle>
            <a:lvl1pPr algn="ctr">
              <a:defRPr sz="1000" b="0" i="0" cap="all" spc="100" baseline="0">
                <a:latin typeface="Poppins SemiBold" pitchFamily="2" charset="77"/>
                <a:ea typeface="Aptos" panose="020B0502040504020204" pitchFamily="34" charset="0"/>
                <a:cs typeface="Poppins SemiBold" pitchFamily="2" charset="77"/>
              </a:defRPr>
            </a:lvl1pPr>
          </a:lstStyle>
          <a:p>
            <a:pPr lvl="0"/>
            <a:r>
              <a:rPr lang="en-US"/>
              <a:t>POSITION / JOB GOES HERE</a:t>
            </a:r>
          </a:p>
        </p:txBody>
      </p:sp>
      <p:sp>
        <p:nvSpPr>
          <p:cNvPr id="72" name="Picture Placeholder 66">
            <a:extLst>
              <a:ext uri="{FF2B5EF4-FFF2-40B4-BE49-F238E27FC236}">
                <a16:creationId xmlns:a16="http://schemas.microsoft.com/office/drawing/2014/main" id="{2DF5CAF4-9440-693A-E978-3ED6D148E2D5}"/>
              </a:ext>
            </a:extLst>
          </p:cNvPr>
          <p:cNvSpPr>
            <a:spLocks noGrp="1"/>
          </p:cNvSpPr>
          <p:nvPr>
            <p:ph type="pic" sz="quarter" idx="18" hasCustomPrompt="1"/>
          </p:nvPr>
        </p:nvSpPr>
        <p:spPr>
          <a:xfrm>
            <a:off x="1685363" y="1796064"/>
            <a:ext cx="1371600" cy="1371600"/>
          </a:xfrm>
          <a:prstGeom prst="ellipse">
            <a:avLst/>
          </a:prstGeom>
          <a:solidFill>
            <a:schemeClr val="accent2"/>
          </a:solidFill>
          <a:ln w="28575">
            <a:solidFill>
              <a:schemeClr val="accent2"/>
            </a:solidFill>
          </a:ln>
        </p:spPr>
        <p:txBody>
          <a:bodyPr anchor="ctr"/>
          <a:lstStyle>
            <a:lvl1pPr algn="ctr">
              <a:defRPr sz="1100" b="0" i="0">
                <a:solidFill>
                  <a:schemeClr val="tx1"/>
                </a:solidFill>
                <a:latin typeface="Poppins" pitchFamily="2" charset="77"/>
                <a:cs typeface="Poppins" pitchFamily="2" charset="77"/>
              </a:defRPr>
            </a:lvl1pPr>
          </a:lstStyle>
          <a:p>
            <a:r>
              <a:rPr lang="en-US"/>
              <a:t>Headshot here</a:t>
            </a:r>
          </a:p>
        </p:txBody>
      </p:sp>
      <p:sp>
        <p:nvSpPr>
          <p:cNvPr id="75" name="Text Placeholder 58">
            <a:extLst>
              <a:ext uri="{FF2B5EF4-FFF2-40B4-BE49-F238E27FC236}">
                <a16:creationId xmlns:a16="http://schemas.microsoft.com/office/drawing/2014/main" id="{6646B5D3-4131-8F8D-B25E-C63326401470}"/>
              </a:ext>
            </a:extLst>
          </p:cNvPr>
          <p:cNvSpPr>
            <a:spLocks noGrp="1"/>
          </p:cNvSpPr>
          <p:nvPr>
            <p:ph type="body" sz="quarter" idx="20" hasCustomPrompt="1"/>
          </p:nvPr>
        </p:nvSpPr>
        <p:spPr>
          <a:xfrm>
            <a:off x="4888523" y="3463627"/>
            <a:ext cx="2414954" cy="271936"/>
          </a:xfrm>
        </p:spPr>
        <p:txBody>
          <a:bodyPr>
            <a:noAutofit/>
          </a:bodyPr>
          <a:lstStyle>
            <a:lvl1pPr algn="ctr">
              <a:defRPr sz="1600" b="0" i="0">
                <a:solidFill>
                  <a:schemeClr val="accent3"/>
                </a:solidFill>
                <a:latin typeface="Poppins SemiBold"/>
                <a:cs typeface="Poppins Medium" pitchFamily="2" charset="77"/>
              </a:defRPr>
            </a:lvl1pPr>
          </a:lstStyle>
          <a:p>
            <a:pPr lvl="0"/>
            <a:r>
              <a:rPr lang="en-US"/>
              <a:t>First and Last Name</a:t>
            </a:r>
          </a:p>
        </p:txBody>
      </p:sp>
      <p:sp>
        <p:nvSpPr>
          <p:cNvPr id="76" name="Text Placeholder 58">
            <a:extLst>
              <a:ext uri="{FF2B5EF4-FFF2-40B4-BE49-F238E27FC236}">
                <a16:creationId xmlns:a16="http://schemas.microsoft.com/office/drawing/2014/main" id="{7560A39D-75CD-70F9-D4FE-549E13F3C2E5}"/>
              </a:ext>
            </a:extLst>
          </p:cNvPr>
          <p:cNvSpPr>
            <a:spLocks noGrp="1"/>
          </p:cNvSpPr>
          <p:nvPr>
            <p:ph type="body" sz="quarter" idx="21" hasCustomPrompt="1"/>
          </p:nvPr>
        </p:nvSpPr>
        <p:spPr>
          <a:xfrm>
            <a:off x="4888523" y="3735371"/>
            <a:ext cx="2414954" cy="271936"/>
          </a:xfrm>
        </p:spPr>
        <p:txBody>
          <a:bodyPr>
            <a:noAutofit/>
          </a:bodyPr>
          <a:lstStyle>
            <a:lvl1pPr algn="ctr">
              <a:defRPr sz="1000" b="0" i="0" cap="all" spc="100" baseline="0">
                <a:latin typeface="Poppins SemiBold" pitchFamily="2" charset="77"/>
                <a:ea typeface="Aptos" panose="020B0502040504020204" pitchFamily="34" charset="0"/>
                <a:cs typeface="Poppins SemiBold" pitchFamily="2" charset="77"/>
              </a:defRPr>
            </a:lvl1pPr>
          </a:lstStyle>
          <a:p>
            <a:pPr lvl="0"/>
            <a:r>
              <a:rPr lang="en-US"/>
              <a:t>POSITION / JOB GOES HERE</a:t>
            </a:r>
          </a:p>
        </p:txBody>
      </p:sp>
      <p:sp>
        <p:nvSpPr>
          <p:cNvPr id="80" name="Text Placeholder 58">
            <a:extLst>
              <a:ext uri="{FF2B5EF4-FFF2-40B4-BE49-F238E27FC236}">
                <a16:creationId xmlns:a16="http://schemas.microsoft.com/office/drawing/2014/main" id="{391FB730-F09A-F188-B7A6-E4B54B1D1004}"/>
              </a:ext>
            </a:extLst>
          </p:cNvPr>
          <p:cNvSpPr>
            <a:spLocks noGrp="1"/>
          </p:cNvSpPr>
          <p:nvPr>
            <p:ph type="body" sz="quarter" idx="24" hasCustomPrompt="1"/>
          </p:nvPr>
        </p:nvSpPr>
        <p:spPr>
          <a:xfrm>
            <a:off x="8607083" y="3463627"/>
            <a:ext cx="2414954" cy="271936"/>
          </a:xfrm>
        </p:spPr>
        <p:txBody>
          <a:bodyPr>
            <a:noAutofit/>
          </a:bodyPr>
          <a:lstStyle>
            <a:lvl1pPr algn="ctr">
              <a:defRPr sz="1600" b="0" i="0">
                <a:solidFill>
                  <a:schemeClr val="accent3"/>
                </a:solidFill>
                <a:latin typeface="Poppins SemiBold"/>
                <a:cs typeface="Poppins Medium" pitchFamily="2" charset="77"/>
              </a:defRPr>
            </a:lvl1pPr>
          </a:lstStyle>
          <a:p>
            <a:pPr lvl="0"/>
            <a:r>
              <a:rPr lang="en-US"/>
              <a:t>First and Last Name</a:t>
            </a:r>
          </a:p>
        </p:txBody>
      </p:sp>
      <p:sp>
        <p:nvSpPr>
          <p:cNvPr id="81" name="Text Placeholder 58">
            <a:extLst>
              <a:ext uri="{FF2B5EF4-FFF2-40B4-BE49-F238E27FC236}">
                <a16:creationId xmlns:a16="http://schemas.microsoft.com/office/drawing/2014/main" id="{826A5566-1D16-C391-8BF0-DA5193C775F2}"/>
              </a:ext>
            </a:extLst>
          </p:cNvPr>
          <p:cNvSpPr>
            <a:spLocks noGrp="1"/>
          </p:cNvSpPr>
          <p:nvPr>
            <p:ph type="body" sz="quarter" idx="25" hasCustomPrompt="1"/>
          </p:nvPr>
        </p:nvSpPr>
        <p:spPr>
          <a:xfrm>
            <a:off x="8607083" y="3735371"/>
            <a:ext cx="2414954" cy="271936"/>
          </a:xfrm>
        </p:spPr>
        <p:txBody>
          <a:bodyPr>
            <a:noAutofit/>
          </a:bodyPr>
          <a:lstStyle>
            <a:lvl1pPr algn="ctr">
              <a:defRPr sz="1000" b="0" i="0" cap="all" spc="100" baseline="0">
                <a:latin typeface="Poppins SemiBold" pitchFamily="2" charset="77"/>
                <a:ea typeface="Aptos" panose="020B0502040504020204" pitchFamily="34" charset="0"/>
                <a:cs typeface="Poppins SemiBold" pitchFamily="2" charset="77"/>
              </a:defRPr>
            </a:lvl1pPr>
          </a:lstStyle>
          <a:p>
            <a:pPr lvl="0"/>
            <a:r>
              <a:rPr lang="en-US"/>
              <a:t>POSITION / JOB GOES HERE</a:t>
            </a:r>
          </a:p>
        </p:txBody>
      </p:sp>
      <p:cxnSp>
        <p:nvCxnSpPr>
          <p:cNvPr id="86" name="Straight Connector 85">
            <a:extLst>
              <a:ext uri="{FF2B5EF4-FFF2-40B4-BE49-F238E27FC236}">
                <a16:creationId xmlns:a16="http://schemas.microsoft.com/office/drawing/2014/main" id="{18508D74-94CA-B189-27BF-9738E717DB18}"/>
              </a:ext>
            </a:extLst>
          </p:cNvPr>
          <p:cNvCxnSpPr/>
          <p:nvPr userDrawn="1"/>
        </p:nvCxnSpPr>
        <p:spPr>
          <a:xfrm>
            <a:off x="1163686" y="4108304"/>
            <a:ext cx="2414954" cy="0"/>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cxnSp>
        <p:nvCxnSpPr>
          <p:cNvPr id="87" name="Straight Connector 86">
            <a:extLst>
              <a:ext uri="{FF2B5EF4-FFF2-40B4-BE49-F238E27FC236}">
                <a16:creationId xmlns:a16="http://schemas.microsoft.com/office/drawing/2014/main" id="{29A23B92-CD73-26E2-4EEF-E62A370B1083}"/>
              </a:ext>
            </a:extLst>
          </p:cNvPr>
          <p:cNvCxnSpPr/>
          <p:nvPr userDrawn="1"/>
        </p:nvCxnSpPr>
        <p:spPr>
          <a:xfrm>
            <a:off x="4877847" y="4108304"/>
            <a:ext cx="2414954" cy="0"/>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cxnSp>
        <p:nvCxnSpPr>
          <p:cNvPr id="88" name="Straight Connector 87">
            <a:extLst>
              <a:ext uri="{FF2B5EF4-FFF2-40B4-BE49-F238E27FC236}">
                <a16:creationId xmlns:a16="http://schemas.microsoft.com/office/drawing/2014/main" id="{ECD1178B-0E2D-8B3F-5735-46BA77985E44}"/>
              </a:ext>
            </a:extLst>
          </p:cNvPr>
          <p:cNvCxnSpPr/>
          <p:nvPr userDrawn="1"/>
        </p:nvCxnSpPr>
        <p:spPr>
          <a:xfrm>
            <a:off x="8610861" y="4108304"/>
            <a:ext cx="2414954" cy="0"/>
          </a:xfrm>
          <a:prstGeom prst="line">
            <a:avLst/>
          </a:prstGeom>
          <a:ln>
            <a:solidFill>
              <a:schemeClr val="accent6">
                <a:lumMod val="20000"/>
                <a:lumOff val="80000"/>
              </a:schemeClr>
            </a:solidFill>
          </a:ln>
        </p:spPr>
        <p:style>
          <a:lnRef idx="1">
            <a:schemeClr val="accent6"/>
          </a:lnRef>
          <a:fillRef idx="0">
            <a:schemeClr val="accent6"/>
          </a:fillRef>
          <a:effectRef idx="0">
            <a:schemeClr val="accent6"/>
          </a:effectRef>
          <a:fontRef idx="minor">
            <a:schemeClr val="tx1"/>
          </a:fontRef>
        </p:style>
      </p:cxnSp>
      <p:sp>
        <p:nvSpPr>
          <p:cNvPr id="6" name="Text Placeholder 58">
            <a:extLst>
              <a:ext uri="{FF2B5EF4-FFF2-40B4-BE49-F238E27FC236}">
                <a16:creationId xmlns:a16="http://schemas.microsoft.com/office/drawing/2014/main" id="{36079E74-DECE-B641-1703-BDEE8BBFFFC4}"/>
              </a:ext>
            </a:extLst>
          </p:cNvPr>
          <p:cNvSpPr>
            <a:spLocks noGrp="1"/>
          </p:cNvSpPr>
          <p:nvPr>
            <p:ph type="body" sz="quarter" idx="19" hasCustomPrompt="1"/>
          </p:nvPr>
        </p:nvSpPr>
        <p:spPr>
          <a:xfrm>
            <a:off x="1389036" y="5489058"/>
            <a:ext cx="2189604" cy="257281"/>
          </a:xfrm>
        </p:spPr>
        <p:txBody>
          <a:bodyPr anchor="b">
            <a:noAutofit/>
          </a:bodyPr>
          <a:lstStyle>
            <a:lvl1pPr>
              <a:defRPr sz="1000" b="0" i="0">
                <a:solidFill>
                  <a:schemeClr val="accent3"/>
                </a:solidFill>
                <a:latin typeface="Poppins" pitchFamily="2" charset="77"/>
                <a:cs typeface="Poppins" pitchFamily="2" charset="77"/>
              </a:defRPr>
            </a:lvl1pPr>
          </a:lstStyle>
          <a:p>
            <a:pPr lvl="0"/>
            <a:r>
              <a:rPr lang="en-US" err="1"/>
              <a:t>flastname@netgain.tech</a:t>
            </a:r>
            <a:endParaRPr lang="en-US"/>
          </a:p>
        </p:txBody>
      </p:sp>
      <p:sp>
        <p:nvSpPr>
          <p:cNvPr id="8" name="Text Placeholder 58">
            <a:extLst>
              <a:ext uri="{FF2B5EF4-FFF2-40B4-BE49-F238E27FC236}">
                <a16:creationId xmlns:a16="http://schemas.microsoft.com/office/drawing/2014/main" id="{F31254B3-47BE-75C5-2C1D-737281E9679A}"/>
              </a:ext>
            </a:extLst>
          </p:cNvPr>
          <p:cNvSpPr>
            <a:spLocks noGrp="1"/>
          </p:cNvSpPr>
          <p:nvPr>
            <p:ph type="body" sz="quarter" idx="23" hasCustomPrompt="1"/>
          </p:nvPr>
        </p:nvSpPr>
        <p:spPr>
          <a:xfrm>
            <a:off x="5113873" y="5489058"/>
            <a:ext cx="2189604" cy="257281"/>
          </a:xfrm>
        </p:spPr>
        <p:txBody>
          <a:bodyPr anchor="b">
            <a:noAutofit/>
          </a:bodyPr>
          <a:lstStyle>
            <a:lvl1pPr>
              <a:defRPr sz="1000" b="0" i="0">
                <a:solidFill>
                  <a:schemeClr val="accent3"/>
                </a:solidFill>
                <a:latin typeface="Poppins" pitchFamily="2" charset="77"/>
                <a:cs typeface="Poppins" pitchFamily="2" charset="77"/>
              </a:defRPr>
            </a:lvl1pPr>
          </a:lstStyle>
          <a:p>
            <a:pPr lvl="0"/>
            <a:r>
              <a:rPr lang="en-US" err="1"/>
              <a:t>flastname@netgain.tech</a:t>
            </a:r>
            <a:endParaRPr lang="en-US"/>
          </a:p>
        </p:txBody>
      </p:sp>
      <p:sp>
        <p:nvSpPr>
          <p:cNvPr id="10" name="Text Placeholder 58">
            <a:extLst>
              <a:ext uri="{FF2B5EF4-FFF2-40B4-BE49-F238E27FC236}">
                <a16:creationId xmlns:a16="http://schemas.microsoft.com/office/drawing/2014/main" id="{A7F8BF51-5F58-19F9-2DAC-897ABC58155A}"/>
              </a:ext>
            </a:extLst>
          </p:cNvPr>
          <p:cNvSpPr>
            <a:spLocks noGrp="1"/>
          </p:cNvSpPr>
          <p:nvPr>
            <p:ph type="body" sz="quarter" idx="28" hasCustomPrompt="1"/>
          </p:nvPr>
        </p:nvSpPr>
        <p:spPr>
          <a:xfrm>
            <a:off x="8832433" y="5489058"/>
            <a:ext cx="2189604" cy="257281"/>
          </a:xfrm>
        </p:spPr>
        <p:txBody>
          <a:bodyPr anchor="b">
            <a:noAutofit/>
          </a:bodyPr>
          <a:lstStyle>
            <a:lvl1pPr>
              <a:defRPr sz="1000" b="0" i="0">
                <a:solidFill>
                  <a:schemeClr val="accent3"/>
                </a:solidFill>
                <a:latin typeface="Poppins" pitchFamily="2" charset="77"/>
                <a:cs typeface="Poppins" pitchFamily="2" charset="77"/>
              </a:defRPr>
            </a:lvl1pPr>
          </a:lstStyle>
          <a:p>
            <a:pPr lvl="0"/>
            <a:r>
              <a:rPr lang="en-US" err="1"/>
              <a:t>flastname@netgain.tech</a:t>
            </a:r>
            <a:endParaRPr lang="en-US"/>
          </a:p>
        </p:txBody>
      </p:sp>
      <p:pic>
        <p:nvPicPr>
          <p:cNvPr id="11" name="Picture 10">
            <a:extLst>
              <a:ext uri="{FF2B5EF4-FFF2-40B4-BE49-F238E27FC236}">
                <a16:creationId xmlns:a16="http://schemas.microsoft.com/office/drawing/2014/main" id="{7BA67999-F997-2C1E-73ED-309BA6B1F830}"/>
              </a:ext>
            </a:extLst>
          </p:cNvPr>
          <p:cNvPicPr>
            <a:picLocks noChangeAspect="1"/>
          </p:cNvPicPr>
          <p:nvPr userDrawn="1"/>
        </p:nvPicPr>
        <p:blipFill>
          <a:blip r:embed="rId3"/>
          <a:stretch>
            <a:fillRect/>
          </a:stretch>
        </p:blipFill>
        <p:spPr>
          <a:xfrm>
            <a:off x="1179451" y="5561007"/>
            <a:ext cx="151013" cy="113382"/>
          </a:xfrm>
          <a:prstGeom prst="rect">
            <a:avLst/>
          </a:prstGeom>
        </p:spPr>
      </p:pic>
      <p:pic>
        <p:nvPicPr>
          <p:cNvPr id="12" name="Picture 11">
            <a:extLst>
              <a:ext uri="{FF2B5EF4-FFF2-40B4-BE49-F238E27FC236}">
                <a16:creationId xmlns:a16="http://schemas.microsoft.com/office/drawing/2014/main" id="{EF8A9F07-1B3A-E722-73AF-8A67CA8707FE}"/>
              </a:ext>
            </a:extLst>
          </p:cNvPr>
          <p:cNvPicPr>
            <a:picLocks noChangeAspect="1"/>
          </p:cNvPicPr>
          <p:nvPr userDrawn="1"/>
        </p:nvPicPr>
        <p:blipFill>
          <a:blip r:embed="rId3"/>
          <a:stretch>
            <a:fillRect/>
          </a:stretch>
        </p:blipFill>
        <p:spPr>
          <a:xfrm>
            <a:off x="4907389" y="5561007"/>
            <a:ext cx="151013" cy="113382"/>
          </a:xfrm>
          <a:prstGeom prst="rect">
            <a:avLst/>
          </a:prstGeom>
        </p:spPr>
      </p:pic>
      <p:pic>
        <p:nvPicPr>
          <p:cNvPr id="13" name="Picture 12">
            <a:extLst>
              <a:ext uri="{FF2B5EF4-FFF2-40B4-BE49-F238E27FC236}">
                <a16:creationId xmlns:a16="http://schemas.microsoft.com/office/drawing/2014/main" id="{969A462E-DEE5-503D-9BEC-417C3E1B6DBF}"/>
              </a:ext>
            </a:extLst>
          </p:cNvPr>
          <p:cNvPicPr>
            <a:picLocks noChangeAspect="1"/>
          </p:cNvPicPr>
          <p:nvPr userDrawn="1"/>
        </p:nvPicPr>
        <p:blipFill>
          <a:blip r:embed="rId3"/>
          <a:stretch>
            <a:fillRect/>
          </a:stretch>
        </p:blipFill>
        <p:spPr>
          <a:xfrm>
            <a:off x="8629917" y="5561007"/>
            <a:ext cx="151013" cy="113382"/>
          </a:xfrm>
          <a:prstGeom prst="rect">
            <a:avLst/>
          </a:prstGeom>
        </p:spPr>
      </p:pic>
      <p:sp>
        <p:nvSpPr>
          <p:cNvPr id="2" name="Text Placeholder 11">
            <a:extLst>
              <a:ext uri="{FF2B5EF4-FFF2-40B4-BE49-F238E27FC236}">
                <a16:creationId xmlns:a16="http://schemas.microsoft.com/office/drawing/2014/main" id="{717FD2D4-D75D-5E3D-188B-5A238FEE555E}"/>
              </a:ext>
            </a:extLst>
          </p:cNvPr>
          <p:cNvSpPr>
            <a:spLocks noGrp="1"/>
          </p:cNvSpPr>
          <p:nvPr>
            <p:ph type="body" sz="quarter" idx="29" hasCustomPrompt="1"/>
          </p:nvPr>
        </p:nvSpPr>
        <p:spPr>
          <a:xfrm>
            <a:off x="1163686" y="4301657"/>
            <a:ext cx="2414954" cy="965000"/>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a:t>Details go here</a:t>
            </a:r>
          </a:p>
          <a:p>
            <a:pPr lvl="0"/>
            <a:r>
              <a:rPr lang="en-US"/>
              <a:t>Details go here</a:t>
            </a:r>
          </a:p>
          <a:p>
            <a:pPr lvl="0"/>
            <a:r>
              <a:rPr lang="en-US"/>
              <a:t>Details go here</a:t>
            </a:r>
          </a:p>
          <a:p>
            <a:pPr lvl="0"/>
            <a:endParaRPr lang="en-US"/>
          </a:p>
        </p:txBody>
      </p:sp>
      <p:sp>
        <p:nvSpPr>
          <p:cNvPr id="5" name="Text Placeholder 11">
            <a:extLst>
              <a:ext uri="{FF2B5EF4-FFF2-40B4-BE49-F238E27FC236}">
                <a16:creationId xmlns:a16="http://schemas.microsoft.com/office/drawing/2014/main" id="{FE5CF891-6E87-C199-AD73-347DCEE27AC7}"/>
              </a:ext>
            </a:extLst>
          </p:cNvPr>
          <p:cNvSpPr>
            <a:spLocks noGrp="1"/>
          </p:cNvSpPr>
          <p:nvPr>
            <p:ph type="body" sz="quarter" idx="30" hasCustomPrompt="1"/>
          </p:nvPr>
        </p:nvSpPr>
        <p:spPr>
          <a:xfrm>
            <a:off x="4872657" y="4301657"/>
            <a:ext cx="2414954" cy="965000"/>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a:t>Details go here</a:t>
            </a:r>
          </a:p>
          <a:p>
            <a:pPr lvl="0"/>
            <a:r>
              <a:rPr lang="en-US"/>
              <a:t>Details go here</a:t>
            </a:r>
          </a:p>
          <a:p>
            <a:pPr lvl="0"/>
            <a:r>
              <a:rPr lang="en-US"/>
              <a:t>Details go here</a:t>
            </a:r>
          </a:p>
          <a:p>
            <a:pPr lvl="0"/>
            <a:endParaRPr lang="en-US"/>
          </a:p>
        </p:txBody>
      </p:sp>
      <p:sp>
        <p:nvSpPr>
          <p:cNvPr id="7" name="Text Placeholder 11">
            <a:extLst>
              <a:ext uri="{FF2B5EF4-FFF2-40B4-BE49-F238E27FC236}">
                <a16:creationId xmlns:a16="http://schemas.microsoft.com/office/drawing/2014/main" id="{84FBAECF-A651-8F40-5D9F-0D92F6C6F3C3}"/>
              </a:ext>
            </a:extLst>
          </p:cNvPr>
          <p:cNvSpPr>
            <a:spLocks noGrp="1"/>
          </p:cNvSpPr>
          <p:nvPr>
            <p:ph type="body" sz="quarter" idx="31" hasCustomPrompt="1"/>
          </p:nvPr>
        </p:nvSpPr>
        <p:spPr>
          <a:xfrm>
            <a:off x="8629917" y="4301657"/>
            <a:ext cx="2414954" cy="965000"/>
          </a:xfrm>
        </p:spPr>
        <p:txBody>
          <a:bodyPr lIns="91440" rIns="0"/>
          <a:lstStyle>
            <a:lvl1pPr marL="173038" indent="-173038">
              <a:lnSpc>
                <a:spcPct val="100000"/>
              </a:lnSpc>
              <a:spcBef>
                <a:spcPts val="1000"/>
              </a:spcBef>
              <a:buClr>
                <a:srgbClr val="000000"/>
              </a:buClr>
              <a:buFont typeface="Arial" panose="020B0604020202020204" pitchFamily="34" charset="0"/>
              <a:buChar char="•"/>
              <a:tabLst/>
              <a:defRPr sz="1200" b="0" i="0" baseline="0">
                <a:latin typeface="Aptos" panose="020B0004020202020204" pitchFamily="34" charset="0"/>
                <a:cs typeface="Poppins" pitchFamily="2" charset="77"/>
              </a:defRPr>
            </a:lvl1pPr>
          </a:lstStyle>
          <a:p>
            <a:pPr lvl="0"/>
            <a:r>
              <a:rPr lang="en-US"/>
              <a:t>Details go here</a:t>
            </a:r>
          </a:p>
          <a:p>
            <a:pPr lvl="0"/>
            <a:r>
              <a:rPr lang="en-US"/>
              <a:t>Details go here</a:t>
            </a:r>
          </a:p>
          <a:p>
            <a:pPr lvl="0"/>
            <a:r>
              <a:rPr lang="en-US"/>
              <a:t>Details go here</a:t>
            </a:r>
          </a:p>
          <a:p>
            <a:pPr lvl="0"/>
            <a:endParaRPr lang="en-US"/>
          </a:p>
        </p:txBody>
      </p:sp>
      <p:sp>
        <p:nvSpPr>
          <p:cNvPr id="9" name="Picture Placeholder 66">
            <a:extLst>
              <a:ext uri="{FF2B5EF4-FFF2-40B4-BE49-F238E27FC236}">
                <a16:creationId xmlns:a16="http://schemas.microsoft.com/office/drawing/2014/main" id="{F0112F3F-81E5-64FC-A4BE-AB90DFC37F71}"/>
              </a:ext>
            </a:extLst>
          </p:cNvPr>
          <p:cNvSpPr>
            <a:spLocks noGrp="1"/>
          </p:cNvSpPr>
          <p:nvPr>
            <p:ph type="pic" sz="quarter" idx="32" hasCustomPrompt="1"/>
          </p:nvPr>
        </p:nvSpPr>
        <p:spPr>
          <a:xfrm>
            <a:off x="5408950" y="1796064"/>
            <a:ext cx="1371600" cy="1371600"/>
          </a:xfrm>
          <a:prstGeom prst="ellipse">
            <a:avLst/>
          </a:prstGeom>
          <a:solidFill>
            <a:schemeClr val="accent2"/>
          </a:solidFill>
          <a:ln w="28575">
            <a:solidFill>
              <a:schemeClr val="accent2"/>
            </a:solidFill>
          </a:ln>
        </p:spPr>
        <p:txBody>
          <a:bodyPr anchor="ctr"/>
          <a:lstStyle>
            <a:lvl1pPr algn="ctr">
              <a:defRPr sz="1100" b="0" i="0">
                <a:solidFill>
                  <a:schemeClr val="tx1"/>
                </a:solidFill>
                <a:latin typeface="Poppins" pitchFamily="2" charset="77"/>
                <a:cs typeface="Poppins" pitchFamily="2" charset="77"/>
              </a:defRPr>
            </a:lvl1pPr>
          </a:lstStyle>
          <a:p>
            <a:r>
              <a:rPr lang="en-US"/>
              <a:t>Headshot here</a:t>
            </a:r>
          </a:p>
        </p:txBody>
      </p:sp>
      <p:sp>
        <p:nvSpPr>
          <p:cNvPr id="14" name="Picture Placeholder 66">
            <a:extLst>
              <a:ext uri="{FF2B5EF4-FFF2-40B4-BE49-F238E27FC236}">
                <a16:creationId xmlns:a16="http://schemas.microsoft.com/office/drawing/2014/main" id="{708D1A91-D79D-F057-8FE7-8FD93FC9ABAE}"/>
              </a:ext>
            </a:extLst>
          </p:cNvPr>
          <p:cNvSpPr>
            <a:spLocks noGrp="1"/>
          </p:cNvSpPr>
          <p:nvPr>
            <p:ph type="pic" sz="quarter" idx="33" hasCustomPrompt="1"/>
          </p:nvPr>
        </p:nvSpPr>
        <p:spPr>
          <a:xfrm>
            <a:off x="9132537" y="1796064"/>
            <a:ext cx="1371600" cy="1371600"/>
          </a:xfrm>
          <a:prstGeom prst="ellipse">
            <a:avLst/>
          </a:prstGeom>
          <a:solidFill>
            <a:schemeClr val="accent2"/>
          </a:solidFill>
          <a:ln w="28575">
            <a:solidFill>
              <a:schemeClr val="accent2"/>
            </a:solidFill>
          </a:ln>
        </p:spPr>
        <p:txBody>
          <a:bodyPr anchor="ctr"/>
          <a:lstStyle>
            <a:lvl1pPr algn="ctr">
              <a:defRPr sz="1100" b="0" i="0">
                <a:solidFill>
                  <a:schemeClr val="tx1"/>
                </a:solidFill>
                <a:latin typeface="Poppins" pitchFamily="2" charset="77"/>
                <a:cs typeface="Poppins" pitchFamily="2" charset="77"/>
              </a:defRPr>
            </a:lvl1pPr>
          </a:lstStyle>
          <a:p>
            <a:r>
              <a:rPr lang="en-US"/>
              <a:t>Headshot here</a:t>
            </a:r>
          </a:p>
        </p:txBody>
      </p:sp>
      <p:sp>
        <p:nvSpPr>
          <p:cNvPr id="4" name="Slide Number Placeholder 5">
            <a:extLst>
              <a:ext uri="{FF2B5EF4-FFF2-40B4-BE49-F238E27FC236}">
                <a16:creationId xmlns:a16="http://schemas.microsoft.com/office/drawing/2014/main" id="{26B969D4-14CF-A18C-25AE-28576FE6C58C}"/>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a:p>
        </p:txBody>
      </p:sp>
    </p:spTree>
    <p:extLst>
      <p:ext uri="{BB962C8B-B14F-4D97-AF65-F5344CB8AC3E}">
        <p14:creationId xmlns:p14="http://schemas.microsoft.com/office/powerpoint/2010/main" val="15143868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5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 item number + title only (6)">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6E332CE4-DCF7-A5F0-B9F5-1D39040A5D22}"/>
              </a:ext>
            </a:extLst>
          </p:cNvPr>
          <p:cNvSpPr/>
          <p:nvPr userDrawn="1"/>
        </p:nvSpPr>
        <p:spPr>
          <a:xfrm>
            <a:off x="826035" y="1470848"/>
            <a:ext cx="698418" cy="256702"/>
          </a:xfrm>
          <a:prstGeom prst="roundRect">
            <a:avLst>
              <a:gd name="adj" fmla="val 50000"/>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8442FEFB-3A00-7269-B55D-42A80FA480D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8595"/>
          <a:stretch/>
        </p:blipFill>
        <p:spPr>
          <a:xfrm>
            <a:off x="6096000" y="836909"/>
            <a:ext cx="6096000" cy="6021091"/>
          </a:xfrm>
          <a:prstGeom prst="rect">
            <a:avLst/>
          </a:prstGeom>
        </p:spPr>
      </p:pic>
      <p:sp>
        <p:nvSpPr>
          <p:cNvPr id="19" name="Google Shape;1856;p92">
            <a:extLst>
              <a:ext uri="{FF2B5EF4-FFF2-40B4-BE49-F238E27FC236}">
                <a16:creationId xmlns:a16="http://schemas.microsoft.com/office/drawing/2014/main" id="{CDC8D2E1-582B-8D89-5BE4-3F02FC2CD026}"/>
              </a:ext>
            </a:extLst>
          </p:cNvPr>
          <p:cNvSpPr txBox="1">
            <a:spLocks noGrp="1"/>
          </p:cNvSpPr>
          <p:nvPr>
            <p:ph type="title"/>
          </p:nvPr>
        </p:nvSpPr>
        <p:spPr>
          <a:xfrm>
            <a:off x="838200" y="1898177"/>
            <a:ext cx="4014723" cy="1905988"/>
          </a:xfrm>
          <a:prstGeom prst="rect">
            <a:avLst/>
          </a:prstGeom>
        </p:spPr>
        <p:txBody>
          <a:bodyPr spcFirstLastPara="1" wrap="square" lIns="0" tIns="0" rIns="0" bIns="0" anchor="t" anchorCtr="0">
            <a:noAutofit/>
          </a:bodyPr>
          <a:lstStyle>
            <a:lvl1pPr>
              <a:lnSpc>
                <a:spcPct val="100000"/>
              </a:lnSpc>
              <a:defRPr sz="4800"/>
            </a:lvl1pPr>
          </a:lstStyle>
          <a:p>
            <a:pPr marL="0" lvl="0" indent="0" algn="l" rtl="0">
              <a:spcBef>
                <a:spcPts val="0"/>
              </a:spcBef>
              <a:spcAft>
                <a:spcPts val="0"/>
              </a:spcAft>
              <a:buNone/>
            </a:pPr>
            <a:r>
              <a:rPr lang="en-US"/>
              <a:t>Click to edit Master title style</a:t>
            </a:r>
            <a:endParaRPr/>
          </a:p>
        </p:txBody>
      </p:sp>
      <p:sp>
        <p:nvSpPr>
          <p:cNvPr id="42" name="Rectangle 41">
            <a:extLst>
              <a:ext uri="{FF2B5EF4-FFF2-40B4-BE49-F238E27FC236}">
                <a16:creationId xmlns:a16="http://schemas.microsoft.com/office/drawing/2014/main" id="{91D66081-B28E-B1A1-A81B-8B7539BB1BC8}"/>
              </a:ext>
            </a:extLst>
          </p:cNvPr>
          <p:cNvSpPr/>
          <p:nvPr userDrawn="1"/>
        </p:nvSpPr>
        <p:spPr>
          <a:xfrm>
            <a:off x="0" y="6721475"/>
            <a:ext cx="12192000" cy="1365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0" name="Text Placeholder 8">
            <a:extLst>
              <a:ext uri="{FF2B5EF4-FFF2-40B4-BE49-F238E27FC236}">
                <a16:creationId xmlns:a16="http://schemas.microsoft.com/office/drawing/2014/main" id="{ACA229FE-7A15-54BC-360B-10258339914B}"/>
              </a:ext>
            </a:extLst>
          </p:cNvPr>
          <p:cNvSpPr>
            <a:spLocks noGrp="1"/>
          </p:cNvSpPr>
          <p:nvPr>
            <p:ph type="body" sz="quarter" idx="10" hasCustomPrompt="1"/>
          </p:nvPr>
        </p:nvSpPr>
        <p:spPr>
          <a:xfrm>
            <a:off x="6687324" y="1529030"/>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a:t>Agenda item</a:t>
            </a:r>
          </a:p>
        </p:txBody>
      </p:sp>
      <p:sp>
        <p:nvSpPr>
          <p:cNvPr id="11" name="Text Placeholder 8">
            <a:extLst>
              <a:ext uri="{FF2B5EF4-FFF2-40B4-BE49-F238E27FC236}">
                <a16:creationId xmlns:a16="http://schemas.microsoft.com/office/drawing/2014/main" id="{A2A6F400-1E2D-4B55-6224-AAB745C4BEF9}"/>
              </a:ext>
            </a:extLst>
          </p:cNvPr>
          <p:cNvSpPr>
            <a:spLocks noGrp="1"/>
          </p:cNvSpPr>
          <p:nvPr>
            <p:ph type="body" sz="quarter" idx="11" hasCustomPrompt="1"/>
          </p:nvPr>
        </p:nvSpPr>
        <p:spPr>
          <a:xfrm>
            <a:off x="6687324" y="2206180"/>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a:t>Agenda item</a:t>
            </a:r>
          </a:p>
        </p:txBody>
      </p:sp>
      <p:sp>
        <p:nvSpPr>
          <p:cNvPr id="12" name="Text Placeholder 8">
            <a:extLst>
              <a:ext uri="{FF2B5EF4-FFF2-40B4-BE49-F238E27FC236}">
                <a16:creationId xmlns:a16="http://schemas.microsoft.com/office/drawing/2014/main" id="{415A268F-3939-40AB-50F1-72022D0E16D0}"/>
              </a:ext>
            </a:extLst>
          </p:cNvPr>
          <p:cNvSpPr>
            <a:spLocks noGrp="1"/>
          </p:cNvSpPr>
          <p:nvPr>
            <p:ph type="body" sz="quarter" idx="12" hasCustomPrompt="1"/>
          </p:nvPr>
        </p:nvSpPr>
        <p:spPr>
          <a:xfrm>
            <a:off x="6687324" y="2894549"/>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a:t>Agenda item</a:t>
            </a:r>
          </a:p>
        </p:txBody>
      </p:sp>
      <p:sp>
        <p:nvSpPr>
          <p:cNvPr id="14" name="Text Placeholder 8">
            <a:extLst>
              <a:ext uri="{FF2B5EF4-FFF2-40B4-BE49-F238E27FC236}">
                <a16:creationId xmlns:a16="http://schemas.microsoft.com/office/drawing/2014/main" id="{6530CFF4-5126-92B6-2081-9706E99E17E3}"/>
              </a:ext>
            </a:extLst>
          </p:cNvPr>
          <p:cNvSpPr>
            <a:spLocks noGrp="1"/>
          </p:cNvSpPr>
          <p:nvPr>
            <p:ph type="body" sz="quarter" idx="13" hasCustomPrompt="1"/>
          </p:nvPr>
        </p:nvSpPr>
        <p:spPr>
          <a:xfrm>
            <a:off x="6687324" y="3572643"/>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a:t>Agenda item</a:t>
            </a:r>
          </a:p>
        </p:txBody>
      </p:sp>
      <p:sp>
        <p:nvSpPr>
          <p:cNvPr id="15" name="Text Placeholder 8">
            <a:extLst>
              <a:ext uri="{FF2B5EF4-FFF2-40B4-BE49-F238E27FC236}">
                <a16:creationId xmlns:a16="http://schemas.microsoft.com/office/drawing/2014/main" id="{E42FBEA2-F6D6-4763-1317-6A45B1379974}"/>
              </a:ext>
            </a:extLst>
          </p:cNvPr>
          <p:cNvSpPr>
            <a:spLocks noGrp="1"/>
          </p:cNvSpPr>
          <p:nvPr>
            <p:ph type="body" sz="quarter" idx="14" hasCustomPrompt="1"/>
          </p:nvPr>
        </p:nvSpPr>
        <p:spPr>
          <a:xfrm>
            <a:off x="6687324" y="4250737"/>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a:t>Agenda item</a:t>
            </a:r>
          </a:p>
        </p:txBody>
      </p:sp>
      <p:sp>
        <p:nvSpPr>
          <p:cNvPr id="16" name="Text Placeholder 8">
            <a:extLst>
              <a:ext uri="{FF2B5EF4-FFF2-40B4-BE49-F238E27FC236}">
                <a16:creationId xmlns:a16="http://schemas.microsoft.com/office/drawing/2014/main" id="{EDF44FB3-7983-698B-1292-E607BC2324FE}"/>
              </a:ext>
            </a:extLst>
          </p:cNvPr>
          <p:cNvSpPr>
            <a:spLocks noGrp="1"/>
          </p:cNvSpPr>
          <p:nvPr>
            <p:ph type="body" sz="quarter" idx="15" hasCustomPrompt="1"/>
          </p:nvPr>
        </p:nvSpPr>
        <p:spPr>
          <a:xfrm>
            <a:off x="6687324" y="4928832"/>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a:t>Agenda item</a:t>
            </a:r>
          </a:p>
        </p:txBody>
      </p:sp>
      <p:sp>
        <p:nvSpPr>
          <p:cNvPr id="2" name="Rounded Rectangle 1">
            <a:extLst>
              <a:ext uri="{FF2B5EF4-FFF2-40B4-BE49-F238E27FC236}">
                <a16:creationId xmlns:a16="http://schemas.microsoft.com/office/drawing/2014/main" id="{E9CB6BC7-A74B-BD1A-E2FC-75AEAE597B82}"/>
              </a:ext>
            </a:extLst>
          </p:cNvPr>
          <p:cNvSpPr/>
          <p:nvPr userDrawn="1"/>
        </p:nvSpPr>
        <p:spPr>
          <a:xfrm>
            <a:off x="826034" y="1434749"/>
            <a:ext cx="941743" cy="345925"/>
          </a:xfrm>
          <a:prstGeom prst="roundRect">
            <a:avLst>
              <a:gd name="adj" fmla="val 50000"/>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856;p92">
            <a:extLst>
              <a:ext uri="{FF2B5EF4-FFF2-40B4-BE49-F238E27FC236}">
                <a16:creationId xmlns:a16="http://schemas.microsoft.com/office/drawing/2014/main" id="{0E67E9E0-DE6A-8E38-3C9B-DFC97FC881B0}"/>
              </a:ext>
            </a:extLst>
          </p:cNvPr>
          <p:cNvSpPr txBox="1">
            <a:spLocks/>
          </p:cNvSpPr>
          <p:nvPr userDrawn="1"/>
        </p:nvSpPr>
        <p:spPr>
          <a:xfrm>
            <a:off x="989194" y="1580813"/>
            <a:ext cx="619181" cy="80459"/>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3600" b="1" i="0" kern="1200">
                <a:solidFill>
                  <a:schemeClr val="accent3"/>
                </a:solidFill>
                <a:latin typeface="Poppins SemiBold" pitchFamily="2" charset="77"/>
                <a:ea typeface="+mj-ea"/>
                <a:cs typeface="Poppins SemiBold" pitchFamily="2" charset="77"/>
              </a:defRPr>
            </a:lvl1pPr>
          </a:lstStyle>
          <a:p>
            <a:pPr>
              <a:spcBef>
                <a:spcPts val="0"/>
              </a:spcBef>
            </a:pPr>
            <a:r>
              <a:rPr lang="en-US" sz="1200">
                <a:solidFill>
                  <a:schemeClr val="accent5"/>
                </a:solidFill>
              </a:rPr>
              <a:t>Agenda</a:t>
            </a:r>
          </a:p>
        </p:txBody>
      </p:sp>
      <p:sp>
        <p:nvSpPr>
          <p:cNvPr id="4" name="Rounded Rectangle 3">
            <a:extLst>
              <a:ext uri="{FF2B5EF4-FFF2-40B4-BE49-F238E27FC236}">
                <a16:creationId xmlns:a16="http://schemas.microsoft.com/office/drawing/2014/main" id="{2B71FE0A-12CE-336B-4E65-1923393883CB}"/>
              </a:ext>
            </a:extLst>
          </p:cNvPr>
          <p:cNvSpPr/>
          <p:nvPr userDrawn="1"/>
        </p:nvSpPr>
        <p:spPr>
          <a:xfrm rot="18900000">
            <a:off x="6390288" y="1522845"/>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892392-F51F-4E6B-62C2-13923C929E3E}"/>
              </a:ext>
            </a:extLst>
          </p:cNvPr>
          <p:cNvSpPr txBox="1"/>
          <p:nvPr userDrawn="1"/>
        </p:nvSpPr>
        <p:spPr>
          <a:xfrm>
            <a:off x="6462994" y="1520095"/>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1</a:t>
            </a:r>
          </a:p>
        </p:txBody>
      </p:sp>
      <p:sp>
        <p:nvSpPr>
          <p:cNvPr id="7" name="Rounded Rectangle 6">
            <a:extLst>
              <a:ext uri="{FF2B5EF4-FFF2-40B4-BE49-F238E27FC236}">
                <a16:creationId xmlns:a16="http://schemas.microsoft.com/office/drawing/2014/main" id="{3085B301-2BE1-601A-1D4F-BFCBF4D08320}"/>
              </a:ext>
            </a:extLst>
          </p:cNvPr>
          <p:cNvSpPr/>
          <p:nvPr userDrawn="1"/>
        </p:nvSpPr>
        <p:spPr>
          <a:xfrm rot="18900000">
            <a:off x="6390288" y="2205014"/>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A6A1E1F-4720-3CFB-EDF8-A4E4F1D35A4B}"/>
              </a:ext>
            </a:extLst>
          </p:cNvPr>
          <p:cNvSpPr txBox="1"/>
          <p:nvPr userDrawn="1"/>
        </p:nvSpPr>
        <p:spPr>
          <a:xfrm>
            <a:off x="6462994" y="2198221"/>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2</a:t>
            </a:r>
          </a:p>
        </p:txBody>
      </p:sp>
      <p:sp>
        <p:nvSpPr>
          <p:cNvPr id="13" name="Rounded Rectangle 12">
            <a:extLst>
              <a:ext uri="{FF2B5EF4-FFF2-40B4-BE49-F238E27FC236}">
                <a16:creationId xmlns:a16="http://schemas.microsoft.com/office/drawing/2014/main" id="{8E4601A9-3827-D519-E898-B9E3B6E56A76}"/>
              </a:ext>
            </a:extLst>
          </p:cNvPr>
          <p:cNvSpPr/>
          <p:nvPr userDrawn="1"/>
        </p:nvSpPr>
        <p:spPr>
          <a:xfrm rot="18900000">
            <a:off x="6390288" y="2890814"/>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D64E6C-7A95-BE42-EFE5-9D6401246119}"/>
              </a:ext>
            </a:extLst>
          </p:cNvPr>
          <p:cNvSpPr txBox="1"/>
          <p:nvPr userDrawn="1"/>
        </p:nvSpPr>
        <p:spPr>
          <a:xfrm>
            <a:off x="6462994" y="2931819"/>
            <a:ext cx="100659" cy="184666"/>
          </a:xfrm>
          <a:prstGeom prst="rect">
            <a:avLst/>
          </a:prstGeom>
          <a:noFill/>
        </p:spPr>
        <p:txBody>
          <a:bodyPr wrap="square" tIns="0" bIns="0" anchor="ctr">
            <a:spAutoFit/>
          </a:bodyPr>
          <a:lstStyle/>
          <a:p>
            <a:pPr algn="ctr"/>
            <a:r>
              <a:rPr lang="en-US" sz="1200" b="1" i="0">
                <a:solidFill>
                  <a:schemeClr val="accent5"/>
                </a:solidFill>
                <a:latin typeface="Poppins SemiBold" pitchFamily="2" charset="77"/>
                <a:cs typeface="Poppins SemiBold" pitchFamily="2" charset="77"/>
              </a:rPr>
              <a:t>3</a:t>
            </a:r>
          </a:p>
        </p:txBody>
      </p:sp>
      <p:sp>
        <p:nvSpPr>
          <p:cNvPr id="18" name="Rounded Rectangle 17">
            <a:extLst>
              <a:ext uri="{FF2B5EF4-FFF2-40B4-BE49-F238E27FC236}">
                <a16:creationId xmlns:a16="http://schemas.microsoft.com/office/drawing/2014/main" id="{DA919782-E8A1-904D-AFC6-62546763B91D}"/>
              </a:ext>
            </a:extLst>
          </p:cNvPr>
          <p:cNvSpPr/>
          <p:nvPr userDrawn="1"/>
        </p:nvSpPr>
        <p:spPr>
          <a:xfrm rot="18900000">
            <a:off x="6390288" y="3576614"/>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E1DDE83-17E2-30A7-6E0B-74774A020AF5}"/>
              </a:ext>
            </a:extLst>
          </p:cNvPr>
          <p:cNvSpPr txBox="1"/>
          <p:nvPr userDrawn="1"/>
        </p:nvSpPr>
        <p:spPr>
          <a:xfrm>
            <a:off x="6459463" y="3569753"/>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4</a:t>
            </a:r>
          </a:p>
        </p:txBody>
      </p:sp>
      <p:sp>
        <p:nvSpPr>
          <p:cNvPr id="22" name="Rounded Rectangle 21">
            <a:extLst>
              <a:ext uri="{FF2B5EF4-FFF2-40B4-BE49-F238E27FC236}">
                <a16:creationId xmlns:a16="http://schemas.microsoft.com/office/drawing/2014/main" id="{C920AE4F-F695-5229-3B74-968334CD4396}"/>
              </a:ext>
            </a:extLst>
          </p:cNvPr>
          <p:cNvSpPr/>
          <p:nvPr userDrawn="1"/>
        </p:nvSpPr>
        <p:spPr>
          <a:xfrm rot="18900000">
            <a:off x="6390289" y="4243040"/>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29111F0-4695-3AA8-DCA5-7FA324F7335F}"/>
              </a:ext>
            </a:extLst>
          </p:cNvPr>
          <p:cNvSpPr txBox="1"/>
          <p:nvPr userDrawn="1"/>
        </p:nvSpPr>
        <p:spPr>
          <a:xfrm>
            <a:off x="6459463" y="4240596"/>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5</a:t>
            </a:r>
          </a:p>
        </p:txBody>
      </p:sp>
      <p:sp>
        <p:nvSpPr>
          <p:cNvPr id="25" name="Rounded Rectangle 24">
            <a:extLst>
              <a:ext uri="{FF2B5EF4-FFF2-40B4-BE49-F238E27FC236}">
                <a16:creationId xmlns:a16="http://schemas.microsoft.com/office/drawing/2014/main" id="{59B965D5-4951-1210-B23F-E25415AD973F}"/>
              </a:ext>
            </a:extLst>
          </p:cNvPr>
          <p:cNvSpPr/>
          <p:nvPr userDrawn="1"/>
        </p:nvSpPr>
        <p:spPr>
          <a:xfrm rot="18900000">
            <a:off x="6390289" y="4928840"/>
            <a:ext cx="246073" cy="246073"/>
          </a:xfrm>
          <a:prstGeom prst="roundRect">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3DD9835-0D9F-B991-84A2-4D264C86E2A4}"/>
              </a:ext>
            </a:extLst>
          </p:cNvPr>
          <p:cNvSpPr txBox="1"/>
          <p:nvPr userDrawn="1"/>
        </p:nvSpPr>
        <p:spPr>
          <a:xfrm>
            <a:off x="6459463" y="4924559"/>
            <a:ext cx="100659" cy="276999"/>
          </a:xfrm>
          <a:prstGeom prst="rect">
            <a:avLst/>
          </a:prstGeom>
          <a:noFill/>
        </p:spPr>
        <p:txBody>
          <a:bodyPr wrap="square" anchor="ctr">
            <a:spAutoFit/>
          </a:bodyPr>
          <a:lstStyle/>
          <a:p>
            <a:pPr algn="ctr"/>
            <a:r>
              <a:rPr lang="en-US" sz="1200" b="1" i="0">
                <a:solidFill>
                  <a:schemeClr val="accent5"/>
                </a:solidFill>
                <a:latin typeface="Poppins SemiBold" pitchFamily="2" charset="77"/>
                <a:cs typeface="Poppins SemiBold" pitchFamily="2" charset="77"/>
              </a:rPr>
              <a:t>6</a:t>
            </a:r>
          </a:p>
        </p:txBody>
      </p:sp>
      <p:sp>
        <p:nvSpPr>
          <p:cNvPr id="5" name="Slide Number Placeholder 5">
            <a:extLst>
              <a:ext uri="{FF2B5EF4-FFF2-40B4-BE49-F238E27FC236}">
                <a16:creationId xmlns:a16="http://schemas.microsoft.com/office/drawing/2014/main" id="{59CBE5CA-271E-19A9-94D2-29063A44681A}"/>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a:p>
        </p:txBody>
      </p:sp>
    </p:spTree>
    <p:extLst>
      <p:ext uri="{BB962C8B-B14F-4D97-AF65-F5344CB8AC3E}">
        <p14:creationId xmlns:p14="http://schemas.microsoft.com/office/powerpoint/2010/main" val="254103705"/>
      </p:ext>
    </p:extLst>
  </p:cSld>
  <p:clrMapOvr>
    <a:masterClrMapping/>
  </p:clrMapOvr>
  <p:extLst>
    <p:ext uri="{DCECCB84-F9BA-43D5-87BE-67443E8EF086}">
      <p15:sldGuideLst xmlns:p15="http://schemas.microsoft.com/office/powerpoint/2012/main">
        <p15:guide id="1" orient="horz" pos="2160">
          <p15:clr>
            <a:srgbClr val="FBAE40"/>
          </p15:clr>
        </p15:guide>
        <p15:guide id="2" pos="41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column 4">
  <p:cSld name="DEFAULT_3_1_1_1_1_1_1_1_1_1_1_1_1_1_2_1_1_1">
    <p:bg>
      <p:bgPr>
        <a:solidFill>
          <a:srgbClr val="000000"/>
        </a:solidFill>
        <a:effectLst/>
      </p:bgPr>
    </p:bg>
    <p:spTree>
      <p:nvGrpSpPr>
        <p:cNvPr id="1" name="Shape 215"/>
        <p:cNvGrpSpPr/>
        <p:nvPr/>
      </p:nvGrpSpPr>
      <p:grpSpPr>
        <a:xfrm>
          <a:off x="0" y="0"/>
          <a:ext cx="0" cy="0"/>
          <a:chOff x="0" y="0"/>
          <a:chExt cx="0" cy="0"/>
        </a:xfrm>
      </p:grpSpPr>
      <p:sp>
        <p:nvSpPr>
          <p:cNvPr id="216" name="Google Shape;216;p38"/>
          <p:cNvSpPr txBox="1">
            <a:spLocks noGrp="1"/>
          </p:cNvSpPr>
          <p:nvPr>
            <p:ph type="title"/>
          </p:nvPr>
        </p:nvSpPr>
        <p:spPr>
          <a:xfrm>
            <a:off x="762000" y="761900"/>
            <a:ext cx="8848800" cy="330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1pPr>
            <a:lvl2pPr lvl="1">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2pPr>
            <a:lvl3pPr lvl="2">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3pPr>
            <a:lvl4pPr lvl="3">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4pPr>
            <a:lvl5pPr lvl="4">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5pPr>
            <a:lvl6pPr lvl="5">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6pPr>
            <a:lvl7pPr lvl="6">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7pPr>
            <a:lvl8pPr lvl="7">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8pPr>
            <a:lvl9pPr lvl="8">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9pPr>
          </a:lstStyle>
          <a:p>
            <a:endParaRPr/>
          </a:p>
        </p:txBody>
      </p:sp>
      <p:sp>
        <p:nvSpPr>
          <p:cNvPr id="217" name="Google Shape;217;p38"/>
          <p:cNvSpPr txBox="1">
            <a:spLocks noGrp="1"/>
          </p:cNvSpPr>
          <p:nvPr>
            <p:ph type="body" idx="1"/>
          </p:nvPr>
        </p:nvSpPr>
        <p:spPr>
          <a:xfrm>
            <a:off x="767267" y="1414800"/>
            <a:ext cx="5200000" cy="3100000"/>
          </a:xfrm>
          <a:prstGeom prst="rect">
            <a:avLst/>
          </a:prstGeom>
        </p:spPr>
        <p:txBody>
          <a:bodyPr spcFirstLastPara="1" wrap="square" lIns="0" tIns="0" rIns="0" bIns="0" anchor="t" anchorCtr="0">
            <a:noAutofit/>
          </a:bodyPr>
          <a:lstStyle>
            <a:lvl1pPr marL="609585" lvl="0" indent="-380990">
              <a:spcBef>
                <a:spcPts val="0"/>
              </a:spcBef>
              <a:spcAft>
                <a:spcPts val="0"/>
              </a:spcAft>
              <a:buClr>
                <a:schemeClr val="dk2"/>
              </a:buClr>
              <a:buSzPts val="900"/>
              <a:buFont typeface="Helvetica Neue"/>
              <a:buChar char="●"/>
              <a:defRPr sz="1200">
                <a:solidFill>
                  <a:schemeClr val="dk2"/>
                </a:solidFill>
                <a:latin typeface="Helvetica Neue"/>
                <a:ea typeface="Helvetica Neue"/>
                <a:cs typeface="Helvetica Neue"/>
                <a:sym typeface="Helvetica Neue"/>
              </a:defRPr>
            </a:lvl1pPr>
            <a:lvl2pPr marL="1219170" lvl="1" indent="-380990">
              <a:spcBef>
                <a:spcPts val="800"/>
              </a:spcBef>
              <a:spcAft>
                <a:spcPts val="0"/>
              </a:spcAft>
              <a:buClr>
                <a:schemeClr val="dk2"/>
              </a:buClr>
              <a:buSzPts val="900"/>
              <a:buFont typeface="Helvetica Neue"/>
              <a:buChar char="○"/>
              <a:defRPr sz="1200">
                <a:solidFill>
                  <a:schemeClr val="dk2"/>
                </a:solidFill>
                <a:latin typeface="Helvetica Neue"/>
                <a:ea typeface="Helvetica Neue"/>
                <a:cs typeface="Helvetica Neue"/>
                <a:sym typeface="Helvetica Neue"/>
              </a:defRPr>
            </a:lvl2pPr>
            <a:lvl3pPr marL="1828754" lvl="2" indent="-380990">
              <a:spcBef>
                <a:spcPts val="800"/>
              </a:spcBef>
              <a:spcAft>
                <a:spcPts val="0"/>
              </a:spcAft>
              <a:buClr>
                <a:schemeClr val="dk2"/>
              </a:buClr>
              <a:buSzPts val="900"/>
              <a:buFont typeface="Helvetica Neue"/>
              <a:buChar char="■"/>
              <a:defRPr sz="1200">
                <a:solidFill>
                  <a:schemeClr val="dk2"/>
                </a:solidFill>
                <a:latin typeface="Helvetica Neue"/>
                <a:ea typeface="Helvetica Neue"/>
                <a:cs typeface="Helvetica Neue"/>
                <a:sym typeface="Helvetica Neue"/>
              </a:defRPr>
            </a:lvl3pPr>
            <a:lvl4pPr marL="2438339" lvl="3" indent="-380990">
              <a:spcBef>
                <a:spcPts val="800"/>
              </a:spcBef>
              <a:spcAft>
                <a:spcPts val="0"/>
              </a:spcAft>
              <a:buClr>
                <a:schemeClr val="dk2"/>
              </a:buClr>
              <a:buSzPts val="900"/>
              <a:buFont typeface="Helvetica Neue"/>
              <a:buChar char="●"/>
              <a:defRPr sz="1200">
                <a:solidFill>
                  <a:schemeClr val="dk2"/>
                </a:solidFill>
                <a:latin typeface="Helvetica Neue"/>
                <a:ea typeface="Helvetica Neue"/>
                <a:cs typeface="Helvetica Neue"/>
                <a:sym typeface="Helvetica Neue"/>
              </a:defRPr>
            </a:lvl4pPr>
            <a:lvl5pPr marL="3047924" lvl="4" indent="-380990">
              <a:spcBef>
                <a:spcPts val="800"/>
              </a:spcBef>
              <a:spcAft>
                <a:spcPts val="0"/>
              </a:spcAft>
              <a:buClr>
                <a:schemeClr val="dk2"/>
              </a:buClr>
              <a:buSzPts val="900"/>
              <a:buFont typeface="Helvetica Neue"/>
              <a:buChar char="○"/>
              <a:defRPr sz="1200">
                <a:solidFill>
                  <a:schemeClr val="dk2"/>
                </a:solidFill>
                <a:latin typeface="Helvetica Neue"/>
                <a:ea typeface="Helvetica Neue"/>
                <a:cs typeface="Helvetica Neue"/>
                <a:sym typeface="Helvetica Neue"/>
              </a:defRPr>
            </a:lvl5pPr>
            <a:lvl6pPr marL="3657509" lvl="5" indent="-380990">
              <a:spcBef>
                <a:spcPts val="800"/>
              </a:spcBef>
              <a:spcAft>
                <a:spcPts val="0"/>
              </a:spcAft>
              <a:buClr>
                <a:schemeClr val="dk2"/>
              </a:buClr>
              <a:buSzPts val="900"/>
              <a:buFont typeface="Helvetica Neue"/>
              <a:buChar char="■"/>
              <a:defRPr sz="1200">
                <a:solidFill>
                  <a:schemeClr val="dk2"/>
                </a:solidFill>
                <a:latin typeface="Helvetica Neue"/>
                <a:ea typeface="Helvetica Neue"/>
                <a:cs typeface="Helvetica Neue"/>
                <a:sym typeface="Helvetica Neue"/>
              </a:defRPr>
            </a:lvl6pPr>
            <a:lvl7pPr marL="4267093" lvl="6" indent="-380990">
              <a:spcBef>
                <a:spcPts val="800"/>
              </a:spcBef>
              <a:spcAft>
                <a:spcPts val="0"/>
              </a:spcAft>
              <a:buClr>
                <a:schemeClr val="dk2"/>
              </a:buClr>
              <a:buSzPts val="900"/>
              <a:buFont typeface="Helvetica Neue"/>
              <a:buChar char="●"/>
              <a:defRPr sz="1200">
                <a:solidFill>
                  <a:schemeClr val="dk2"/>
                </a:solidFill>
                <a:latin typeface="Helvetica Neue"/>
                <a:ea typeface="Helvetica Neue"/>
                <a:cs typeface="Helvetica Neue"/>
                <a:sym typeface="Helvetica Neue"/>
              </a:defRPr>
            </a:lvl7pPr>
            <a:lvl8pPr marL="4876678" lvl="7" indent="-380990">
              <a:spcBef>
                <a:spcPts val="800"/>
              </a:spcBef>
              <a:spcAft>
                <a:spcPts val="0"/>
              </a:spcAft>
              <a:buClr>
                <a:schemeClr val="dk2"/>
              </a:buClr>
              <a:buSzPts val="900"/>
              <a:buFont typeface="Helvetica Neue"/>
              <a:buChar char="○"/>
              <a:defRPr sz="1200">
                <a:solidFill>
                  <a:schemeClr val="dk2"/>
                </a:solidFill>
                <a:latin typeface="Helvetica Neue"/>
                <a:ea typeface="Helvetica Neue"/>
                <a:cs typeface="Helvetica Neue"/>
                <a:sym typeface="Helvetica Neue"/>
              </a:defRPr>
            </a:lvl8pPr>
            <a:lvl9pPr marL="5486263" lvl="8" indent="-380990">
              <a:spcBef>
                <a:spcPts val="800"/>
              </a:spcBef>
              <a:spcAft>
                <a:spcPts val="800"/>
              </a:spcAft>
              <a:buClr>
                <a:schemeClr val="dk2"/>
              </a:buClr>
              <a:buSzPts val="900"/>
              <a:buFont typeface="Helvetica Neue"/>
              <a:buChar char="■"/>
              <a:defRPr sz="1200">
                <a:solidFill>
                  <a:schemeClr val="dk2"/>
                </a:solidFill>
                <a:latin typeface="Helvetica Neue"/>
                <a:ea typeface="Helvetica Neue"/>
                <a:cs typeface="Helvetica Neue"/>
                <a:sym typeface="Helvetica Neue"/>
              </a:defRPr>
            </a:lvl9pPr>
          </a:lstStyle>
          <a:p>
            <a:endParaRPr/>
          </a:p>
        </p:txBody>
      </p:sp>
      <p:sp>
        <p:nvSpPr>
          <p:cNvPr id="218" name="Google Shape;218;p38"/>
          <p:cNvSpPr txBox="1">
            <a:spLocks noGrp="1"/>
          </p:cNvSpPr>
          <p:nvPr>
            <p:ph type="sldNum" idx="12"/>
          </p:nvPr>
        </p:nvSpPr>
        <p:spPr>
          <a:xfrm>
            <a:off x="11339000" y="6451600"/>
            <a:ext cx="87600" cy="95200"/>
          </a:xfrm>
          <a:prstGeom prst="rect">
            <a:avLst/>
          </a:prstGeom>
        </p:spPr>
        <p:txBody>
          <a:bodyPr spcFirstLastPara="1" wrap="square" lIns="0" tIns="0" rIns="0" bIns="0" anchor="t" anchorCtr="0">
            <a:noAutofit/>
          </a:bodyPr>
          <a:lstStyle>
            <a:lvl1pPr lvl="0">
              <a:buNone/>
              <a:defRPr sz="600">
                <a:latin typeface="Helvetica Neue"/>
                <a:ea typeface="Helvetica Neue"/>
                <a:cs typeface="Helvetica Neue"/>
                <a:sym typeface="Helvetica Neue"/>
              </a:defRPr>
            </a:lvl1pPr>
            <a:lvl2pPr lvl="1">
              <a:buNone/>
              <a:defRPr sz="600">
                <a:latin typeface="Helvetica Neue"/>
                <a:ea typeface="Helvetica Neue"/>
                <a:cs typeface="Helvetica Neue"/>
                <a:sym typeface="Helvetica Neue"/>
              </a:defRPr>
            </a:lvl2pPr>
            <a:lvl3pPr lvl="2">
              <a:buNone/>
              <a:defRPr sz="600">
                <a:latin typeface="Helvetica Neue"/>
                <a:ea typeface="Helvetica Neue"/>
                <a:cs typeface="Helvetica Neue"/>
                <a:sym typeface="Helvetica Neue"/>
              </a:defRPr>
            </a:lvl3pPr>
            <a:lvl4pPr lvl="3">
              <a:buNone/>
              <a:defRPr sz="600">
                <a:latin typeface="Helvetica Neue"/>
                <a:ea typeface="Helvetica Neue"/>
                <a:cs typeface="Helvetica Neue"/>
                <a:sym typeface="Helvetica Neue"/>
              </a:defRPr>
            </a:lvl4pPr>
            <a:lvl5pPr lvl="4">
              <a:buNone/>
              <a:defRPr sz="600">
                <a:latin typeface="Helvetica Neue"/>
                <a:ea typeface="Helvetica Neue"/>
                <a:cs typeface="Helvetica Neue"/>
                <a:sym typeface="Helvetica Neue"/>
              </a:defRPr>
            </a:lvl5pPr>
            <a:lvl6pPr lvl="5">
              <a:buNone/>
              <a:defRPr sz="600">
                <a:latin typeface="Helvetica Neue"/>
                <a:ea typeface="Helvetica Neue"/>
                <a:cs typeface="Helvetica Neue"/>
                <a:sym typeface="Helvetica Neue"/>
              </a:defRPr>
            </a:lvl6pPr>
            <a:lvl7pPr lvl="6">
              <a:buNone/>
              <a:defRPr sz="600">
                <a:latin typeface="Helvetica Neue"/>
                <a:ea typeface="Helvetica Neue"/>
                <a:cs typeface="Helvetica Neue"/>
                <a:sym typeface="Helvetica Neue"/>
              </a:defRPr>
            </a:lvl7pPr>
            <a:lvl8pPr lvl="7">
              <a:buNone/>
              <a:defRPr sz="600">
                <a:latin typeface="Helvetica Neue"/>
                <a:ea typeface="Helvetica Neue"/>
                <a:cs typeface="Helvetica Neue"/>
                <a:sym typeface="Helvetica Neue"/>
              </a:defRPr>
            </a:lvl8pPr>
            <a:lvl9pPr lvl="8">
              <a:buNone/>
              <a:defRPr sz="600">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u="sng"/>
          </a:p>
        </p:txBody>
      </p:sp>
    </p:spTree>
    <p:extLst>
      <p:ext uri="{BB962C8B-B14F-4D97-AF65-F5344CB8AC3E}">
        <p14:creationId xmlns:p14="http://schemas.microsoft.com/office/powerpoint/2010/main" val="3507397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column">
  <p:cSld name="DEFAULT_3_1_1_1_1_1_1_1_1_1_1_1_1_1_1_1_1_1_1_1_1_1">
    <p:bg>
      <p:bgPr>
        <a:solidFill>
          <a:srgbClr val="000000"/>
        </a:solidFill>
        <a:effectLst/>
      </p:bgPr>
    </p:bg>
    <p:spTree>
      <p:nvGrpSpPr>
        <p:cNvPr id="1" name="Shape 349"/>
        <p:cNvGrpSpPr/>
        <p:nvPr/>
      </p:nvGrpSpPr>
      <p:grpSpPr>
        <a:xfrm>
          <a:off x="0" y="0"/>
          <a:ext cx="0" cy="0"/>
          <a:chOff x="0" y="0"/>
          <a:chExt cx="0" cy="0"/>
        </a:xfrm>
      </p:grpSpPr>
      <p:sp>
        <p:nvSpPr>
          <p:cNvPr id="350" name="Google Shape;350;p56"/>
          <p:cNvSpPr txBox="1">
            <a:spLocks noGrp="1"/>
          </p:cNvSpPr>
          <p:nvPr>
            <p:ph type="title"/>
          </p:nvPr>
        </p:nvSpPr>
        <p:spPr>
          <a:xfrm>
            <a:off x="762000" y="761900"/>
            <a:ext cx="8861600" cy="330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1pPr>
            <a:lvl2pPr lvl="1">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2pPr>
            <a:lvl3pPr lvl="2">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3pPr>
            <a:lvl4pPr lvl="3">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4pPr>
            <a:lvl5pPr lvl="4">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5pPr>
            <a:lvl6pPr lvl="5">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6pPr>
            <a:lvl7pPr lvl="6">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7pPr>
            <a:lvl8pPr lvl="7">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8pPr>
            <a:lvl9pPr lvl="8">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9pPr>
          </a:lstStyle>
          <a:p>
            <a:endParaRPr/>
          </a:p>
        </p:txBody>
      </p:sp>
      <p:sp>
        <p:nvSpPr>
          <p:cNvPr id="351" name="Google Shape;351;p56"/>
          <p:cNvSpPr txBox="1">
            <a:spLocks noGrp="1"/>
          </p:cNvSpPr>
          <p:nvPr>
            <p:ph type="subTitle" idx="1"/>
          </p:nvPr>
        </p:nvSpPr>
        <p:spPr>
          <a:xfrm>
            <a:off x="749300" y="1447800"/>
            <a:ext cx="8861600" cy="366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500"/>
              <a:buFont typeface="Helvetica Neue"/>
              <a:buNone/>
              <a:defRPr sz="2000">
                <a:solidFill>
                  <a:schemeClr val="dk2"/>
                </a:solidFill>
                <a:latin typeface="Helvetica Neue"/>
                <a:ea typeface="Helvetica Neue"/>
                <a:cs typeface="Helvetica Neue"/>
                <a:sym typeface="Helvetica Neue"/>
              </a:defRPr>
            </a:lvl1pPr>
            <a:lvl2pPr lvl="1">
              <a:spcBef>
                <a:spcPts val="800"/>
              </a:spcBef>
              <a:spcAft>
                <a:spcPts val="0"/>
              </a:spcAft>
              <a:buClr>
                <a:schemeClr val="dk2"/>
              </a:buClr>
              <a:buSzPts val="1500"/>
              <a:buNone/>
              <a:defRPr sz="2000">
                <a:solidFill>
                  <a:schemeClr val="dk2"/>
                </a:solidFill>
              </a:defRPr>
            </a:lvl2pPr>
            <a:lvl3pPr lvl="2">
              <a:spcBef>
                <a:spcPts val="800"/>
              </a:spcBef>
              <a:spcAft>
                <a:spcPts val="0"/>
              </a:spcAft>
              <a:buClr>
                <a:schemeClr val="dk2"/>
              </a:buClr>
              <a:buSzPts val="1500"/>
              <a:buNone/>
              <a:defRPr sz="2000">
                <a:solidFill>
                  <a:schemeClr val="dk2"/>
                </a:solidFill>
              </a:defRPr>
            </a:lvl3pPr>
            <a:lvl4pPr lvl="3">
              <a:spcBef>
                <a:spcPts val="800"/>
              </a:spcBef>
              <a:spcAft>
                <a:spcPts val="0"/>
              </a:spcAft>
              <a:buClr>
                <a:schemeClr val="dk2"/>
              </a:buClr>
              <a:buSzPts val="1500"/>
              <a:buNone/>
              <a:defRPr sz="2000">
                <a:solidFill>
                  <a:schemeClr val="dk2"/>
                </a:solidFill>
              </a:defRPr>
            </a:lvl4pPr>
            <a:lvl5pPr lvl="4">
              <a:spcBef>
                <a:spcPts val="800"/>
              </a:spcBef>
              <a:spcAft>
                <a:spcPts val="0"/>
              </a:spcAft>
              <a:buClr>
                <a:schemeClr val="dk2"/>
              </a:buClr>
              <a:buSzPts val="1500"/>
              <a:buNone/>
              <a:defRPr sz="2000">
                <a:solidFill>
                  <a:schemeClr val="dk2"/>
                </a:solidFill>
              </a:defRPr>
            </a:lvl5pPr>
            <a:lvl6pPr lvl="5">
              <a:spcBef>
                <a:spcPts val="800"/>
              </a:spcBef>
              <a:spcAft>
                <a:spcPts val="0"/>
              </a:spcAft>
              <a:buClr>
                <a:schemeClr val="dk2"/>
              </a:buClr>
              <a:buSzPts val="1500"/>
              <a:buNone/>
              <a:defRPr sz="2000">
                <a:solidFill>
                  <a:schemeClr val="dk2"/>
                </a:solidFill>
              </a:defRPr>
            </a:lvl6pPr>
            <a:lvl7pPr lvl="6">
              <a:spcBef>
                <a:spcPts val="800"/>
              </a:spcBef>
              <a:spcAft>
                <a:spcPts val="0"/>
              </a:spcAft>
              <a:buClr>
                <a:schemeClr val="dk2"/>
              </a:buClr>
              <a:buSzPts val="1500"/>
              <a:buNone/>
              <a:defRPr sz="2000">
                <a:solidFill>
                  <a:schemeClr val="dk2"/>
                </a:solidFill>
              </a:defRPr>
            </a:lvl7pPr>
            <a:lvl8pPr lvl="7">
              <a:spcBef>
                <a:spcPts val="800"/>
              </a:spcBef>
              <a:spcAft>
                <a:spcPts val="0"/>
              </a:spcAft>
              <a:buClr>
                <a:schemeClr val="dk2"/>
              </a:buClr>
              <a:buSzPts val="1500"/>
              <a:buNone/>
              <a:defRPr sz="2000">
                <a:solidFill>
                  <a:schemeClr val="dk2"/>
                </a:solidFill>
              </a:defRPr>
            </a:lvl8pPr>
            <a:lvl9pPr lvl="8">
              <a:spcBef>
                <a:spcPts val="800"/>
              </a:spcBef>
              <a:spcAft>
                <a:spcPts val="800"/>
              </a:spcAft>
              <a:buClr>
                <a:schemeClr val="dk2"/>
              </a:buClr>
              <a:buSzPts val="1500"/>
              <a:buNone/>
              <a:defRPr sz="2000">
                <a:solidFill>
                  <a:schemeClr val="dk2"/>
                </a:solidFill>
              </a:defRPr>
            </a:lvl9pPr>
          </a:lstStyle>
          <a:p>
            <a:endParaRPr/>
          </a:p>
        </p:txBody>
      </p:sp>
      <p:sp>
        <p:nvSpPr>
          <p:cNvPr id="352" name="Google Shape;352;p56"/>
          <p:cNvSpPr txBox="1">
            <a:spLocks noGrp="1"/>
          </p:cNvSpPr>
          <p:nvPr>
            <p:ph type="subTitle" idx="2"/>
          </p:nvPr>
        </p:nvSpPr>
        <p:spPr>
          <a:xfrm>
            <a:off x="766700" y="3517800"/>
            <a:ext cx="2468800" cy="3292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Helvetica Neue"/>
              <a:buNone/>
              <a:defRPr sz="1200" b="1">
                <a:solidFill>
                  <a:schemeClr val="dk2"/>
                </a:solidFill>
                <a:latin typeface="Helvetica Neue"/>
                <a:ea typeface="Helvetica Neue"/>
                <a:cs typeface="Helvetica Neue"/>
                <a:sym typeface="Helvetica Neue"/>
              </a:defRPr>
            </a:lvl1pPr>
            <a:lvl2pPr lvl="1">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2pPr>
            <a:lvl3pPr lvl="2">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3pPr>
            <a:lvl4pPr lvl="3">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4pPr>
            <a:lvl5pPr lvl="4">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5pPr>
            <a:lvl6pPr lvl="5">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6pPr>
            <a:lvl7pPr lvl="6">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7pPr>
            <a:lvl8pPr lvl="7">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8pPr>
            <a:lvl9pPr lvl="8">
              <a:spcBef>
                <a:spcPts val="800"/>
              </a:spcBef>
              <a:spcAft>
                <a:spcPts val="800"/>
              </a:spcAft>
              <a:buClr>
                <a:schemeClr val="dk2"/>
              </a:buClr>
              <a:buSzPts val="1500"/>
              <a:buFont typeface="Helvetica Neue"/>
              <a:buNone/>
              <a:defRPr>
                <a:solidFill>
                  <a:schemeClr val="dk2"/>
                </a:solidFill>
                <a:latin typeface="Helvetica Neue"/>
                <a:ea typeface="Helvetica Neue"/>
                <a:cs typeface="Helvetica Neue"/>
                <a:sym typeface="Helvetica Neue"/>
              </a:defRPr>
            </a:lvl9pPr>
          </a:lstStyle>
          <a:p>
            <a:endParaRPr/>
          </a:p>
        </p:txBody>
      </p:sp>
      <p:sp>
        <p:nvSpPr>
          <p:cNvPr id="353" name="Google Shape;353;p56"/>
          <p:cNvSpPr txBox="1">
            <a:spLocks noGrp="1"/>
          </p:cNvSpPr>
          <p:nvPr>
            <p:ph type="body" idx="3"/>
          </p:nvPr>
        </p:nvSpPr>
        <p:spPr>
          <a:xfrm>
            <a:off x="767700" y="4023360"/>
            <a:ext cx="2468800" cy="1536800"/>
          </a:xfrm>
          <a:prstGeom prst="rect">
            <a:avLst/>
          </a:prstGeom>
        </p:spPr>
        <p:txBody>
          <a:bodyPr spcFirstLastPara="1" wrap="square" lIns="0" tIns="0" rIns="0" bIns="0" anchor="t" anchorCtr="0">
            <a:noAutofit/>
          </a:bodyPr>
          <a:lstStyle>
            <a:lvl1pPr marL="609585" lvl="0" indent="-380990">
              <a:spcBef>
                <a:spcPts val="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1pPr>
            <a:lvl2pPr marL="1219170" lvl="1"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2pPr>
            <a:lvl3pPr marL="1828754" lvl="2"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3pPr>
            <a:lvl4pPr marL="2438339" lvl="3"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4pPr>
            <a:lvl5pPr marL="3047924" lvl="4"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5pPr>
            <a:lvl6pPr marL="3657509" lvl="5"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6pPr>
            <a:lvl7pPr marL="4267093" lvl="6"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7pPr>
            <a:lvl8pPr marL="4876678" lvl="7"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8pPr>
            <a:lvl9pPr marL="5486263" lvl="8" indent="-380990">
              <a:spcBef>
                <a:spcPts val="800"/>
              </a:spcBef>
              <a:spcAft>
                <a:spcPts val="80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9pPr>
          </a:lstStyle>
          <a:p>
            <a:endParaRPr/>
          </a:p>
        </p:txBody>
      </p:sp>
      <p:sp>
        <p:nvSpPr>
          <p:cNvPr id="354" name="Google Shape;354;p56"/>
          <p:cNvSpPr txBox="1">
            <a:spLocks noGrp="1"/>
          </p:cNvSpPr>
          <p:nvPr>
            <p:ph type="subTitle" idx="4"/>
          </p:nvPr>
        </p:nvSpPr>
        <p:spPr>
          <a:xfrm>
            <a:off x="767700" y="3086000"/>
            <a:ext cx="647200" cy="330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500"/>
              <a:buFont typeface="Helvetica Neue"/>
              <a:buNone/>
              <a:defRPr sz="2000">
                <a:solidFill>
                  <a:schemeClr val="dk2"/>
                </a:solidFill>
                <a:latin typeface="Helvetica Neue"/>
                <a:ea typeface="Helvetica Neue"/>
                <a:cs typeface="Helvetica Neue"/>
                <a:sym typeface="Helvetica Neue"/>
              </a:defRPr>
            </a:lvl1pPr>
            <a:lvl2pPr lvl="1">
              <a:spcBef>
                <a:spcPts val="800"/>
              </a:spcBef>
              <a:spcAft>
                <a:spcPts val="0"/>
              </a:spcAft>
              <a:buClr>
                <a:schemeClr val="dk2"/>
              </a:buClr>
              <a:buSzPts val="1500"/>
              <a:buNone/>
              <a:defRPr>
                <a:solidFill>
                  <a:schemeClr val="dk2"/>
                </a:solidFill>
              </a:defRPr>
            </a:lvl2pPr>
            <a:lvl3pPr lvl="2">
              <a:spcBef>
                <a:spcPts val="800"/>
              </a:spcBef>
              <a:spcAft>
                <a:spcPts val="0"/>
              </a:spcAft>
              <a:buClr>
                <a:schemeClr val="dk2"/>
              </a:buClr>
              <a:buSzPts val="1500"/>
              <a:buNone/>
              <a:defRPr>
                <a:solidFill>
                  <a:schemeClr val="dk2"/>
                </a:solidFill>
              </a:defRPr>
            </a:lvl3pPr>
            <a:lvl4pPr lvl="3">
              <a:spcBef>
                <a:spcPts val="800"/>
              </a:spcBef>
              <a:spcAft>
                <a:spcPts val="0"/>
              </a:spcAft>
              <a:buClr>
                <a:schemeClr val="dk2"/>
              </a:buClr>
              <a:buSzPts val="1500"/>
              <a:buNone/>
              <a:defRPr>
                <a:solidFill>
                  <a:schemeClr val="dk2"/>
                </a:solidFill>
              </a:defRPr>
            </a:lvl4pPr>
            <a:lvl5pPr lvl="4">
              <a:spcBef>
                <a:spcPts val="800"/>
              </a:spcBef>
              <a:spcAft>
                <a:spcPts val="0"/>
              </a:spcAft>
              <a:buClr>
                <a:schemeClr val="dk2"/>
              </a:buClr>
              <a:buSzPts val="1500"/>
              <a:buNone/>
              <a:defRPr>
                <a:solidFill>
                  <a:schemeClr val="dk2"/>
                </a:solidFill>
              </a:defRPr>
            </a:lvl5pPr>
            <a:lvl6pPr lvl="5">
              <a:spcBef>
                <a:spcPts val="800"/>
              </a:spcBef>
              <a:spcAft>
                <a:spcPts val="0"/>
              </a:spcAft>
              <a:buClr>
                <a:schemeClr val="dk2"/>
              </a:buClr>
              <a:buSzPts val="1500"/>
              <a:buNone/>
              <a:defRPr>
                <a:solidFill>
                  <a:schemeClr val="dk2"/>
                </a:solidFill>
              </a:defRPr>
            </a:lvl6pPr>
            <a:lvl7pPr lvl="6">
              <a:spcBef>
                <a:spcPts val="800"/>
              </a:spcBef>
              <a:spcAft>
                <a:spcPts val="0"/>
              </a:spcAft>
              <a:buClr>
                <a:schemeClr val="dk2"/>
              </a:buClr>
              <a:buSzPts val="1500"/>
              <a:buNone/>
              <a:defRPr>
                <a:solidFill>
                  <a:schemeClr val="dk2"/>
                </a:solidFill>
              </a:defRPr>
            </a:lvl7pPr>
            <a:lvl8pPr lvl="7">
              <a:spcBef>
                <a:spcPts val="800"/>
              </a:spcBef>
              <a:spcAft>
                <a:spcPts val="0"/>
              </a:spcAft>
              <a:buClr>
                <a:schemeClr val="dk2"/>
              </a:buClr>
              <a:buSzPts val="1500"/>
              <a:buNone/>
              <a:defRPr>
                <a:solidFill>
                  <a:schemeClr val="dk2"/>
                </a:solidFill>
              </a:defRPr>
            </a:lvl8pPr>
            <a:lvl9pPr lvl="8">
              <a:spcBef>
                <a:spcPts val="800"/>
              </a:spcBef>
              <a:spcAft>
                <a:spcPts val="800"/>
              </a:spcAft>
              <a:buClr>
                <a:schemeClr val="dk2"/>
              </a:buClr>
              <a:buSzPts val="1500"/>
              <a:buNone/>
              <a:defRPr>
                <a:solidFill>
                  <a:schemeClr val="dk2"/>
                </a:solidFill>
              </a:defRPr>
            </a:lvl9pPr>
          </a:lstStyle>
          <a:p>
            <a:endParaRPr/>
          </a:p>
        </p:txBody>
      </p:sp>
      <p:sp>
        <p:nvSpPr>
          <p:cNvPr id="355" name="Google Shape;355;p56"/>
          <p:cNvSpPr txBox="1">
            <a:spLocks noGrp="1"/>
          </p:cNvSpPr>
          <p:nvPr>
            <p:ph type="subTitle" idx="5"/>
          </p:nvPr>
        </p:nvSpPr>
        <p:spPr>
          <a:xfrm>
            <a:off x="3496484" y="3517800"/>
            <a:ext cx="2468800" cy="3292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Helvetica Neue"/>
              <a:buNone/>
              <a:defRPr sz="1200" b="1">
                <a:solidFill>
                  <a:schemeClr val="dk2"/>
                </a:solidFill>
                <a:latin typeface="Helvetica Neue"/>
                <a:ea typeface="Helvetica Neue"/>
                <a:cs typeface="Helvetica Neue"/>
                <a:sym typeface="Helvetica Neue"/>
              </a:defRPr>
            </a:lvl1pPr>
            <a:lvl2pPr lvl="1">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2pPr>
            <a:lvl3pPr lvl="2">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3pPr>
            <a:lvl4pPr lvl="3">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4pPr>
            <a:lvl5pPr lvl="4">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5pPr>
            <a:lvl6pPr lvl="5">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6pPr>
            <a:lvl7pPr lvl="6">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7pPr>
            <a:lvl8pPr lvl="7">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8pPr>
            <a:lvl9pPr lvl="8">
              <a:spcBef>
                <a:spcPts val="800"/>
              </a:spcBef>
              <a:spcAft>
                <a:spcPts val="800"/>
              </a:spcAft>
              <a:buClr>
                <a:schemeClr val="dk2"/>
              </a:buClr>
              <a:buSzPts val="1500"/>
              <a:buFont typeface="Helvetica Neue"/>
              <a:buNone/>
              <a:defRPr>
                <a:solidFill>
                  <a:schemeClr val="dk2"/>
                </a:solidFill>
                <a:latin typeface="Helvetica Neue"/>
                <a:ea typeface="Helvetica Neue"/>
                <a:cs typeface="Helvetica Neue"/>
                <a:sym typeface="Helvetica Neue"/>
              </a:defRPr>
            </a:lvl9pPr>
          </a:lstStyle>
          <a:p>
            <a:endParaRPr/>
          </a:p>
        </p:txBody>
      </p:sp>
      <p:sp>
        <p:nvSpPr>
          <p:cNvPr id="356" name="Google Shape;356;p56"/>
          <p:cNvSpPr txBox="1">
            <a:spLocks noGrp="1"/>
          </p:cNvSpPr>
          <p:nvPr>
            <p:ph type="body" idx="6"/>
          </p:nvPr>
        </p:nvSpPr>
        <p:spPr>
          <a:xfrm>
            <a:off x="3497484" y="4023360"/>
            <a:ext cx="2468800" cy="1536800"/>
          </a:xfrm>
          <a:prstGeom prst="rect">
            <a:avLst/>
          </a:prstGeom>
        </p:spPr>
        <p:txBody>
          <a:bodyPr spcFirstLastPara="1" wrap="square" lIns="0" tIns="0" rIns="0" bIns="0" anchor="t" anchorCtr="0">
            <a:noAutofit/>
          </a:bodyPr>
          <a:lstStyle>
            <a:lvl1pPr marL="609585" lvl="0" indent="-380990">
              <a:spcBef>
                <a:spcPts val="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1pPr>
            <a:lvl2pPr marL="1219170" lvl="1"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2pPr>
            <a:lvl3pPr marL="1828754" lvl="2"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3pPr>
            <a:lvl4pPr marL="2438339" lvl="3"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4pPr>
            <a:lvl5pPr marL="3047924" lvl="4"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5pPr>
            <a:lvl6pPr marL="3657509" lvl="5"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6pPr>
            <a:lvl7pPr marL="4267093" lvl="6"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7pPr>
            <a:lvl8pPr marL="4876678" lvl="7"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8pPr>
            <a:lvl9pPr marL="5486263" lvl="8" indent="-380990">
              <a:spcBef>
                <a:spcPts val="800"/>
              </a:spcBef>
              <a:spcAft>
                <a:spcPts val="80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9pPr>
          </a:lstStyle>
          <a:p>
            <a:endParaRPr/>
          </a:p>
        </p:txBody>
      </p:sp>
      <p:sp>
        <p:nvSpPr>
          <p:cNvPr id="357" name="Google Shape;357;p56"/>
          <p:cNvSpPr txBox="1">
            <a:spLocks noGrp="1"/>
          </p:cNvSpPr>
          <p:nvPr>
            <p:ph type="subTitle" idx="7"/>
          </p:nvPr>
        </p:nvSpPr>
        <p:spPr>
          <a:xfrm>
            <a:off x="3497484" y="3086000"/>
            <a:ext cx="647200" cy="330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500"/>
              <a:buFont typeface="Helvetica Neue"/>
              <a:buNone/>
              <a:defRPr sz="2000">
                <a:solidFill>
                  <a:schemeClr val="dk2"/>
                </a:solidFill>
                <a:latin typeface="Helvetica Neue"/>
                <a:ea typeface="Helvetica Neue"/>
                <a:cs typeface="Helvetica Neue"/>
                <a:sym typeface="Helvetica Neue"/>
              </a:defRPr>
            </a:lvl1pPr>
            <a:lvl2pPr lvl="1">
              <a:spcBef>
                <a:spcPts val="800"/>
              </a:spcBef>
              <a:spcAft>
                <a:spcPts val="0"/>
              </a:spcAft>
              <a:buClr>
                <a:schemeClr val="dk2"/>
              </a:buClr>
              <a:buSzPts val="1500"/>
              <a:buNone/>
              <a:defRPr>
                <a:solidFill>
                  <a:schemeClr val="dk2"/>
                </a:solidFill>
              </a:defRPr>
            </a:lvl2pPr>
            <a:lvl3pPr lvl="2">
              <a:spcBef>
                <a:spcPts val="800"/>
              </a:spcBef>
              <a:spcAft>
                <a:spcPts val="0"/>
              </a:spcAft>
              <a:buClr>
                <a:schemeClr val="dk2"/>
              </a:buClr>
              <a:buSzPts val="1500"/>
              <a:buNone/>
              <a:defRPr>
                <a:solidFill>
                  <a:schemeClr val="dk2"/>
                </a:solidFill>
              </a:defRPr>
            </a:lvl3pPr>
            <a:lvl4pPr lvl="3">
              <a:spcBef>
                <a:spcPts val="800"/>
              </a:spcBef>
              <a:spcAft>
                <a:spcPts val="0"/>
              </a:spcAft>
              <a:buClr>
                <a:schemeClr val="dk2"/>
              </a:buClr>
              <a:buSzPts val="1500"/>
              <a:buNone/>
              <a:defRPr>
                <a:solidFill>
                  <a:schemeClr val="dk2"/>
                </a:solidFill>
              </a:defRPr>
            </a:lvl4pPr>
            <a:lvl5pPr lvl="4">
              <a:spcBef>
                <a:spcPts val="800"/>
              </a:spcBef>
              <a:spcAft>
                <a:spcPts val="0"/>
              </a:spcAft>
              <a:buClr>
                <a:schemeClr val="dk2"/>
              </a:buClr>
              <a:buSzPts val="1500"/>
              <a:buNone/>
              <a:defRPr>
                <a:solidFill>
                  <a:schemeClr val="dk2"/>
                </a:solidFill>
              </a:defRPr>
            </a:lvl5pPr>
            <a:lvl6pPr lvl="5">
              <a:spcBef>
                <a:spcPts val="800"/>
              </a:spcBef>
              <a:spcAft>
                <a:spcPts val="0"/>
              </a:spcAft>
              <a:buClr>
                <a:schemeClr val="dk2"/>
              </a:buClr>
              <a:buSzPts val="1500"/>
              <a:buNone/>
              <a:defRPr>
                <a:solidFill>
                  <a:schemeClr val="dk2"/>
                </a:solidFill>
              </a:defRPr>
            </a:lvl6pPr>
            <a:lvl7pPr lvl="6">
              <a:spcBef>
                <a:spcPts val="800"/>
              </a:spcBef>
              <a:spcAft>
                <a:spcPts val="0"/>
              </a:spcAft>
              <a:buClr>
                <a:schemeClr val="dk2"/>
              </a:buClr>
              <a:buSzPts val="1500"/>
              <a:buNone/>
              <a:defRPr>
                <a:solidFill>
                  <a:schemeClr val="dk2"/>
                </a:solidFill>
              </a:defRPr>
            </a:lvl7pPr>
            <a:lvl8pPr lvl="7">
              <a:spcBef>
                <a:spcPts val="800"/>
              </a:spcBef>
              <a:spcAft>
                <a:spcPts val="0"/>
              </a:spcAft>
              <a:buClr>
                <a:schemeClr val="dk2"/>
              </a:buClr>
              <a:buSzPts val="1500"/>
              <a:buNone/>
              <a:defRPr>
                <a:solidFill>
                  <a:schemeClr val="dk2"/>
                </a:solidFill>
              </a:defRPr>
            </a:lvl8pPr>
            <a:lvl9pPr lvl="8">
              <a:spcBef>
                <a:spcPts val="800"/>
              </a:spcBef>
              <a:spcAft>
                <a:spcPts val="800"/>
              </a:spcAft>
              <a:buClr>
                <a:schemeClr val="dk2"/>
              </a:buClr>
              <a:buSzPts val="1500"/>
              <a:buNone/>
              <a:defRPr>
                <a:solidFill>
                  <a:schemeClr val="dk2"/>
                </a:solidFill>
              </a:defRPr>
            </a:lvl9pPr>
          </a:lstStyle>
          <a:p>
            <a:endParaRPr/>
          </a:p>
        </p:txBody>
      </p:sp>
      <p:sp>
        <p:nvSpPr>
          <p:cNvPr id="358" name="Google Shape;358;p56"/>
          <p:cNvSpPr txBox="1">
            <a:spLocks noGrp="1"/>
          </p:cNvSpPr>
          <p:nvPr>
            <p:ph type="subTitle" idx="8"/>
          </p:nvPr>
        </p:nvSpPr>
        <p:spPr>
          <a:xfrm>
            <a:off x="6225133" y="3517800"/>
            <a:ext cx="2468800" cy="3292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Helvetica Neue"/>
              <a:buNone/>
              <a:defRPr sz="1200" b="1">
                <a:solidFill>
                  <a:schemeClr val="dk2"/>
                </a:solidFill>
                <a:latin typeface="Helvetica Neue"/>
                <a:ea typeface="Helvetica Neue"/>
                <a:cs typeface="Helvetica Neue"/>
                <a:sym typeface="Helvetica Neue"/>
              </a:defRPr>
            </a:lvl1pPr>
            <a:lvl2pPr lvl="1">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2pPr>
            <a:lvl3pPr lvl="2">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3pPr>
            <a:lvl4pPr lvl="3">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4pPr>
            <a:lvl5pPr lvl="4">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5pPr>
            <a:lvl6pPr lvl="5">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6pPr>
            <a:lvl7pPr lvl="6">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7pPr>
            <a:lvl8pPr lvl="7">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8pPr>
            <a:lvl9pPr lvl="8">
              <a:spcBef>
                <a:spcPts val="800"/>
              </a:spcBef>
              <a:spcAft>
                <a:spcPts val="800"/>
              </a:spcAft>
              <a:buClr>
                <a:schemeClr val="dk2"/>
              </a:buClr>
              <a:buSzPts val="1500"/>
              <a:buFont typeface="Helvetica Neue"/>
              <a:buNone/>
              <a:defRPr>
                <a:solidFill>
                  <a:schemeClr val="dk2"/>
                </a:solidFill>
                <a:latin typeface="Helvetica Neue"/>
                <a:ea typeface="Helvetica Neue"/>
                <a:cs typeface="Helvetica Neue"/>
                <a:sym typeface="Helvetica Neue"/>
              </a:defRPr>
            </a:lvl9pPr>
          </a:lstStyle>
          <a:p>
            <a:endParaRPr/>
          </a:p>
        </p:txBody>
      </p:sp>
      <p:sp>
        <p:nvSpPr>
          <p:cNvPr id="359" name="Google Shape;359;p56"/>
          <p:cNvSpPr txBox="1">
            <a:spLocks noGrp="1"/>
          </p:cNvSpPr>
          <p:nvPr>
            <p:ph type="body" idx="9"/>
          </p:nvPr>
        </p:nvSpPr>
        <p:spPr>
          <a:xfrm>
            <a:off x="6226133" y="4023360"/>
            <a:ext cx="2468800" cy="1536800"/>
          </a:xfrm>
          <a:prstGeom prst="rect">
            <a:avLst/>
          </a:prstGeom>
        </p:spPr>
        <p:txBody>
          <a:bodyPr spcFirstLastPara="1" wrap="square" lIns="0" tIns="0" rIns="0" bIns="0" anchor="t" anchorCtr="0">
            <a:noAutofit/>
          </a:bodyPr>
          <a:lstStyle>
            <a:lvl1pPr marL="609585" lvl="0" indent="-380990">
              <a:spcBef>
                <a:spcPts val="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1pPr>
            <a:lvl2pPr marL="1219170" lvl="1"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2pPr>
            <a:lvl3pPr marL="1828754" lvl="2"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3pPr>
            <a:lvl4pPr marL="2438339" lvl="3"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4pPr>
            <a:lvl5pPr marL="3047924" lvl="4"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5pPr>
            <a:lvl6pPr marL="3657509" lvl="5"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6pPr>
            <a:lvl7pPr marL="4267093" lvl="6"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7pPr>
            <a:lvl8pPr marL="4876678" lvl="7"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8pPr>
            <a:lvl9pPr marL="5486263" lvl="8" indent="-380990">
              <a:spcBef>
                <a:spcPts val="800"/>
              </a:spcBef>
              <a:spcAft>
                <a:spcPts val="80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9pPr>
          </a:lstStyle>
          <a:p>
            <a:endParaRPr/>
          </a:p>
        </p:txBody>
      </p:sp>
      <p:sp>
        <p:nvSpPr>
          <p:cNvPr id="360" name="Google Shape;360;p56"/>
          <p:cNvSpPr txBox="1">
            <a:spLocks noGrp="1"/>
          </p:cNvSpPr>
          <p:nvPr>
            <p:ph type="subTitle" idx="13"/>
          </p:nvPr>
        </p:nvSpPr>
        <p:spPr>
          <a:xfrm>
            <a:off x="6226133" y="3086000"/>
            <a:ext cx="647200" cy="330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500"/>
              <a:buFont typeface="Helvetica Neue"/>
              <a:buNone/>
              <a:defRPr sz="2000">
                <a:solidFill>
                  <a:schemeClr val="dk2"/>
                </a:solidFill>
                <a:latin typeface="Helvetica Neue"/>
                <a:ea typeface="Helvetica Neue"/>
                <a:cs typeface="Helvetica Neue"/>
                <a:sym typeface="Helvetica Neue"/>
              </a:defRPr>
            </a:lvl1pPr>
            <a:lvl2pPr lvl="1">
              <a:spcBef>
                <a:spcPts val="800"/>
              </a:spcBef>
              <a:spcAft>
                <a:spcPts val="0"/>
              </a:spcAft>
              <a:buClr>
                <a:schemeClr val="dk2"/>
              </a:buClr>
              <a:buSzPts val="1500"/>
              <a:buNone/>
              <a:defRPr>
                <a:solidFill>
                  <a:schemeClr val="dk2"/>
                </a:solidFill>
              </a:defRPr>
            </a:lvl2pPr>
            <a:lvl3pPr lvl="2">
              <a:spcBef>
                <a:spcPts val="800"/>
              </a:spcBef>
              <a:spcAft>
                <a:spcPts val="0"/>
              </a:spcAft>
              <a:buClr>
                <a:schemeClr val="dk2"/>
              </a:buClr>
              <a:buSzPts val="1500"/>
              <a:buNone/>
              <a:defRPr>
                <a:solidFill>
                  <a:schemeClr val="dk2"/>
                </a:solidFill>
              </a:defRPr>
            </a:lvl3pPr>
            <a:lvl4pPr lvl="3">
              <a:spcBef>
                <a:spcPts val="800"/>
              </a:spcBef>
              <a:spcAft>
                <a:spcPts val="0"/>
              </a:spcAft>
              <a:buClr>
                <a:schemeClr val="dk2"/>
              </a:buClr>
              <a:buSzPts val="1500"/>
              <a:buNone/>
              <a:defRPr>
                <a:solidFill>
                  <a:schemeClr val="dk2"/>
                </a:solidFill>
              </a:defRPr>
            </a:lvl4pPr>
            <a:lvl5pPr lvl="4">
              <a:spcBef>
                <a:spcPts val="800"/>
              </a:spcBef>
              <a:spcAft>
                <a:spcPts val="0"/>
              </a:spcAft>
              <a:buClr>
                <a:schemeClr val="dk2"/>
              </a:buClr>
              <a:buSzPts val="1500"/>
              <a:buNone/>
              <a:defRPr>
                <a:solidFill>
                  <a:schemeClr val="dk2"/>
                </a:solidFill>
              </a:defRPr>
            </a:lvl5pPr>
            <a:lvl6pPr lvl="5">
              <a:spcBef>
                <a:spcPts val="800"/>
              </a:spcBef>
              <a:spcAft>
                <a:spcPts val="0"/>
              </a:spcAft>
              <a:buClr>
                <a:schemeClr val="dk2"/>
              </a:buClr>
              <a:buSzPts val="1500"/>
              <a:buNone/>
              <a:defRPr>
                <a:solidFill>
                  <a:schemeClr val="dk2"/>
                </a:solidFill>
              </a:defRPr>
            </a:lvl6pPr>
            <a:lvl7pPr lvl="6">
              <a:spcBef>
                <a:spcPts val="800"/>
              </a:spcBef>
              <a:spcAft>
                <a:spcPts val="0"/>
              </a:spcAft>
              <a:buClr>
                <a:schemeClr val="dk2"/>
              </a:buClr>
              <a:buSzPts val="1500"/>
              <a:buNone/>
              <a:defRPr>
                <a:solidFill>
                  <a:schemeClr val="dk2"/>
                </a:solidFill>
              </a:defRPr>
            </a:lvl7pPr>
            <a:lvl8pPr lvl="7">
              <a:spcBef>
                <a:spcPts val="800"/>
              </a:spcBef>
              <a:spcAft>
                <a:spcPts val="0"/>
              </a:spcAft>
              <a:buClr>
                <a:schemeClr val="dk2"/>
              </a:buClr>
              <a:buSzPts val="1500"/>
              <a:buNone/>
              <a:defRPr>
                <a:solidFill>
                  <a:schemeClr val="dk2"/>
                </a:solidFill>
              </a:defRPr>
            </a:lvl8pPr>
            <a:lvl9pPr lvl="8">
              <a:spcBef>
                <a:spcPts val="800"/>
              </a:spcBef>
              <a:spcAft>
                <a:spcPts val="800"/>
              </a:spcAft>
              <a:buClr>
                <a:schemeClr val="dk2"/>
              </a:buClr>
              <a:buSzPts val="1500"/>
              <a:buNone/>
              <a:defRPr>
                <a:solidFill>
                  <a:schemeClr val="dk2"/>
                </a:solidFill>
              </a:defRPr>
            </a:lvl9pPr>
          </a:lstStyle>
          <a:p>
            <a:endParaRPr/>
          </a:p>
        </p:txBody>
      </p:sp>
      <p:sp>
        <p:nvSpPr>
          <p:cNvPr id="361" name="Google Shape;361;p56"/>
          <p:cNvSpPr txBox="1">
            <a:spLocks noGrp="1"/>
          </p:cNvSpPr>
          <p:nvPr>
            <p:ph type="subTitle" idx="14"/>
          </p:nvPr>
        </p:nvSpPr>
        <p:spPr>
          <a:xfrm>
            <a:off x="8954917" y="3517800"/>
            <a:ext cx="2468800" cy="3292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Helvetica Neue"/>
              <a:buNone/>
              <a:defRPr sz="1200" b="1">
                <a:solidFill>
                  <a:schemeClr val="dk2"/>
                </a:solidFill>
                <a:latin typeface="Helvetica Neue"/>
                <a:ea typeface="Helvetica Neue"/>
                <a:cs typeface="Helvetica Neue"/>
                <a:sym typeface="Helvetica Neue"/>
              </a:defRPr>
            </a:lvl1pPr>
            <a:lvl2pPr lvl="1">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2pPr>
            <a:lvl3pPr lvl="2">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3pPr>
            <a:lvl4pPr lvl="3">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4pPr>
            <a:lvl5pPr lvl="4">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5pPr>
            <a:lvl6pPr lvl="5">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6pPr>
            <a:lvl7pPr lvl="6">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7pPr>
            <a:lvl8pPr lvl="7">
              <a:spcBef>
                <a:spcPts val="800"/>
              </a:spcBef>
              <a:spcAft>
                <a:spcPts val="0"/>
              </a:spcAft>
              <a:buClr>
                <a:schemeClr val="dk2"/>
              </a:buClr>
              <a:buSzPts val="1500"/>
              <a:buFont typeface="Helvetica Neue"/>
              <a:buNone/>
              <a:defRPr>
                <a:solidFill>
                  <a:schemeClr val="dk2"/>
                </a:solidFill>
                <a:latin typeface="Helvetica Neue"/>
                <a:ea typeface="Helvetica Neue"/>
                <a:cs typeface="Helvetica Neue"/>
                <a:sym typeface="Helvetica Neue"/>
              </a:defRPr>
            </a:lvl8pPr>
            <a:lvl9pPr lvl="8">
              <a:spcBef>
                <a:spcPts val="800"/>
              </a:spcBef>
              <a:spcAft>
                <a:spcPts val="800"/>
              </a:spcAft>
              <a:buClr>
                <a:schemeClr val="dk2"/>
              </a:buClr>
              <a:buSzPts val="1500"/>
              <a:buFont typeface="Helvetica Neue"/>
              <a:buNone/>
              <a:defRPr>
                <a:solidFill>
                  <a:schemeClr val="dk2"/>
                </a:solidFill>
                <a:latin typeface="Helvetica Neue"/>
                <a:ea typeface="Helvetica Neue"/>
                <a:cs typeface="Helvetica Neue"/>
                <a:sym typeface="Helvetica Neue"/>
              </a:defRPr>
            </a:lvl9pPr>
          </a:lstStyle>
          <a:p>
            <a:endParaRPr/>
          </a:p>
        </p:txBody>
      </p:sp>
      <p:sp>
        <p:nvSpPr>
          <p:cNvPr id="362" name="Google Shape;362;p56"/>
          <p:cNvSpPr txBox="1">
            <a:spLocks noGrp="1"/>
          </p:cNvSpPr>
          <p:nvPr>
            <p:ph type="body" idx="15"/>
          </p:nvPr>
        </p:nvSpPr>
        <p:spPr>
          <a:xfrm>
            <a:off x="8955917" y="4023360"/>
            <a:ext cx="2468800" cy="1536800"/>
          </a:xfrm>
          <a:prstGeom prst="rect">
            <a:avLst/>
          </a:prstGeom>
        </p:spPr>
        <p:txBody>
          <a:bodyPr spcFirstLastPara="1" wrap="square" lIns="0" tIns="0" rIns="0" bIns="0" anchor="t" anchorCtr="0">
            <a:noAutofit/>
          </a:bodyPr>
          <a:lstStyle>
            <a:lvl1pPr marL="609585" lvl="0" indent="-380990">
              <a:spcBef>
                <a:spcPts val="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1pPr>
            <a:lvl2pPr marL="1219170" lvl="1"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2pPr>
            <a:lvl3pPr marL="1828754" lvl="2"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3pPr>
            <a:lvl4pPr marL="2438339" lvl="3"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4pPr>
            <a:lvl5pPr marL="3047924" lvl="4"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5pPr>
            <a:lvl6pPr marL="3657509" lvl="5"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6pPr>
            <a:lvl7pPr marL="4267093" lvl="6"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7pPr>
            <a:lvl8pPr marL="4876678" lvl="7"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8pPr>
            <a:lvl9pPr marL="5486263" lvl="8" indent="-380990">
              <a:spcBef>
                <a:spcPts val="800"/>
              </a:spcBef>
              <a:spcAft>
                <a:spcPts val="80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9pPr>
          </a:lstStyle>
          <a:p>
            <a:endParaRPr/>
          </a:p>
        </p:txBody>
      </p:sp>
      <p:sp>
        <p:nvSpPr>
          <p:cNvPr id="363" name="Google Shape;363;p56"/>
          <p:cNvSpPr txBox="1">
            <a:spLocks noGrp="1"/>
          </p:cNvSpPr>
          <p:nvPr>
            <p:ph type="subTitle" idx="16"/>
          </p:nvPr>
        </p:nvSpPr>
        <p:spPr>
          <a:xfrm>
            <a:off x="8955917" y="3086000"/>
            <a:ext cx="647200" cy="330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500"/>
              <a:buFont typeface="Helvetica Neue"/>
              <a:buNone/>
              <a:defRPr sz="2000">
                <a:solidFill>
                  <a:schemeClr val="dk2"/>
                </a:solidFill>
                <a:latin typeface="Helvetica Neue"/>
                <a:ea typeface="Helvetica Neue"/>
                <a:cs typeface="Helvetica Neue"/>
                <a:sym typeface="Helvetica Neue"/>
              </a:defRPr>
            </a:lvl1pPr>
            <a:lvl2pPr lvl="1">
              <a:spcBef>
                <a:spcPts val="800"/>
              </a:spcBef>
              <a:spcAft>
                <a:spcPts val="0"/>
              </a:spcAft>
              <a:buClr>
                <a:schemeClr val="dk2"/>
              </a:buClr>
              <a:buSzPts val="1500"/>
              <a:buNone/>
              <a:defRPr>
                <a:solidFill>
                  <a:schemeClr val="dk2"/>
                </a:solidFill>
              </a:defRPr>
            </a:lvl2pPr>
            <a:lvl3pPr lvl="2">
              <a:spcBef>
                <a:spcPts val="800"/>
              </a:spcBef>
              <a:spcAft>
                <a:spcPts val="0"/>
              </a:spcAft>
              <a:buClr>
                <a:schemeClr val="dk2"/>
              </a:buClr>
              <a:buSzPts val="1500"/>
              <a:buNone/>
              <a:defRPr>
                <a:solidFill>
                  <a:schemeClr val="dk2"/>
                </a:solidFill>
              </a:defRPr>
            </a:lvl3pPr>
            <a:lvl4pPr lvl="3">
              <a:spcBef>
                <a:spcPts val="800"/>
              </a:spcBef>
              <a:spcAft>
                <a:spcPts val="0"/>
              </a:spcAft>
              <a:buClr>
                <a:schemeClr val="dk2"/>
              </a:buClr>
              <a:buSzPts val="1500"/>
              <a:buNone/>
              <a:defRPr>
                <a:solidFill>
                  <a:schemeClr val="dk2"/>
                </a:solidFill>
              </a:defRPr>
            </a:lvl4pPr>
            <a:lvl5pPr lvl="4">
              <a:spcBef>
                <a:spcPts val="800"/>
              </a:spcBef>
              <a:spcAft>
                <a:spcPts val="0"/>
              </a:spcAft>
              <a:buClr>
                <a:schemeClr val="dk2"/>
              </a:buClr>
              <a:buSzPts val="1500"/>
              <a:buNone/>
              <a:defRPr>
                <a:solidFill>
                  <a:schemeClr val="dk2"/>
                </a:solidFill>
              </a:defRPr>
            </a:lvl5pPr>
            <a:lvl6pPr lvl="5">
              <a:spcBef>
                <a:spcPts val="800"/>
              </a:spcBef>
              <a:spcAft>
                <a:spcPts val="0"/>
              </a:spcAft>
              <a:buClr>
                <a:schemeClr val="dk2"/>
              </a:buClr>
              <a:buSzPts val="1500"/>
              <a:buNone/>
              <a:defRPr>
                <a:solidFill>
                  <a:schemeClr val="dk2"/>
                </a:solidFill>
              </a:defRPr>
            </a:lvl6pPr>
            <a:lvl7pPr lvl="6">
              <a:spcBef>
                <a:spcPts val="800"/>
              </a:spcBef>
              <a:spcAft>
                <a:spcPts val="0"/>
              </a:spcAft>
              <a:buClr>
                <a:schemeClr val="dk2"/>
              </a:buClr>
              <a:buSzPts val="1500"/>
              <a:buNone/>
              <a:defRPr>
                <a:solidFill>
                  <a:schemeClr val="dk2"/>
                </a:solidFill>
              </a:defRPr>
            </a:lvl7pPr>
            <a:lvl8pPr lvl="7">
              <a:spcBef>
                <a:spcPts val="800"/>
              </a:spcBef>
              <a:spcAft>
                <a:spcPts val="0"/>
              </a:spcAft>
              <a:buClr>
                <a:schemeClr val="dk2"/>
              </a:buClr>
              <a:buSzPts val="1500"/>
              <a:buNone/>
              <a:defRPr>
                <a:solidFill>
                  <a:schemeClr val="dk2"/>
                </a:solidFill>
              </a:defRPr>
            </a:lvl8pPr>
            <a:lvl9pPr lvl="8">
              <a:spcBef>
                <a:spcPts val="800"/>
              </a:spcBef>
              <a:spcAft>
                <a:spcPts val="800"/>
              </a:spcAft>
              <a:buClr>
                <a:schemeClr val="dk2"/>
              </a:buClr>
              <a:buSzPts val="1500"/>
              <a:buNone/>
              <a:defRPr>
                <a:solidFill>
                  <a:schemeClr val="dk2"/>
                </a:solidFill>
              </a:defRPr>
            </a:lvl9pPr>
          </a:lstStyle>
          <a:p>
            <a:endParaRPr/>
          </a:p>
        </p:txBody>
      </p:sp>
      <p:sp>
        <p:nvSpPr>
          <p:cNvPr id="364" name="Google Shape;364;p56"/>
          <p:cNvSpPr txBox="1">
            <a:spLocks noGrp="1"/>
          </p:cNvSpPr>
          <p:nvPr>
            <p:ph type="sldNum" idx="12"/>
          </p:nvPr>
        </p:nvSpPr>
        <p:spPr>
          <a:xfrm>
            <a:off x="11339000" y="6451600"/>
            <a:ext cx="87600" cy="95200"/>
          </a:xfrm>
          <a:prstGeom prst="rect">
            <a:avLst/>
          </a:prstGeom>
        </p:spPr>
        <p:txBody>
          <a:bodyPr spcFirstLastPara="1" wrap="square" lIns="0" tIns="0" rIns="0" bIns="0" anchor="t" anchorCtr="0">
            <a:noAutofit/>
          </a:bodyPr>
          <a:lstStyle>
            <a:lvl1pPr lvl="0">
              <a:buNone/>
              <a:defRPr sz="600">
                <a:latin typeface="Helvetica Neue"/>
                <a:ea typeface="Helvetica Neue"/>
                <a:cs typeface="Helvetica Neue"/>
                <a:sym typeface="Helvetica Neue"/>
              </a:defRPr>
            </a:lvl1pPr>
            <a:lvl2pPr lvl="1">
              <a:buNone/>
              <a:defRPr sz="600">
                <a:latin typeface="Helvetica Neue"/>
                <a:ea typeface="Helvetica Neue"/>
                <a:cs typeface="Helvetica Neue"/>
                <a:sym typeface="Helvetica Neue"/>
              </a:defRPr>
            </a:lvl2pPr>
            <a:lvl3pPr lvl="2">
              <a:buNone/>
              <a:defRPr sz="600">
                <a:latin typeface="Helvetica Neue"/>
                <a:ea typeface="Helvetica Neue"/>
                <a:cs typeface="Helvetica Neue"/>
                <a:sym typeface="Helvetica Neue"/>
              </a:defRPr>
            </a:lvl3pPr>
            <a:lvl4pPr lvl="3">
              <a:buNone/>
              <a:defRPr sz="600">
                <a:latin typeface="Helvetica Neue"/>
                <a:ea typeface="Helvetica Neue"/>
                <a:cs typeface="Helvetica Neue"/>
                <a:sym typeface="Helvetica Neue"/>
              </a:defRPr>
            </a:lvl4pPr>
            <a:lvl5pPr lvl="4">
              <a:buNone/>
              <a:defRPr sz="600">
                <a:latin typeface="Helvetica Neue"/>
                <a:ea typeface="Helvetica Neue"/>
                <a:cs typeface="Helvetica Neue"/>
                <a:sym typeface="Helvetica Neue"/>
              </a:defRPr>
            </a:lvl5pPr>
            <a:lvl6pPr lvl="5">
              <a:buNone/>
              <a:defRPr sz="600">
                <a:latin typeface="Helvetica Neue"/>
                <a:ea typeface="Helvetica Neue"/>
                <a:cs typeface="Helvetica Neue"/>
                <a:sym typeface="Helvetica Neue"/>
              </a:defRPr>
            </a:lvl6pPr>
            <a:lvl7pPr lvl="6">
              <a:buNone/>
              <a:defRPr sz="600">
                <a:latin typeface="Helvetica Neue"/>
                <a:ea typeface="Helvetica Neue"/>
                <a:cs typeface="Helvetica Neue"/>
                <a:sym typeface="Helvetica Neue"/>
              </a:defRPr>
            </a:lvl7pPr>
            <a:lvl8pPr lvl="7">
              <a:buNone/>
              <a:defRPr sz="600">
                <a:latin typeface="Helvetica Neue"/>
                <a:ea typeface="Helvetica Neue"/>
                <a:cs typeface="Helvetica Neue"/>
                <a:sym typeface="Helvetica Neue"/>
              </a:defRPr>
            </a:lvl8pPr>
            <a:lvl9pPr lvl="8">
              <a:buNone/>
              <a:defRPr sz="600">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u="sng"/>
          </a:p>
        </p:txBody>
      </p:sp>
    </p:spTree>
    <p:extLst>
      <p:ext uri="{BB962C8B-B14F-4D97-AF65-F5344CB8AC3E}">
        <p14:creationId xmlns:p14="http://schemas.microsoft.com/office/powerpoint/2010/main" val="1399505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column 6">
  <p:cSld name="DEFAULT_3_1_1_1_1_1_1_1_1_1_1_1_1_1_2_1_1_1_1_1">
    <p:bg>
      <p:bgPr>
        <a:solidFill>
          <a:srgbClr val="000000"/>
        </a:solidFill>
        <a:effectLst/>
      </p:bgPr>
    </p:bg>
    <p:spTree>
      <p:nvGrpSpPr>
        <p:cNvPr id="1" name="Shape 224"/>
        <p:cNvGrpSpPr/>
        <p:nvPr/>
      </p:nvGrpSpPr>
      <p:grpSpPr>
        <a:xfrm>
          <a:off x="0" y="0"/>
          <a:ext cx="0" cy="0"/>
          <a:chOff x="0" y="0"/>
          <a:chExt cx="0" cy="0"/>
        </a:xfrm>
      </p:grpSpPr>
      <p:sp>
        <p:nvSpPr>
          <p:cNvPr id="225" name="Google Shape;225;p40"/>
          <p:cNvSpPr txBox="1">
            <a:spLocks noGrp="1"/>
          </p:cNvSpPr>
          <p:nvPr>
            <p:ph type="title"/>
          </p:nvPr>
        </p:nvSpPr>
        <p:spPr>
          <a:xfrm>
            <a:off x="762000" y="761900"/>
            <a:ext cx="8848800" cy="330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1pPr>
            <a:lvl2pPr lvl="1">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2pPr>
            <a:lvl3pPr lvl="2">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3pPr>
            <a:lvl4pPr lvl="3">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4pPr>
            <a:lvl5pPr lvl="4">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5pPr>
            <a:lvl6pPr lvl="5">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6pPr>
            <a:lvl7pPr lvl="6">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7pPr>
            <a:lvl8pPr lvl="7">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8pPr>
            <a:lvl9pPr lvl="8">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9pPr>
          </a:lstStyle>
          <a:p>
            <a:endParaRPr/>
          </a:p>
        </p:txBody>
      </p:sp>
      <p:sp>
        <p:nvSpPr>
          <p:cNvPr id="226" name="Google Shape;226;p40"/>
          <p:cNvSpPr txBox="1">
            <a:spLocks noGrp="1"/>
          </p:cNvSpPr>
          <p:nvPr>
            <p:ph type="body" idx="1"/>
          </p:nvPr>
        </p:nvSpPr>
        <p:spPr>
          <a:xfrm>
            <a:off x="767267" y="2218784"/>
            <a:ext cx="5200000" cy="3100000"/>
          </a:xfrm>
          <a:prstGeom prst="rect">
            <a:avLst/>
          </a:prstGeom>
        </p:spPr>
        <p:txBody>
          <a:bodyPr spcFirstLastPara="1" wrap="square" lIns="0" tIns="0" rIns="0" bIns="0" anchor="t" anchorCtr="0">
            <a:noAutofit/>
          </a:bodyPr>
          <a:lstStyle>
            <a:lvl1pPr marL="609585" lvl="0" indent="-380990">
              <a:spcBef>
                <a:spcPts val="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1pPr>
            <a:lvl2pPr marL="1219170" lvl="1"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2pPr>
            <a:lvl3pPr marL="1828754" lvl="2"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3pPr>
            <a:lvl4pPr marL="2438339" lvl="3"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4pPr>
            <a:lvl5pPr marL="3047924" lvl="4"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5pPr>
            <a:lvl6pPr marL="3657509" lvl="5"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6pPr>
            <a:lvl7pPr marL="4267093" lvl="6"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7pPr>
            <a:lvl8pPr marL="4876678" lvl="7" indent="-380990">
              <a:spcBef>
                <a:spcPts val="800"/>
              </a:spcBef>
              <a:spcAft>
                <a:spcPts val="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8pPr>
            <a:lvl9pPr marL="5486263" lvl="8" indent="-380990">
              <a:spcBef>
                <a:spcPts val="800"/>
              </a:spcBef>
              <a:spcAft>
                <a:spcPts val="800"/>
              </a:spcAft>
              <a:buClr>
                <a:schemeClr val="accent1"/>
              </a:buClr>
              <a:buSzPts val="900"/>
              <a:buFont typeface="Helvetica Neue"/>
              <a:buChar char="■"/>
              <a:defRPr sz="1200">
                <a:solidFill>
                  <a:schemeClr val="accent1"/>
                </a:solidFill>
                <a:latin typeface="Helvetica Neue"/>
                <a:ea typeface="Helvetica Neue"/>
                <a:cs typeface="Helvetica Neue"/>
                <a:sym typeface="Helvetica Neue"/>
              </a:defRPr>
            </a:lvl9pPr>
          </a:lstStyle>
          <a:p>
            <a:endParaRPr/>
          </a:p>
        </p:txBody>
      </p:sp>
      <p:sp>
        <p:nvSpPr>
          <p:cNvPr id="227" name="Google Shape;227;p40"/>
          <p:cNvSpPr txBox="1">
            <a:spLocks noGrp="1"/>
          </p:cNvSpPr>
          <p:nvPr>
            <p:ph type="body" idx="2"/>
          </p:nvPr>
        </p:nvSpPr>
        <p:spPr>
          <a:xfrm>
            <a:off x="767267" y="1414800"/>
            <a:ext cx="8839200" cy="3100000"/>
          </a:xfrm>
          <a:prstGeom prst="rect">
            <a:avLst/>
          </a:prstGeom>
        </p:spPr>
        <p:txBody>
          <a:bodyPr spcFirstLastPara="1" wrap="square" lIns="0" tIns="0" rIns="0" bIns="0" anchor="t" anchorCtr="0">
            <a:noAutofit/>
          </a:bodyPr>
          <a:lstStyle>
            <a:lvl1pPr marL="609585" lvl="0" indent="-431789">
              <a:spcBef>
                <a:spcPts val="0"/>
              </a:spcBef>
              <a:spcAft>
                <a:spcPts val="0"/>
              </a:spcAft>
              <a:buClr>
                <a:schemeClr val="dk2"/>
              </a:buClr>
              <a:buSzPts val="1500"/>
              <a:buFont typeface="Helvetica Neue"/>
              <a:buChar char="●"/>
              <a:defRPr sz="2000">
                <a:solidFill>
                  <a:schemeClr val="dk2"/>
                </a:solidFill>
                <a:latin typeface="Helvetica Neue"/>
                <a:ea typeface="Helvetica Neue"/>
                <a:cs typeface="Helvetica Neue"/>
                <a:sym typeface="Helvetica Neue"/>
              </a:defRPr>
            </a:lvl1pPr>
            <a:lvl2pPr marL="1219170" lvl="1" indent="-431789">
              <a:spcBef>
                <a:spcPts val="800"/>
              </a:spcBef>
              <a:spcAft>
                <a:spcPts val="0"/>
              </a:spcAft>
              <a:buClr>
                <a:schemeClr val="dk2"/>
              </a:buClr>
              <a:buSzPts val="1500"/>
              <a:buFont typeface="Helvetica Neue"/>
              <a:buChar char="○"/>
              <a:defRPr sz="2000">
                <a:solidFill>
                  <a:schemeClr val="dk2"/>
                </a:solidFill>
                <a:latin typeface="Helvetica Neue"/>
                <a:ea typeface="Helvetica Neue"/>
                <a:cs typeface="Helvetica Neue"/>
                <a:sym typeface="Helvetica Neue"/>
              </a:defRPr>
            </a:lvl2pPr>
            <a:lvl3pPr marL="1828754" lvl="2" indent="-431789">
              <a:spcBef>
                <a:spcPts val="800"/>
              </a:spcBef>
              <a:spcAft>
                <a:spcPts val="0"/>
              </a:spcAft>
              <a:buClr>
                <a:schemeClr val="dk2"/>
              </a:buClr>
              <a:buSzPts val="1500"/>
              <a:buFont typeface="Helvetica Neue"/>
              <a:buChar char="■"/>
              <a:defRPr sz="2000">
                <a:solidFill>
                  <a:schemeClr val="dk2"/>
                </a:solidFill>
                <a:latin typeface="Helvetica Neue"/>
                <a:ea typeface="Helvetica Neue"/>
                <a:cs typeface="Helvetica Neue"/>
                <a:sym typeface="Helvetica Neue"/>
              </a:defRPr>
            </a:lvl3pPr>
            <a:lvl4pPr marL="2438339" lvl="3" indent="-431789">
              <a:spcBef>
                <a:spcPts val="800"/>
              </a:spcBef>
              <a:spcAft>
                <a:spcPts val="0"/>
              </a:spcAft>
              <a:buClr>
                <a:schemeClr val="dk2"/>
              </a:buClr>
              <a:buSzPts val="1500"/>
              <a:buFont typeface="Helvetica Neue"/>
              <a:buChar char="●"/>
              <a:defRPr sz="2000">
                <a:solidFill>
                  <a:schemeClr val="dk2"/>
                </a:solidFill>
                <a:latin typeface="Helvetica Neue"/>
                <a:ea typeface="Helvetica Neue"/>
                <a:cs typeface="Helvetica Neue"/>
                <a:sym typeface="Helvetica Neue"/>
              </a:defRPr>
            </a:lvl4pPr>
            <a:lvl5pPr marL="3047924" lvl="4" indent="-431789">
              <a:spcBef>
                <a:spcPts val="800"/>
              </a:spcBef>
              <a:spcAft>
                <a:spcPts val="0"/>
              </a:spcAft>
              <a:buClr>
                <a:schemeClr val="dk2"/>
              </a:buClr>
              <a:buSzPts val="1500"/>
              <a:buFont typeface="Helvetica Neue"/>
              <a:buChar char="○"/>
              <a:defRPr sz="2000">
                <a:solidFill>
                  <a:schemeClr val="dk2"/>
                </a:solidFill>
                <a:latin typeface="Helvetica Neue"/>
                <a:ea typeface="Helvetica Neue"/>
                <a:cs typeface="Helvetica Neue"/>
                <a:sym typeface="Helvetica Neue"/>
              </a:defRPr>
            </a:lvl5pPr>
            <a:lvl6pPr marL="3657509" lvl="5" indent="-431789">
              <a:spcBef>
                <a:spcPts val="800"/>
              </a:spcBef>
              <a:spcAft>
                <a:spcPts val="0"/>
              </a:spcAft>
              <a:buClr>
                <a:schemeClr val="dk2"/>
              </a:buClr>
              <a:buSzPts val="1500"/>
              <a:buFont typeface="Helvetica Neue"/>
              <a:buChar char="■"/>
              <a:defRPr sz="2000">
                <a:solidFill>
                  <a:schemeClr val="dk2"/>
                </a:solidFill>
                <a:latin typeface="Helvetica Neue"/>
                <a:ea typeface="Helvetica Neue"/>
                <a:cs typeface="Helvetica Neue"/>
                <a:sym typeface="Helvetica Neue"/>
              </a:defRPr>
            </a:lvl6pPr>
            <a:lvl7pPr marL="4267093" lvl="6" indent="-431789">
              <a:spcBef>
                <a:spcPts val="800"/>
              </a:spcBef>
              <a:spcAft>
                <a:spcPts val="0"/>
              </a:spcAft>
              <a:buClr>
                <a:schemeClr val="dk2"/>
              </a:buClr>
              <a:buSzPts val="1500"/>
              <a:buFont typeface="Helvetica Neue"/>
              <a:buChar char="●"/>
              <a:defRPr sz="2000">
                <a:solidFill>
                  <a:schemeClr val="dk2"/>
                </a:solidFill>
                <a:latin typeface="Helvetica Neue"/>
                <a:ea typeface="Helvetica Neue"/>
                <a:cs typeface="Helvetica Neue"/>
                <a:sym typeface="Helvetica Neue"/>
              </a:defRPr>
            </a:lvl7pPr>
            <a:lvl8pPr marL="4876678" lvl="7" indent="-431789">
              <a:spcBef>
                <a:spcPts val="800"/>
              </a:spcBef>
              <a:spcAft>
                <a:spcPts val="0"/>
              </a:spcAft>
              <a:buClr>
                <a:schemeClr val="dk2"/>
              </a:buClr>
              <a:buSzPts val="1500"/>
              <a:buFont typeface="Helvetica Neue"/>
              <a:buChar char="○"/>
              <a:defRPr sz="2000">
                <a:solidFill>
                  <a:schemeClr val="dk2"/>
                </a:solidFill>
                <a:latin typeface="Helvetica Neue"/>
                <a:ea typeface="Helvetica Neue"/>
                <a:cs typeface="Helvetica Neue"/>
                <a:sym typeface="Helvetica Neue"/>
              </a:defRPr>
            </a:lvl8pPr>
            <a:lvl9pPr marL="5486263" lvl="8" indent="-431789">
              <a:spcBef>
                <a:spcPts val="800"/>
              </a:spcBef>
              <a:spcAft>
                <a:spcPts val="800"/>
              </a:spcAft>
              <a:buClr>
                <a:schemeClr val="dk2"/>
              </a:buClr>
              <a:buSzPts val="1500"/>
              <a:buFont typeface="Helvetica Neue"/>
              <a:buChar char="■"/>
              <a:defRPr sz="2000">
                <a:solidFill>
                  <a:schemeClr val="dk2"/>
                </a:solidFill>
                <a:latin typeface="Helvetica Neue"/>
                <a:ea typeface="Helvetica Neue"/>
                <a:cs typeface="Helvetica Neue"/>
                <a:sym typeface="Helvetica Neue"/>
              </a:defRPr>
            </a:lvl9pPr>
          </a:lstStyle>
          <a:p>
            <a:endParaRPr/>
          </a:p>
        </p:txBody>
      </p:sp>
      <p:sp>
        <p:nvSpPr>
          <p:cNvPr id="228" name="Google Shape;228;p40"/>
          <p:cNvSpPr txBox="1">
            <a:spLocks noGrp="1"/>
          </p:cNvSpPr>
          <p:nvPr>
            <p:ph type="sldNum" idx="12"/>
          </p:nvPr>
        </p:nvSpPr>
        <p:spPr>
          <a:xfrm>
            <a:off x="11339000" y="6451600"/>
            <a:ext cx="87600" cy="95200"/>
          </a:xfrm>
          <a:prstGeom prst="rect">
            <a:avLst/>
          </a:prstGeom>
        </p:spPr>
        <p:txBody>
          <a:bodyPr spcFirstLastPara="1" wrap="square" lIns="0" tIns="0" rIns="0" bIns="0" anchor="t" anchorCtr="0">
            <a:noAutofit/>
          </a:bodyPr>
          <a:lstStyle>
            <a:lvl1pPr lvl="0">
              <a:buNone/>
              <a:defRPr sz="600">
                <a:latin typeface="Helvetica Neue"/>
                <a:ea typeface="Helvetica Neue"/>
                <a:cs typeface="Helvetica Neue"/>
                <a:sym typeface="Helvetica Neue"/>
              </a:defRPr>
            </a:lvl1pPr>
            <a:lvl2pPr lvl="1">
              <a:buNone/>
              <a:defRPr sz="600">
                <a:latin typeface="Helvetica Neue"/>
                <a:ea typeface="Helvetica Neue"/>
                <a:cs typeface="Helvetica Neue"/>
                <a:sym typeface="Helvetica Neue"/>
              </a:defRPr>
            </a:lvl2pPr>
            <a:lvl3pPr lvl="2">
              <a:buNone/>
              <a:defRPr sz="600">
                <a:latin typeface="Helvetica Neue"/>
                <a:ea typeface="Helvetica Neue"/>
                <a:cs typeface="Helvetica Neue"/>
                <a:sym typeface="Helvetica Neue"/>
              </a:defRPr>
            </a:lvl3pPr>
            <a:lvl4pPr lvl="3">
              <a:buNone/>
              <a:defRPr sz="600">
                <a:latin typeface="Helvetica Neue"/>
                <a:ea typeface="Helvetica Neue"/>
                <a:cs typeface="Helvetica Neue"/>
                <a:sym typeface="Helvetica Neue"/>
              </a:defRPr>
            </a:lvl4pPr>
            <a:lvl5pPr lvl="4">
              <a:buNone/>
              <a:defRPr sz="600">
                <a:latin typeface="Helvetica Neue"/>
                <a:ea typeface="Helvetica Neue"/>
                <a:cs typeface="Helvetica Neue"/>
                <a:sym typeface="Helvetica Neue"/>
              </a:defRPr>
            </a:lvl5pPr>
            <a:lvl6pPr lvl="5">
              <a:buNone/>
              <a:defRPr sz="600">
                <a:latin typeface="Helvetica Neue"/>
                <a:ea typeface="Helvetica Neue"/>
                <a:cs typeface="Helvetica Neue"/>
                <a:sym typeface="Helvetica Neue"/>
              </a:defRPr>
            </a:lvl6pPr>
            <a:lvl7pPr lvl="6">
              <a:buNone/>
              <a:defRPr sz="600">
                <a:latin typeface="Helvetica Neue"/>
                <a:ea typeface="Helvetica Neue"/>
                <a:cs typeface="Helvetica Neue"/>
                <a:sym typeface="Helvetica Neue"/>
              </a:defRPr>
            </a:lvl7pPr>
            <a:lvl8pPr lvl="7">
              <a:buNone/>
              <a:defRPr sz="600">
                <a:latin typeface="Helvetica Neue"/>
                <a:ea typeface="Helvetica Neue"/>
                <a:cs typeface="Helvetica Neue"/>
                <a:sym typeface="Helvetica Neue"/>
              </a:defRPr>
            </a:lvl8pPr>
            <a:lvl9pPr lvl="8">
              <a:buNone/>
              <a:defRPr sz="600">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u="sng"/>
          </a:p>
        </p:txBody>
      </p:sp>
    </p:spTree>
    <p:extLst>
      <p:ext uri="{BB962C8B-B14F-4D97-AF65-F5344CB8AC3E}">
        <p14:creationId xmlns:p14="http://schemas.microsoft.com/office/powerpoint/2010/main" val="1050090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column image centered">
  <p:cSld name="DEFAULT_3_1_1_1_1_1_1_1_1_1_1_1_1_1_1_1_1_1_1_1_1_1_1_1_1_1_1_1">
    <p:bg>
      <p:bgPr>
        <a:solidFill>
          <a:srgbClr val="000000"/>
        </a:solidFill>
        <a:effectLst/>
      </p:bgPr>
    </p:bg>
    <p:spTree>
      <p:nvGrpSpPr>
        <p:cNvPr id="1" name="Shape 428"/>
        <p:cNvGrpSpPr/>
        <p:nvPr/>
      </p:nvGrpSpPr>
      <p:grpSpPr>
        <a:xfrm>
          <a:off x="0" y="0"/>
          <a:ext cx="0" cy="0"/>
          <a:chOff x="0" y="0"/>
          <a:chExt cx="0" cy="0"/>
        </a:xfrm>
      </p:grpSpPr>
      <p:sp>
        <p:nvSpPr>
          <p:cNvPr id="429" name="Google Shape;429;p62"/>
          <p:cNvSpPr txBox="1">
            <a:spLocks noGrp="1"/>
          </p:cNvSpPr>
          <p:nvPr>
            <p:ph type="title"/>
          </p:nvPr>
        </p:nvSpPr>
        <p:spPr>
          <a:xfrm>
            <a:off x="762000" y="761900"/>
            <a:ext cx="8861600" cy="330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1pPr>
            <a:lvl2pPr lvl="1">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2pPr>
            <a:lvl3pPr lvl="2">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3pPr>
            <a:lvl4pPr lvl="3">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4pPr>
            <a:lvl5pPr lvl="4">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5pPr>
            <a:lvl6pPr lvl="5">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6pPr>
            <a:lvl7pPr lvl="6">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7pPr>
            <a:lvl8pPr lvl="7">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8pPr>
            <a:lvl9pPr lvl="8">
              <a:spcBef>
                <a:spcPts val="0"/>
              </a:spcBef>
              <a:spcAft>
                <a:spcPts val="0"/>
              </a:spcAft>
              <a:buClr>
                <a:schemeClr val="dk2"/>
              </a:buClr>
              <a:buSzPts val="1500"/>
              <a:buFont typeface="Helvetica Neue"/>
              <a:buNone/>
              <a:defRPr sz="2000" b="1">
                <a:solidFill>
                  <a:schemeClr val="dk2"/>
                </a:solidFill>
                <a:latin typeface="Helvetica Neue"/>
                <a:ea typeface="Helvetica Neue"/>
                <a:cs typeface="Helvetica Neue"/>
                <a:sym typeface="Helvetica Neue"/>
              </a:defRPr>
            </a:lvl9pPr>
          </a:lstStyle>
          <a:p>
            <a:endParaRPr/>
          </a:p>
        </p:txBody>
      </p:sp>
      <p:sp>
        <p:nvSpPr>
          <p:cNvPr id="430" name="Google Shape;430;p62"/>
          <p:cNvSpPr txBox="1">
            <a:spLocks noGrp="1"/>
          </p:cNvSpPr>
          <p:nvPr>
            <p:ph type="subTitle" idx="1"/>
          </p:nvPr>
        </p:nvSpPr>
        <p:spPr>
          <a:xfrm>
            <a:off x="751451" y="1447800"/>
            <a:ext cx="8872400" cy="366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1500"/>
              <a:buFont typeface="Helvetica Neue"/>
              <a:buNone/>
              <a:defRPr sz="2000">
                <a:solidFill>
                  <a:schemeClr val="dk2"/>
                </a:solidFill>
                <a:latin typeface="Helvetica Neue"/>
                <a:ea typeface="Helvetica Neue"/>
                <a:cs typeface="Helvetica Neue"/>
                <a:sym typeface="Helvetica Neue"/>
              </a:defRPr>
            </a:lvl1pPr>
            <a:lvl2pPr lvl="1">
              <a:spcBef>
                <a:spcPts val="800"/>
              </a:spcBef>
              <a:spcAft>
                <a:spcPts val="0"/>
              </a:spcAft>
              <a:buClr>
                <a:schemeClr val="dk2"/>
              </a:buClr>
              <a:buSzPts val="1500"/>
              <a:buNone/>
              <a:defRPr sz="2000">
                <a:solidFill>
                  <a:schemeClr val="dk2"/>
                </a:solidFill>
              </a:defRPr>
            </a:lvl2pPr>
            <a:lvl3pPr lvl="2">
              <a:spcBef>
                <a:spcPts val="800"/>
              </a:spcBef>
              <a:spcAft>
                <a:spcPts val="0"/>
              </a:spcAft>
              <a:buClr>
                <a:schemeClr val="dk2"/>
              </a:buClr>
              <a:buSzPts val="1500"/>
              <a:buNone/>
              <a:defRPr sz="2000">
                <a:solidFill>
                  <a:schemeClr val="dk2"/>
                </a:solidFill>
              </a:defRPr>
            </a:lvl3pPr>
            <a:lvl4pPr lvl="3">
              <a:spcBef>
                <a:spcPts val="800"/>
              </a:spcBef>
              <a:spcAft>
                <a:spcPts val="0"/>
              </a:spcAft>
              <a:buClr>
                <a:schemeClr val="dk2"/>
              </a:buClr>
              <a:buSzPts val="1500"/>
              <a:buNone/>
              <a:defRPr sz="2000">
                <a:solidFill>
                  <a:schemeClr val="dk2"/>
                </a:solidFill>
              </a:defRPr>
            </a:lvl4pPr>
            <a:lvl5pPr lvl="4">
              <a:spcBef>
                <a:spcPts val="800"/>
              </a:spcBef>
              <a:spcAft>
                <a:spcPts val="0"/>
              </a:spcAft>
              <a:buClr>
                <a:schemeClr val="dk2"/>
              </a:buClr>
              <a:buSzPts val="1500"/>
              <a:buNone/>
              <a:defRPr sz="2000">
                <a:solidFill>
                  <a:schemeClr val="dk2"/>
                </a:solidFill>
              </a:defRPr>
            </a:lvl5pPr>
            <a:lvl6pPr lvl="5">
              <a:spcBef>
                <a:spcPts val="800"/>
              </a:spcBef>
              <a:spcAft>
                <a:spcPts val="0"/>
              </a:spcAft>
              <a:buClr>
                <a:schemeClr val="dk2"/>
              </a:buClr>
              <a:buSzPts val="1500"/>
              <a:buNone/>
              <a:defRPr sz="2000">
                <a:solidFill>
                  <a:schemeClr val="dk2"/>
                </a:solidFill>
              </a:defRPr>
            </a:lvl6pPr>
            <a:lvl7pPr lvl="6">
              <a:spcBef>
                <a:spcPts val="800"/>
              </a:spcBef>
              <a:spcAft>
                <a:spcPts val="0"/>
              </a:spcAft>
              <a:buClr>
                <a:schemeClr val="dk2"/>
              </a:buClr>
              <a:buSzPts val="1500"/>
              <a:buNone/>
              <a:defRPr sz="2000">
                <a:solidFill>
                  <a:schemeClr val="dk2"/>
                </a:solidFill>
              </a:defRPr>
            </a:lvl7pPr>
            <a:lvl8pPr lvl="7">
              <a:spcBef>
                <a:spcPts val="800"/>
              </a:spcBef>
              <a:spcAft>
                <a:spcPts val="0"/>
              </a:spcAft>
              <a:buClr>
                <a:schemeClr val="dk2"/>
              </a:buClr>
              <a:buSzPts val="1500"/>
              <a:buNone/>
              <a:defRPr sz="2000">
                <a:solidFill>
                  <a:schemeClr val="dk2"/>
                </a:solidFill>
              </a:defRPr>
            </a:lvl8pPr>
            <a:lvl9pPr lvl="8">
              <a:spcBef>
                <a:spcPts val="800"/>
              </a:spcBef>
              <a:spcAft>
                <a:spcPts val="800"/>
              </a:spcAft>
              <a:buClr>
                <a:schemeClr val="dk2"/>
              </a:buClr>
              <a:buSzPts val="1500"/>
              <a:buNone/>
              <a:defRPr sz="2000">
                <a:solidFill>
                  <a:schemeClr val="dk2"/>
                </a:solidFill>
              </a:defRPr>
            </a:lvl9pPr>
          </a:lstStyle>
          <a:p>
            <a:endParaRPr/>
          </a:p>
        </p:txBody>
      </p:sp>
      <p:sp>
        <p:nvSpPr>
          <p:cNvPr id="431" name="Google Shape;431;p62"/>
          <p:cNvSpPr txBox="1">
            <a:spLocks noGrp="1"/>
          </p:cNvSpPr>
          <p:nvPr>
            <p:ph type="sldNum" idx="12"/>
          </p:nvPr>
        </p:nvSpPr>
        <p:spPr>
          <a:xfrm>
            <a:off x="11339000" y="6451600"/>
            <a:ext cx="87600" cy="95200"/>
          </a:xfrm>
          <a:prstGeom prst="rect">
            <a:avLst/>
          </a:prstGeom>
        </p:spPr>
        <p:txBody>
          <a:bodyPr spcFirstLastPara="1" wrap="square" lIns="0" tIns="0" rIns="0" bIns="0" anchor="t" anchorCtr="0">
            <a:noAutofit/>
          </a:bodyPr>
          <a:lstStyle>
            <a:lvl1pPr lvl="0">
              <a:buNone/>
              <a:defRPr sz="600">
                <a:latin typeface="Helvetica Neue"/>
                <a:ea typeface="Helvetica Neue"/>
                <a:cs typeface="Helvetica Neue"/>
                <a:sym typeface="Helvetica Neue"/>
              </a:defRPr>
            </a:lvl1pPr>
            <a:lvl2pPr lvl="1">
              <a:buNone/>
              <a:defRPr sz="600">
                <a:latin typeface="Helvetica Neue"/>
                <a:ea typeface="Helvetica Neue"/>
                <a:cs typeface="Helvetica Neue"/>
                <a:sym typeface="Helvetica Neue"/>
              </a:defRPr>
            </a:lvl2pPr>
            <a:lvl3pPr lvl="2">
              <a:buNone/>
              <a:defRPr sz="600">
                <a:latin typeface="Helvetica Neue"/>
                <a:ea typeface="Helvetica Neue"/>
                <a:cs typeface="Helvetica Neue"/>
                <a:sym typeface="Helvetica Neue"/>
              </a:defRPr>
            </a:lvl3pPr>
            <a:lvl4pPr lvl="3">
              <a:buNone/>
              <a:defRPr sz="600">
                <a:latin typeface="Helvetica Neue"/>
                <a:ea typeface="Helvetica Neue"/>
                <a:cs typeface="Helvetica Neue"/>
                <a:sym typeface="Helvetica Neue"/>
              </a:defRPr>
            </a:lvl4pPr>
            <a:lvl5pPr lvl="4">
              <a:buNone/>
              <a:defRPr sz="600">
                <a:latin typeface="Helvetica Neue"/>
                <a:ea typeface="Helvetica Neue"/>
                <a:cs typeface="Helvetica Neue"/>
                <a:sym typeface="Helvetica Neue"/>
              </a:defRPr>
            </a:lvl5pPr>
            <a:lvl6pPr lvl="5">
              <a:buNone/>
              <a:defRPr sz="600">
                <a:latin typeface="Helvetica Neue"/>
                <a:ea typeface="Helvetica Neue"/>
                <a:cs typeface="Helvetica Neue"/>
                <a:sym typeface="Helvetica Neue"/>
              </a:defRPr>
            </a:lvl6pPr>
            <a:lvl7pPr lvl="6">
              <a:buNone/>
              <a:defRPr sz="600">
                <a:latin typeface="Helvetica Neue"/>
                <a:ea typeface="Helvetica Neue"/>
                <a:cs typeface="Helvetica Neue"/>
                <a:sym typeface="Helvetica Neue"/>
              </a:defRPr>
            </a:lvl7pPr>
            <a:lvl8pPr lvl="7">
              <a:buNone/>
              <a:defRPr sz="600">
                <a:latin typeface="Helvetica Neue"/>
                <a:ea typeface="Helvetica Neue"/>
                <a:cs typeface="Helvetica Neue"/>
                <a:sym typeface="Helvetica Neue"/>
              </a:defRPr>
            </a:lvl8pPr>
            <a:lvl9pPr lvl="8">
              <a:buNone/>
              <a:defRPr sz="600">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u="sng"/>
          </a:p>
        </p:txBody>
      </p:sp>
      <p:sp>
        <p:nvSpPr>
          <p:cNvPr id="432" name="Google Shape;432;p62"/>
          <p:cNvSpPr>
            <a:spLocks noGrp="1"/>
          </p:cNvSpPr>
          <p:nvPr>
            <p:ph type="pic" idx="2"/>
          </p:nvPr>
        </p:nvSpPr>
        <p:spPr>
          <a:xfrm>
            <a:off x="2114468" y="2774467"/>
            <a:ext cx="2470000" cy="2474800"/>
          </a:xfrm>
          <a:prstGeom prst="roundRect">
            <a:avLst>
              <a:gd name="adj" fmla="val 3881"/>
            </a:avLst>
          </a:prstGeom>
          <a:noFill/>
          <a:ln>
            <a:noFill/>
          </a:ln>
        </p:spPr>
      </p:sp>
      <p:sp>
        <p:nvSpPr>
          <p:cNvPr id="433" name="Google Shape;433;p62"/>
          <p:cNvSpPr>
            <a:spLocks noGrp="1"/>
          </p:cNvSpPr>
          <p:nvPr>
            <p:ph type="pic" idx="3"/>
          </p:nvPr>
        </p:nvSpPr>
        <p:spPr>
          <a:xfrm>
            <a:off x="4861000" y="2774467"/>
            <a:ext cx="2470000" cy="2474800"/>
          </a:xfrm>
          <a:prstGeom prst="roundRect">
            <a:avLst>
              <a:gd name="adj" fmla="val 3881"/>
            </a:avLst>
          </a:prstGeom>
          <a:noFill/>
          <a:ln>
            <a:noFill/>
          </a:ln>
        </p:spPr>
      </p:sp>
      <p:sp>
        <p:nvSpPr>
          <p:cNvPr id="434" name="Google Shape;434;p62"/>
          <p:cNvSpPr>
            <a:spLocks noGrp="1"/>
          </p:cNvSpPr>
          <p:nvPr>
            <p:ph type="pic" idx="4"/>
          </p:nvPr>
        </p:nvSpPr>
        <p:spPr>
          <a:xfrm>
            <a:off x="7607517" y="2774467"/>
            <a:ext cx="2470000" cy="2474800"/>
          </a:xfrm>
          <a:prstGeom prst="roundRect">
            <a:avLst>
              <a:gd name="adj" fmla="val 3881"/>
            </a:avLst>
          </a:prstGeom>
          <a:noFill/>
          <a:ln>
            <a:noFill/>
          </a:ln>
        </p:spPr>
      </p:sp>
    </p:spTree>
    <p:extLst>
      <p:ext uri="{BB962C8B-B14F-4D97-AF65-F5344CB8AC3E}">
        <p14:creationId xmlns:p14="http://schemas.microsoft.com/office/powerpoint/2010/main" val="3957754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 heading + subheading + check + label + photo (L)">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B80BBA-DC3B-6A6C-D88D-193C0BBDD713}"/>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a:p>
        </p:txBody>
      </p:sp>
      <p:sp>
        <p:nvSpPr>
          <p:cNvPr id="9" name="Picture Placeholder 8">
            <a:extLst>
              <a:ext uri="{FF2B5EF4-FFF2-40B4-BE49-F238E27FC236}">
                <a16:creationId xmlns:a16="http://schemas.microsoft.com/office/drawing/2014/main" id="{3FEE550F-8155-F0FB-02AF-7EF314DBE083}"/>
              </a:ext>
            </a:extLst>
          </p:cNvPr>
          <p:cNvSpPr>
            <a:spLocks noGrp="1"/>
          </p:cNvSpPr>
          <p:nvPr>
            <p:ph type="pic" sz="quarter" idx="13"/>
          </p:nvPr>
        </p:nvSpPr>
        <p:spPr>
          <a:xfrm>
            <a:off x="6325622" y="937698"/>
            <a:ext cx="5028182" cy="5029200"/>
          </a:xfrm>
          <a:prstGeom prst="roundRect">
            <a:avLst>
              <a:gd name="adj" fmla="val 7473"/>
            </a:avLst>
          </a:prstGeom>
        </p:spPr>
        <p:txBody>
          <a:bodyPr/>
          <a:lstStyle>
            <a:lvl1pPr>
              <a:defRPr b="0" i="0">
                <a:latin typeface="Poppins" pitchFamily="2" charset="77"/>
                <a:cs typeface="Poppins" pitchFamily="2" charset="77"/>
              </a:defRPr>
            </a:lvl1pPr>
          </a:lstStyle>
          <a:p>
            <a:r>
              <a:rPr lang="en-US"/>
              <a:t>Click icon to add picture</a:t>
            </a:r>
          </a:p>
        </p:txBody>
      </p:sp>
      <p:sp>
        <p:nvSpPr>
          <p:cNvPr id="29" name="Title 1">
            <a:extLst>
              <a:ext uri="{FF2B5EF4-FFF2-40B4-BE49-F238E27FC236}">
                <a16:creationId xmlns:a16="http://schemas.microsoft.com/office/drawing/2014/main" id="{C8763B9E-8674-3732-4971-665EFFC9D1F9}"/>
              </a:ext>
            </a:extLst>
          </p:cNvPr>
          <p:cNvSpPr>
            <a:spLocks noGrp="1"/>
          </p:cNvSpPr>
          <p:nvPr>
            <p:ph type="ctrTitle" hasCustomPrompt="1"/>
          </p:nvPr>
        </p:nvSpPr>
        <p:spPr>
          <a:xfrm>
            <a:off x="851011" y="982337"/>
            <a:ext cx="5015369" cy="1087056"/>
          </a:xfrm>
        </p:spPr>
        <p:txBody>
          <a:bodyPr anchor="b">
            <a:noAutofit/>
          </a:bodyPr>
          <a:lstStyle>
            <a:lvl1pPr algn="l">
              <a:lnSpc>
                <a:spcPct val="100000"/>
              </a:lnSpc>
              <a:defRPr sz="3200"/>
            </a:lvl1pPr>
          </a:lstStyle>
          <a:p>
            <a:r>
              <a:rPr lang="en-US"/>
              <a:t>Replace with header here on two lines max</a:t>
            </a:r>
          </a:p>
        </p:txBody>
      </p:sp>
      <p:sp>
        <p:nvSpPr>
          <p:cNvPr id="30" name="Content Placeholder 2">
            <a:extLst>
              <a:ext uri="{FF2B5EF4-FFF2-40B4-BE49-F238E27FC236}">
                <a16:creationId xmlns:a16="http://schemas.microsoft.com/office/drawing/2014/main" id="{7B86F311-B11A-C0C7-ADA2-EF3E92FB2556}"/>
              </a:ext>
            </a:extLst>
          </p:cNvPr>
          <p:cNvSpPr>
            <a:spLocks noGrp="1"/>
          </p:cNvSpPr>
          <p:nvPr>
            <p:ph sz="half" idx="1" hasCustomPrompt="1"/>
          </p:nvPr>
        </p:nvSpPr>
        <p:spPr>
          <a:xfrm>
            <a:off x="838199" y="2242546"/>
            <a:ext cx="5028181" cy="1186454"/>
          </a:xfrm>
        </p:spPr>
        <p:txBody>
          <a:bodyPr>
            <a:noAutofit/>
          </a:bodyPr>
          <a:lstStyle>
            <a:lvl1pPr>
              <a:lnSpc>
                <a:spcPct val="100000"/>
              </a:lnSpc>
              <a:spcAft>
                <a:spcPts val="1200"/>
              </a:spcAft>
              <a:defRPr sz="1600" b="0" i="0">
                <a:latin typeface="Aptos" panose="020B0004020202020204" pitchFamily="34" charset="0"/>
                <a:ea typeface="Aptos" panose="020B0502040504020204" pitchFamily="34" charset="0"/>
                <a:cs typeface="Aptos" panose="020B0502040504020204" pitchFamily="34" charset="0"/>
              </a:defRPr>
            </a:lvl1pPr>
          </a:lstStyle>
          <a:p>
            <a:pPr marL="0" lvl="0" indent="0" algn="l" rtl="0">
              <a:spcBef>
                <a:spcPts val="0"/>
              </a:spcBef>
              <a:spcAft>
                <a:spcPts val="0"/>
              </a:spcAft>
              <a:buNone/>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Vestibulum </a:t>
            </a:r>
            <a:r>
              <a:rPr lang="en-US" err="1"/>
              <a:t>ut</a:t>
            </a:r>
            <a:r>
              <a:rPr lang="en-US"/>
              <a:t> fermentum </a:t>
            </a:r>
            <a:r>
              <a:rPr lang="en-US" err="1"/>
              <a:t>massa</a:t>
            </a:r>
            <a:r>
              <a:rPr lang="en-US"/>
              <a:t>, </a:t>
            </a:r>
            <a:r>
              <a:rPr lang="en-US" err="1"/>
              <a:t>eu</a:t>
            </a:r>
            <a:r>
              <a:rPr lang="en-US"/>
              <a:t> </a:t>
            </a:r>
            <a:r>
              <a:rPr lang="en-US" err="1"/>
              <a:t>accumsan</a:t>
            </a:r>
            <a:r>
              <a:rPr lang="en-US"/>
              <a:t> dolor. </a:t>
            </a:r>
          </a:p>
        </p:txBody>
      </p:sp>
      <p:sp>
        <p:nvSpPr>
          <p:cNvPr id="3" name="Text Placeholder 25">
            <a:extLst>
              <a:ext uri="{FF2B5EF4-FFF2-40B4-BE49-F238E27FC236}">
                <a16:creationId xmlns:a16="http://schemas.microsoft.com/office/drawing/2014/main" id="{126E9412-5868-F041-0769-255B9527D495}"/>
              </a:ext>
            </a:extLst>
          </p:cNvPr>
          <p:cNvSpPr>
            <a:spLocks noGrp="1"/>
          </p:cNvSpPr>
          <p:nvPr>
            <p:ph type="body" sz="quarter" idx="16" hasCustomPrompt="1"/>
          </p:nvPr>
        </p:nvSpPr>
        <p:spPr>
          <a:xfrm>
            <a:off x="1588895" y="3602153"/>
            <a:ext cx="3768985" cy="539761"/>
          </a:xfrm>
        </p:spPr>
        <p:txBody>
          <a:bodyPr lIns="0" tIns="0" rIns="0" bIns="0" anchor="ctr">
            <a:noAutofit/>
          </a:bodyPr>
          <a:lstStyle>
            <a:lvl1pPr>
              <a:lnSpc>
                <a:spcPct val="100000"/>
              </a:lnSpc>
              <a:spcBef>
                <a:spcPts val="0"/>
              </a:spcBef>
              <a:defRPr b="0" i="0">
                <a:solidFill>
                  <a:schemeClr val="accent3"/>
                </a:solidFill>
                <a:latin typeface="Poppins SemiBold"/>
                <a:cs typeface="Poppins" pitchFamily="2" charset="77"/>
              </a:defRPr>
            </a:lvl1pPr>
          </a:lstStyle>
          <a:p>
            <a:pPr lvl="0"/>
            <a:r>
              <a:rPr lang="en"/>
              <a:t>Label</a:t>
            </a:r>
            <a:r>
              <a:rPr lang="en-US"/>
              <a:t> on two lines max</a:t>
            </a:r>
            <a:endParaRPr lang="en"/>
          </a:p>
        </p:txBody>
      </p:sp>
      <p:pic>
        <p:nvPicPr>
          <p:cNvPr id="4" name="Picture 3">
            <a:extLst>
              <a:ext uri="{FF2B5EF4-FFF2-40B4-BE49-F238E27FC236}">
                <a16:creationId xmlns:a16="http://schemas.microsoft.com/office/drawing/2014/main" id="{4447ED1D-B0EC-99EE-8119-13697D3C5DF6}"/>
              </a:ext>
            </a:extLst>
          </p:cNvPr>
          <p:cNvPicPr>
            <a:picLocks noChangeAspect="1"/>
          </p:cNvPicPr>
          <p:nvPr userDrawn="1"/>
        </p:nvPicPr>
        <p:blipFill>
          <a:blip r:embed="rId3"/>
          <a:stretch>
            <a:fillRect/>
          </a:stretch>
        </p:blipFill>
        <p:spPr>
          <a:xfrm>
            <a:off x="1193202" y="3741626"/>
            <a:ext cx="260817" cy="260817"/>
          </a:xfrm>
          <a:prstGeom prst="rect">
            <a:avLst/>
          </a:prstGeom>
        </p:spPr>
      </p:pic>
      <p:sp>
        <p:nvSpPr>
          <p:cNvPr id="5" name="Text Placeholder 25">
            <a:extLst>
              <a:ext uri="{FF2B5EF4-FFF2-40B4-BE49-F238E27FC236}">
                <a16:creationId xmlns:a16="http://schemas.microsoft.com/office/drawing/2014/main" id="{4E26E49E-B565-9F64-705E-7B6FA8039804}"/>
              </a:ext>
            </a:extLst>
          </p:cNvPr>
          <p:cNvSpPr>
            <a:spLocks noGrp="1"/>
          </p:cNvSpPr>
          <p:nvPr>
            <p:ph type="body" sz="quarter" idx="17" hasCustomPrompt="1"/>
          </p:nvPr>
        </p:nvSpPr>
        <p:spPr>
          <a:xfrm>
            <a:off x="1588895" y="4408976"/>
            <a:ext cx="3768985" cy="539761"/>
          </a:xfrm>
        </p:spPr>
        <p:txBody>
          <a:bodyPr lIns="0" tIns="0" rIns="0" bIns="0" anchor="ctr">
            <a:noAutofit/>
          </a:bodyPr>
          <a:lstStyle>
            <a:lvl1pPr>
              <a:lnSpc>
                <a:spcPct val="100000"/>
              </a:lnSpc>
              <a:spcBef>
                <a:spcPts val="0"/>
              </a:spcBef>
              <a:defRPr b="0" i="0">
                <a:solidFill>
                  <a:schemeClr val="accent3"/>
                </a:solidFill>
                <a:latin typeface="Poppins SemiBold"/>
                <a:cs typeface="Poppins" pitchFamily="2" charset="77"/>
              </a:defRPr>
            </a:lvl1pPr>
          </a:lstStyle>
          <a:p>
            <a:pPr lvl="0"/>
            <a:r>
              <a:rPr lang="en"/>
              <a:t>Label</a:t>
            </a:r>
            <a:r>
              <a:rPr lang="en-US"/>
              <a:t> on two lines max</a:t>
            </a:r>
            <a:endParaRPr lang="en"/>
          </a:p>
        </p:txBody>
      </p:sp>
      <p:pic>
        <p:nvPicPr>
          <p:cNvPr id="6" name="Picture 5">
            <a:extLst>
              <a:ext uri="{FF2B5EF4-FFF2-40B4-BE49-F238E27FC236}">
                <a16:creationId xmlns:a16="http://schemas.microsoft.com/office/drawing/2014/main" id="{01CDC4E2-C34C-31D5-9CDB-43484CBFEA4E}"/>
              </a:ext>
            </a:extLst>
          </p:cNvPr>
          <p:cNvPicPr>
            <a:picLocks noChangeAspect="1"/>
          </p:cNvPicPr>
          <p:nvPr userDrawn="1"/>
        </p:nvPicPr>
        <p:blipFill>
          <a:blip r:embed="rId3"/>
          <a:stretch>
            <a:fillRect/>
          </a:stretch>
        </p:blipFill>
        <p:spPr>
          <a:xfrm>
            <a:off x="1193202" y="4548449"/>
            <a:ext cx="260817" cy="260817"/>
          </a:xfrm>
          <a:prstGeom prst="rect">
            <a:avLst/>
          </a:prstGeom>
        </p:spPr>
      </p:pic>
      <p:sp>
        <p:nvSpPr>
          <p:cNvPr id="10" name="Text Placeholder 25">
            <a:extLst>
              <a:ext uri="{FF2B5EF4-FFF2-40B4-BE49-F238E27FC236}">
                <a16:creationId xmlns:a16="http://schemas.microsoft.com/office/drawing/2014/main" id="{FCFE78CB-2FB5-396D-A01A-4DE80E393808}"/>
              </a:ext>
            </a:extLst>
          </p:cNvPr>
          <p:cNvSpPr>
            <a:spLocks noGrp="1"/>
          </p:cNvSpPr>
          <p:nvPr>
            <p:ph type="body" sz="quarter" idx="18" hasCustomPrompt="1"/>
          </p:nvPr>
        </p:nvSpPr>
        <p:spPr>
          <a:xfrm>
            <a:off x="1588895" y="5215799"/>
            <a:ext cx="3768985" cy="539761"/>
          </a:xfrm>
        </p:spPr>
        <p:txBody>
          <a:bodyPr lIns="0" tIns="0" rIns="0" bIns="0" anchor="ctr">
            <a:noAutofit/>
          </a:bodyPr>
          <a:lstStyle>
            <a:lvl1pPr>
              <a:lnSpc>
                <a:spcPct val="100000"/>
              </a:lnSpc>
              <a:spcBef>
                <a:spcPts val="0"/>
              </a:spcBef>
              <a:defRPr b="0" i="0">
                <a:solidFill>
                  <a:schemeClr val="accent3"/>
                </a:solidFill>
                <a:latin typeface="Poppins SemiBold"/>
                <a:cs typeface="Poppins" pitchFamily="2" charset="77"/>
              </a:defRPr>
            </a:lvl1pPr>
          </a:lstStyle>
          <a:p>
            <a:pPr lvl="0"/>
            <a:r>
              <a:rPr lang="en"/>
              <a:t>Label</a:t>
            </a:r>
            <a:r>
              <a:rPr lang="en-US"/>
              <a:t> on two lines max</a:t>
            </a:r>
            <a:endParaRPr lang="en"/>
          </a:p>
        </p:txBody>
      </p:sp>
      <p:pic>
        <p:nvPicPr>
          <p:cNvPr id="11" name="Picture 10">
            <a:extLst>
              <a:ext uri="{FF2B5EF4-FFF2-40B4-BE49-F238E27FC236}">
                <a16:creationId xmlns:a16="http://schemas.microsoft.com/office/drawing/2014/main" id="{0B556D06-0186-F2BB-3C3C-2D17C84EF0E0}"/>
              </a:ext>
            </a:extLst>
          </p:cNvPr>
          <p:cNvPicPr>
            <a:picLocks noChangeAspect="1"/>
          </p:cNvPicPr>
          <p:nvPr userDrawn="1"/>
        </p:nvPicPr>
        <p:blipFill>
          <a:blip r:embed="rId3"/>
          <a:stretch>
            <a:fillRect/>
          </a:stretch>
        </p:blipFill>
        <p:spPr>
          <a:xfrm>
            <a:off x="1193202" y="5355272"/>
            <a:ext cx="260817" cy="260817"/>
          </a:xfrm>
          <a:prstGeom prst="rect">
            <a:avLst/>
          </a:prstGeom>
        </p:spPr>
      </p:pic>
    </p:spTree>
    <p:extLst>
      <p:ext uri="{BB962C8B-B14F-4D97-AF65-F5344CB8AC3E}">
        <p14:creationId xmlns:p14="http://schemas.microsoft.com/office/powerpoint/2010/main" val="10958738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03 - with customer logo">
    <p:bg>
      <p:bgPr>
        <a:blipFill dpi="0" rotWithShape="1">
          <a:blip r:embed="rId2" cstate="print">
            <a:lum/>
            <a:extLst>
              <a:ext uri="{28A0092B-C50C-407E-A947-70E740481C1C}">
                <a14:useLocalDpi xmlns:a14="http://schemas.microsoft.com/office/drawing/2010/main"/>
              </a:ext>
            </a:extLst>
          </a:blip>
          <a:srcRect/>
          <a:stretch>
            <a:fillRect l="-4000" r="-4000"/>
          </a:stretch>
        </a:blip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14E9D716-5DB7-FAEF-9990-86DEEE9E6DD5}"/>
              </a:ext>
            </a:extLst>
          </p:cNvPr>
          <p:cNvSpPr>
            <a:spLocks noGrp="1"/>
          </p:cNvSpPr>
          <p:nvPr>
            <p:ph type="pic" sz="quarter" idx="10" hasCustomPrompt="1"/>
          </p:nvPr>
        </p:nvSpPr>
        <p:spPr>
          <a:xfrm>
            <a:off x="831850" y="814040"/>
            <a:ext cx="2744030" cy="892098"/>
          </a:xfrm>
        </p:spPr>
        <p:txBody>
          <a:bodyPr anchor="ctr"/>
          <a:lstStyle>
            <a:lvl1pPr algn="ctr">
              <a:defRPr sz="900" b="0" i="0">
                <a:solidFill>
                  <a:schemeClr val="tx1"/>
                </a:solidFill>
              </a:defRPr>
            </a:lvl1pPr>
          </a:lstStyle>
          <a:p>
            <a:r>
              <a:rPr lang="en-US"/>
              <a:t>Customer logo (Black or color)</a:t>
            </a:r>
          </a:p>
        </p:txBody>
      </p:sp>
      <p:sp>
        <p:nvSpPr>
          <p:cNvPr id="9" name="Title 1">
            <a:extLst>
              <a:ext uri="{FF2B5EF4-FFF2-40B4-BE49-F238E27FC236}">
                <a16:creationId xmlns:a16="http://schemas.microsoft.com/office/drawing/2014/main" id="{4FD23AD1-F7CD-DA1C-3F77-5028667101F2}"/>
              </a:ext>
            </a:extLst>
          </p:cNvPr>
          <p:cNvSpPr>
            <a:spLocks noGrp="1"/>
          </p:cNvSpPr>
          <p:nvPr>
            <p:ph type="title" hasCustomPrompt="1"/>
          </p:nvPr>
        </p:nvSpPr>
        <p:spPr>
          <a:xfrm>
            <a:off x="831851" y="2624794"/>
            <a:ext cx="6340846" cy="1878012"/>
          </a:xfrm>
        </p:spPr>
        <p:txBody>
          <a:bodyPr lIns="0" rIns="0" anchor="b">
            <a:noAutofit/>
          </a:bodyPr>
          <a:lstStyle>
            <a:lvl1pPr algn="l">
              <a:lnSpc>
                <a:spcPct val="100000"/>
              </a:lnSpc>
              <a:defRPr sz="4400">
                <a:solidFill>
                  <a:schemeClr val="accent3"/>
                </a:solidFill>
              </a:defRPr>
            </a:lvl1pPr>
          </a:lstStyle>
          <a:p>
            <a:r>
              <a:rPr lang="en-US"/>
              <a:t>Click to add heading</a:t>
            </a:r>
          </a:p>
        </p:txBody>
      </p:sp>
      <p:sp>
        <p:nvSpPr>
          <p:cNvPr id="10" name="Text Placeholder 2">
            <a:extLst>
              <a:ext uri="{FF2B5EF4-FFF2-40B4-BE49-F238E27FC236}">
                <a16:creationId xmlns:a16="http://schemas.microsoft.com/office/drawing/2014/main" id="{ECAB689F-1F0F-B214-624B-4778C96B2EF9}"/>
              </a:ext>
            </a:extLst>
          </p:cNvPr>
          <p:cNvSpPr>
            <a:spLocks noGrp="1"/>
          </p:cNvSpPr>
          <p:nvPr>
            <p:ph type="body" idx="1" hasCustomPrompt="1"/>
          </p:nvPr>
        </p:nvSpPr>
        <p:spPr>
          <a:xfrm>
            <a:off x="831851" y="4664258"/>
            <a:ext cx="6340846" cy="662159"/>
          </a:xfrm>
        </p:spPr>
        <p:txBody>
          <a:bodyPr lIns="0" rIns="0">
            <a:noAutofit/>
          </a:bodyPr>
          <a:lstStyle>
            <a:lvl1pPr marL="0" indent="0" algn="l">
              <a:lnSpc>
                <a:spcPct val="100000"/>
              </a:lnSpc>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add subheading</a:t>
            </a:r>
          </a:p>
        </p:txBody>
      </p:sp>
    </p:spTree>
    <p:extLst>
      <p:ext uri="{BB962C8B-B14F-4D97-AF65-F5344CB8AC3E}">
        <p14:creationId xmlns:p14="http://schemas.microsoft.com/office/powerpoint/2010/main" val="4017176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01">
    <p:bg>
      <p:bgPr>
        <a:blipFill dpi="0" rotWithShape="1">
          <a:blip r:embed="rId2" cstate="print">
            <a:lum/>
            <a:extLst>
              <a:ext uri="{28A0092B-C50C-407E-A947-70E740481C1C}">
                <a14:useLocalDpi xmlns:a14="http://schemas.microsoft.com/office/drawing/2010/main"/>
              </a:ext>
            </a:extLst>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12DA-8010-6B1E-5446-CB9B4B4CF86D}"/>
              </a:ext>
            </a:extLst>
          </p:cNvPr>
          <p:cNvSpPr>
            <a:spLocks noGrp="1"/>
          </p:cNvSpPr>
          <p:nvPr>
            <p:ph type="title" hasCustomPrompt="1"/>
          </p:nvPr>
        </p:nvSpPr>
        <p:spPr>
          <a:xfrm>
            <a:off x="2346768" y="1709739"/>
            <a:ext cx="7498464" cy="1878012"/>
          </a:xfrm>
        </p:spPr>
        <p:txBody>
          <a:bodyPr anchor="b"/>
          <a:lstStyle>
            <a:lvl1pPr algn="ctr">
              <a:defRPr sz="4400">
                <a:solidFill>
                  <a:schemeClr val="bg1"/>
                </a:solidFill>
              </a:defRPr>
            </a:lvl1pPr>
          </a:lstStyle>
          <a:p>
            <a:r>
              <a:rPr lang="en-US"/>
              <a:t>Click to add heading</a:t>
            </a:r>
          </a:p>
        </p:txBody>
      </p:sp>
      <p:sp>
        <p:nvSpPr>
          <p:cNvPr id="7" name="Text Placeholder 2">
            <a:extLst>
              <a:ext uri="{FF2B5EF4-FFF2-40B4-BE49-F238E27FC236}">
                <a16:creationId xmlns:a16="http://schemas.microsoft.com/office/drawing/2014/main" id="{30238176-30F1-FF92-DF6E-9E20B753E958}"/>
              </a:ext>
            </a:extLst>
          </p:cNvPr>
          <p:cNvSpPr>
            <a:spLocks noGrp="1"/>
          </p:cNvSpPr>
          <p:nvPr>
            <p:ph type="body" idx="1" hasCustomPrompt="1"/>
          </p:nvPr>
        </p:nvSpPr>
        <p:spPr>
          <a:xfrm>
            <a:off x="2346768" y="3749203"/>
            <a:ext cx="7498464" cy="662159"/>
          </a:xfrm>
        </p:spPr>
        <p:txBody>
          <a:bodyPr>
            <a:noAutofit/>
          </a:bodyPr>
          <a:lstStyle>
            <a:lvl1pPr marL="0" indent="0" algn="ctr">
              <a:buNone/>
              <a:defRPr sz="1800" b="0" i="0">
                <a:solidFill>
                  <a:schemeClr val="accent2"/>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add subheading</a:t>
            </a:r>
          </a:p>
        </p:txBody>
      </p:sp>
      <p:pic>
        <p:nvPicPr>
          <p:cNvPr id="3" name="Picture 6">
            <a:extLst>
              <a:ext uri="{FF2B5EF4-FFF2-40B4-BE49-F238E27FC236}">
                <a16:creationId xmlns:a16="http://schemas.microsoft.com/office/drawing/2014/main" id="{D9D94DA0-49BF-F01B-1408-0B401E1A6D4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47403" y="6245073"/>
            <a:ext cx="1017727" cy="235253"/>
          </a:xfrm>
          <a:prstGeom prst="rect">
            <a:avLst/>
          </a:prstGeom>
        </p:spPr>
      </p:pic>
    </p:spTree>
    <p:extLst>
      <p:ext uri="{BB962C8B-B14F-4D97-AF65-F5344CB8AC3E}">
        <p14:creationId xmlns:p14="http://schemas.microsoft.com/office/powerpoint/2010/main" val="198910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yout - heading + photo l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B9E0A-B779-E123-937F-A52113C9CBE0}"/>
              </a:ext>
            </a:extLst>
          </p:cNvPr>
          <p:cNvSpPr>
            <a:spLocks noGrp="1"/>
          </p:cNvSpPr>
          <p:nvPr>
            <p:ph type="title" hasCustomPrompt="1"/>
          </p:nvPr>
        </p:nvSpPr>
        <p:spPr/>
        <p:txBody>
          <a:bodyPr>
            <a:noAutofit/>
          </a:bodyPr>
          <a:lstStyle>
            <a:lvl1pPr algn="ctr">
              <a:defRPr/>
            </a:lvl1pPr>
          </a:lstStyle>
          <a:p>
            <a:r>
              <a:rPr lang="en-US"/>
              <a:t>Replace with title in sentence case</a:t>
            </a:r>
          </a:p>
        </p:txBody>
      </p:sp>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a:p>
        </p:txBody>
      </p:sp>
      <p:sp>
        <p:nvSpPr>
          <p:cNvPr id="6" name="Picture Placeholder 5">
            <a:extLst>
              <a:ext uri="{FF2B5EF4-FFF2-40B4-BE49-F238E27FC236}">
                <a16:creationId xmlns:a16="http://schemas.microsoft.com/office/drawing/2014/main" id="{0A1EE498-CE6E-D147-F95A-B7FF975232A8}"/>
              </a:ext>
            </a:extLst>
          </p:cNvPr>
          <p:cNvSpPr>
            <a:spLocks noGrp="1"/>
          </p:cNvSpPr>
          <p:nvPr>
            <p:ph type="pic" sz="quarter" idx="13"/>
          </p:nvPr>
        </p:nvSpPr>
        <p:spPr>
          <a:xfrm>
            <a:off x="2175601" y="1577975"/>
            <a:ext cx="7840798" cy="4365626"/>
          </a:xfrm>
        </p:spPr>
        <p:txBody>
          <a:bodyPr/>
          <a:lstStyle>
            <a:lvl1pPr>
              <a:defRPr b="0" i="0">
                <a:latin typeface="Poppins" pitchFamily="2" charset="77"/>
                <a:cs typeface="Poppins" pitchFamily="2" charset="77"/>
              </a:defRPr>
            </a:lvl1pPr>
          </a:lstStyle>
          <a:p>
            <a:r>
              <a:rPr lang="en-US"/>
              <a:t>Click icon to add picture</a:t>
            </a:r>
          </a:p>
        </p:txBody>
      </p:sp>
    </p:spTree>
    <p:extLst>
      <p:ext uri="{BB962C8B-B14F-4D97-AF65-F5344CB8AC3E}">
        <p14:creationId xmlns:p14="http://schemas.microsoft.com/office/powerpoint/2010/main" val="446255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ayout - heading + subheading + photo l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a:p>
        </p:txBody>
      </p:sp>
      <p:sp>
        <p:nvSpPr>
          <p:cNvPr id="6" name="Picture Placeholder 5">
            <a:extLst>
              <a:ext uri="{FF2B5EF4-FFF2-40B4-BE49-F238E27FC236}">
                <a16:creationId xmlns:a16="http://schemas.microsoft.com/office/drawing/2014/main" id="{0A1EE498-CE6E-D147-F95A-B7FF975232A8}"/>
              </a:ext>
            </a:extLst>
          </p:cNvPr>
          <p:cNvSpPr>
            <a:spLocks noGrp="1"/>
          </p:cNvSpPr>
          <p:nvPr>
            <p:ph type="pic" sz="quarter" idx="13"/>
          </p:nvPr>
        </p:nvSpPr>
        <p:spPr>
          <a:xfrm>
            <a:off x="2450503" y="1963272"/>
            <a:ext cx="7290994" cy="3980328"/>
          </a:xfrm>
        </p:spPr>
        <p:txBody>
          <a:bodyPr/>
          <a:lstStyle>
            <a:lvl1pPr>
              <a:defRPr b="0" i="0">
                <a:latin typeface="Poppins" pitchFamily="2" charset="77"/>
                <a:cs typeface="Poppins" pitchFamily="2" charset="77"/>
              </a:defRPr>
            </a:lvl1pPr>
          </a:lstStyle>
          <a:p>
            <a:r>
              <a:rPr lang="en-US"/>
              <a:t>Click icon to add picture</a:t>
            </a:r>
          </a:p>
        </p:txBody>
      </p:sp>
      <p:sp>
        <p:nvSpPr>
          <p:cNvPr id="7" name="Text Placeholder 2">
            <a:extLst>
              <a:ext uri="{FF2B5EF4-FFF2-40B4-BE49-F238E27FC236}">
                <a16:creationId xmlns:a16="http://schemas.microsoft.com/office/drawing/2014/main" id="{F6342AF3-686C-5003-B02B-FC208C25B956}"/>
              </a:ext>
            </a:extLst>
          </p:cNvPr>
          <p:cNvSpPr>
            <a:spLocks noGrp="1"/>
          </p:cNvSpPr>
          <p:nvPr>
            <p:ph type="body" idx="1" hasCustomPrompt="1"/>
          </p:nvPr>
        </p:nvSpPr>
        <p:spPr>
          <a:xfrm>
            <a:off x="852750" y="1327748"/>
            <a:ext cx="10515600" cy="333916"/>
          </a:xfrm>
        </p:spPr>
        <p:txBody>
          <a:bodyPr>
            <a:normAutofit/>
          </a:bodyPr>
          <a:lstStyle>
            <a:lvl1pPr marL="0" indent="0" algn="ctr">
              <a:buNone/>
              <a:defRPr sz="1800" b="0" i="0">
                <a:solidFill>
                  <a:schemeClr val="tx1"/>
                </a:solidFill>
                <a:latin typeface="Poppins" pitchFamily="2" charset="77"/>
                <a:cs typeface="Poppi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sz="1800" b="0" i="0">
                <a:solidFill>
                  <a:schemeClr val="tx1"/>
                </a:solidFill>
                <a:latin typeface="Poppins" pitchFamily="2" charset="77"/>
                <a:cs typeface="Poppins" pitchFamily="2" charset="77"/>
              </a:rPr>
              <a:t>Replace with sub header in sentence case</a:t>
            </a:r>
          </a:p>
        </p:txBody>
      </p:sp>
      <p:sp>
        <p:nvSpPr>
          <p:cNvPr id="8" name="Title 1">
            <a:extLst>
              <a:ext uri="{FF2B5EF4-FFF2-40B4-BE49-F238E27FC236}">
                <a16:creationId xmlns:a16="http://schemas.microsoft.com/office/drawing/2014/main" id="{8B3E8BFF-0BF1-98F4-0524-C8E294C03FA9}"/>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title in sentence case</a:t>
            </a:r>
          </a:p>
        </p:txBody>
      </p:sp>
    </p:spTree>
    <p:extLst>
      <p:ext uri="{BB962C8B-B14F-4D97-AF65-F5344CB8AC3E}">
        <p14:creationId xmlns:p14="http://schemas.microsoft.com/office/powerpoint/2010/main" val="2639914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 item title + subheading only (6)">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6E332CE4-DCF7-A5F0-B9F5-1D39040A5D22}"/>
              </a:ext>
            </a:extLst>
          </p:cNvPr>
          <p:cNvSpPr/>
          <p:nvPr/>
        </p:nvSpPr>
        <p:spPr>
          <a:xfrm>
            <a:off x="826035" y="1470848"/>
            <a:ext cx="698418" cy="256702"/>
          </a:xfrm>
          <a:prstGeom prst="roundRect">
            <a:avLst>
              <a:gd name="adj" fmla="val 50000"/>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8442FEFB-3A00-7269-B55D-42A80FA480D2}"/>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18595"/>
          <a:stretch/>
        </p:blipFill>
        <p:spPr>
          <a:xfrm>
            <a:off x="6096000" y="836909"/>
            <a:ext cx="6096000" cy="6021091"/>
          </a:xfrm>
          <a:prstGeom prst="rect">
            <a:avLst/>
          </a:prstGeom>
        </p:spPr>
      </p:pic>
      <p:sp>
        <p:nvSpPr>
          <p:cNvPr id="19" name="Google Shape;1856;p92">
            <a:extLst>
              <a:ext uri="{FF2B5EF4-FFF2-40B4-BE49-F238E27FC236}">
                <a16:creationId xmlns:a16="http://schemas.microsoft.com/office/drawing/2014/main" id="{CDC8D2E1-582B-8D89-5BE4-3F02FC2CD026}"/>
              </a:ext>
            </a:extLst>
          </p:cNvPr>
          <p:cNvSpPr txBox="1">
            <a:spLocks noGrp="1"/>
          </p:cNvSpPr>
          <p:nvPr>
            <p:ph type="title"/>
          </p:nvPr>
        </p:nvSpPr>
        <p:spPr>
          <a:xfrm>
            <a:off x="838200" y="1898177"/>
            <a:ext cx="4014723" cy="1905988"/>
          </a:xfrm>
          <a:prstGeom prst="rect">
            <a:avLst/>
          </a:prstGeom>
        </p:spPr>
        <p:txBody>
          <a:bodyPr spcFirstLastPara="1" wrap="square" lIns="0" tIns="0" rIns="0" bIns="0" anchor="t" anchorCtr="0">
            <a:noAutofit/>
          </a:bodyPr>
          <a:lstStyle>
            <a:lvl1pPr>
              <a:lnSpc>
                <a:spcPct val="100000"/>
              </a:lnSpc>
              <a:defRPr sz="4800"/>
            </a:lvl1pPr>
          </a:lstStyle>
          <a:p>
            <a:pPr marL="0" lvl="0" indent="0" algn="l" rtl="0">
              <a:spcBef>
                <a:spcPts val="0"/>
              </a:spcBef>
              <a:spcAft>
                <a:spcPts val="0"/>
              </a:spcAft>
              <a:buNone/>
            </a:pPr>
            <a:r>
              <a:rPr lang="en-US"/>
              <a:t>Click to edit Master title style</a:t>
            </a:r>
            <a:endParaRPr/>
          </a:p>
        </p:txBody>
      </p:sp>
      <p:sp>
        <p:nvSpPr>
          <p:cNvPr id="42" name="Rectangle 41">
            <a:extLst>
              <a:ext uri="{FF2B5EF4-FFF2-40B4-BE49-F238E27FC236}">
                <a16:creationId xmlns:a16="http://schemas.microsoft.com/office/drawing/2014/main" id="{91D66081-B28E-B1A1-A81B-8B7539BB1BC8}"/>
              </a:ext>
            </a:extLst>
          </p:cNvPr>
          <p:cNvSpPr/>
          <p:nvPr/>
        </p:nvSpPr>
        <p:spPr>
          <a:xfrm>
            <a:off x="0" y="6721475"/>
            <a:ext cx="12192000" cy="1365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0" name="Text Placeholder 8">
            <a:extLst>
              <a:ext uri="{FF2B5EF4-FFF2-40B4-BE49-F238E27FC236}">
                <a16:creationId xmlns:a16="http://schemas.microsoft.com/office/drawing/2014/main" id="{ACA229FE-7A15-54BC-360B-10258339914B}"/>
              </a:ext>
            </a:extLst>
          </p:cNvPr>
          <p:cNvSpPr>
            <a:spLocks noGrp="1"/>
          </p:cNvSpPr>
          <p:nvPr>
            <p:ph type="body" sz="quarter" idx="10" hasCustomPrompt="1"/>
          </p:nvPr>
        </p:nvSpPr>
        <p:spPr>
          <a:xfrm>
            <a:off x="6553200" y="1529030"/>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a:t>Agenda item</a:t>
            </a:r>
          </a:p>
        </p:txBody>
      </p:sp>
      <p:sp>
        <p:nvSpPr>
          <p:cNvPr id="11" name="Text Placeholder 8">
            <a:extLst>
              <a:ext uri="{FF2B5EF4-FFF2-40B4-BE49-F238E27FC236}">
                <a16:creationId xmlns:a16="http://schemas.microsoft.com/office/drawing/2014/main" id="{A2A6F400-1E2D-4B55-6224-AAB745C4BEF9}"/>
              </a:ext>
            </a:extLst>
          </p:cNvPr>
          <p:cNvSpPr>
            <a:spLocks noGrp="1"/>
          </p:cNvSpPr>
          <p:nvPr>
            <p:ph type="body" sz="quarter" idx="11" hasCustomPrompt="1"/>
          </p:nvPr>
        </p:nvSpPr>
        <p:spPr>
          <a:xfrm>
            <a:off x="6553200" y="2320117"/>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a:t>Agenda item</a:t>
            </a:r>
          </a:p>
        </p:txBody>
      </p:sp>
      <p:sp>
        <p:nvSpPr>
          <p:cNvPr id="12" name="Text Placeholder 8">
            <a:extLst>
              <a:ext uri="{FF2B5EF4-FFF2-40B4-BE49-F238E27FC236}">
                <a16:creationId xmlns:a16="http://schemas.microsoft.com/office/drawing/2014/main" id="{415A268F-3939-40AB-50F1-72022D0E16D0}"/>
              </a:ext>
            </a:extLst>
          </p:cNvPr>
          <p:cNvSpPr>
            <a:spLocks noGrp="1"/>
          </p:cNvSpPr>
          <p:nvPr>
            <p:ph type="body" sz="quarter" idx="12" hasCustomPrompt="1"/>
          </p:nvPr>
        </p:nvSpPr>
        <p:spPr>
          <a:xfrm>
            <a:off x="6553200" y="3107357"/>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a:t>Agenda item</a:t>
            </a:r>
          </a:p>
        </p:txBody>
      </p:sp>
      <p:sp>
        <p:nvSpPr>
          <p:cNvPr id="14" name="Text Placeholder 8">
            <a:extLst>
              <a:ext uri="{FF2B5EF4-FFF2-40B4-BE49-F238E27FC236}">
                <a16:creationId xmlns:a16="http://schemas.microsoft.com/office/drawing/2014/main" id="{6530CFF4-5126-92B6-2081-9706E99E17E3}"/>
              </a:ext>
            </a:extLst>
          </p:cNvPr>
          <p:cNvSpPr>
            <a:spLocks noGrp="1"/>
          </p:cNvSpPr>
          <p:nvPr>
            <p:ph type="body" sz="quarter" idx="13" hasCustomPrompt="1"/>
          </p:nvPr>
        </p:nvSpPr>
        <p:spPr>
          <a:xfrm>
            <a:off x="6553200" y="3893030"/>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a:t>Agenda item</a:t>
            </a:r>
          </a:p>
        </p:txBody>
      </p:sp>
      <p:sp>
        <p:nvSpPr>
          <p:cNvPr id="15" name="Text Placeholder 8">
            <a:extLst>
              <a:ext uri="{FF2B5EF4-FFF2-40B4-BE49-F238E27FC236}">
                <a16:creationId xmlns:a16="http://schemas.microsoft.com/office/drawing/2014/main" id="{E42FBEA2-F6D6-4763-1317-6A45B1379974}"/>
              </a:ext>
            </a:extLst>
          </p:cNvPr>
          <p:cNvSpPr>
            <a:spLocks noGrp="1"/>
          </p:cNvSpPr>
          <p:nvPr>
            <p:ph type="body" sz="quarter" idx="14" hasCustomPrompt="1"/>
          </p:nvPr>
        </p:nvSpPr>
        <p:spPr>
          <a:xfrm>
            <a:off x="6553200" y="4679968"/>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a:t>Agenda item</a:t>
            </a:r>
          </a:p>
        </p:txBody>
      </p:sp>
      <p:sp>
        <p:nvSpPr>
          <p:cNvPr id="16" name="Text Placeholder 8">
            <a:extLst>
              <a:ext uri="{FF2B5EF4-FFF2-40B4-BE49-F238E27FC236}">
                <a16:creationId xmlns:a16="http://schemas.microsoft.com/office/drawing/2014/main" id="{EDF44FB3-7983-698B-1292-E607BC2324FE}"/>
              </a:ext>
            </a:extLst>
          </p:cNvPr>
          <p:cNvSpPr>
            <a:spLocks noGrp="1"/>
          </p:cNvSpPr>
          <p:nvPr>
            <p:ph type="body" sz="quarter" idx="15" hasCustomPrompt="1"/>
          </p:nvPr>
        </p:nvSpPr>
        <p:spPr>
          <a:xfrm>
            <a:off x="6553200" y="5430233"/>
            <a:ext cx="2828925" cy="241094"/>
          </a:xfrm>
        </p:spPr>
        <p:txBody>
          <a:bodyPr anchor="ctr">
            <a:noAutofit/>
          </a:bodyPr>
          <a:lstStyle>
            <a:lvl1pPr>
              <a:defRPr sz="1600" b="0" i="0">
                <a:latin typeface="Poppins Medium" pitchFamily="2" charset="77"/>
                <a:cs typeface="Poppins Medium" pitchFamily="2" charset="77"/>
              </a:defRPr>
            </a:lvl1pPr>
          </a:lstStyle>
          <a:p>
            <a:pPr lvl="0"/>
            <a:r>
              <a:rPr lang="en-US"/>
              <a:t>Agenda item</a:t>
            </a:r>
          </a:p>
        </p:txBody>
      </p:sp>
      <p:sp>
        <p:nvSpPr>
          <p:cNvPr id="17" name="Text Placeholder 8">
            <a:extLst>
              <a:ext uri="{FF2B5EF4-FFF2-40B4-BE49-F238E27FC236}">
                <a16:creationId xmlns:a16="http://schemas.microsoft.com/office/drawing/2014/main" id="{CEBADE40-57F7-586B-422E-B0D2C30FF617}"/>
              </a:ext>
            </a:extLst>
          </p:cNvPr>
          <p:cNvSpPr>
            <a:spLocks noGrp="1"/>
          </p:cNvSpPr>
          <p:nvPr>
            <p:ph type="body" sz="quarter" idx="16" hasCustomPrompt="1"/>
          </p:nvPr>
        </p:nvSpPr>
        <p:spPr>
          <a:xfrm>
            <a:off x="6553200" y="1811485"/>
            <a:ext cx="2828925" cy="241094"/>
          </a:xfrm>
        </p:spPr>
        <p:txBody>
          <a:bodyPr anchor="ctr">
            <a:noAutofit/>
          </a:bodyPr>
          <a:lstStyle>
            <a:lvl1pPr>
              <a:defRPr sz="1100" b="0" i="0">
                <a:latin typeface="Poppins" pitchFamily="2" charset="77"/>
                <a:cs typeface="Poppins" pitchFamily="2" charset="77"/>
              </a:defRPr>
            </a:lvl1pPr>
          </a:lstStyle>
          <a:p>
            <a:pPr lvl="0"/>
            <a:r>
              <a:rPr lang="en-US"/>
              <a:t>Item subheading here</a:t>
            </a:r>
          </a:p>
        </p:txBody>
      </p:sp>
      <p:sp>
        <p:nvSpPr>
          <p:cNvPr id="18" name="Text Placeholder 8">
            <a:extLst>
              <a:ext uri="{FF2B5EF4-FFF2-40B4-BE49-F238E27FC236}">
                <a16:creationId xmlns:a16="http://schemas.microsoft.com/office/drawing/2014/main" id="{0CECC65C-5291-E2C4-0093-AC783F1D1881}"/>
              </a:ext>
            </a:extLst>
          </p:cNvPr>
          <p:cNvSpPr>
            <a:spLocks noGrp="1"/>
          </p:cNvSpPr>
          <p:nvPr>
            <p:ph type="body" sz="quarter" idx="17" hasCustomPrompt="1"/>
          </p:nvPr>
        </p:nvSpPr>
        <p:spPr>
          <a:xfrm>
            <a:off x="6553199" y="2617055"/>
            <a:ext cx="2828925" cy="241094"/>
          </a:xfrm>
        </p:spPr>
        <p:txBody>
          <a:bodyPr anchor="ctr">
            <a:noAutofit/>
          </a:bodyPr>
          <a:lstStyle>
            <a:lvl1pPr>
              <a:defRPr sz="1100" b="0" i="0">
                <a:latin typeface="Poppins" pitchFamily="2" charset="77"/>
                <a:cs typeface="Poppins" pitchFamily="2" charset="77"/>
              </a:defRPr>
            </a:lvl1pPr>
          </a:lstStyle>
          <a:p>
            <a:pPr lvl="0"/>
            <a:r>
              <a:rPr lang="en-US"/>
              <a:t>Item subheading here</a:t>
            </a:r>
          </a:p>
        </p:txBody>
      </p:sp>
      <p:sp>
        <p:nvSpPr>
          <p:cNvPr id="21" name="Text Placeholder 8">
            <a:extLst>
              <a:ext uri="{FF2B5EF4-FFF2-40B4-BE49-F238E27FC236}">
                <a16:creationId xmlns:a16="http://schemas.microsoft.com/office/drawing/2014/main" id="{F2AC4626-5A4A-D54E-CB81-A510CFF93DD4}"/>
              </a:ext>
            </a:extLst>
          </p:cNvPr>
          <p:cNvSpPr>
            <a:spLocks noGrp="1"/>
          </p:cNvSpPr>
          <p:nvPr>
            <p:ph type="body" sz="quarter" idx="18" hasCustomPrompt="1"/>
          </p:nvPr>
        </p:nvSpPr>
        <p:spPr>
          <a:xfrm>
            <a:off x="6553199" y="3408032"/>
            <a:ext cx="2828925" cy="241094"/>
          </a:xfrm>
        </p:spPr>
        <p:txBody>
          <a:bodyPr anchor="ctr">
            <a:noAutofit/>
          </a:bodyPr>
          <a:lstStyle>
            <a:lvl1pPr>
              <a:defRPr sz="1100" b="0" i="0">
                <a:latin typeface="Poppins" pitchFamily="2" charset="77"/>
                <a:cs typeface="Poppins" pitchFamily="2" charset="77"/>
              </a:defRPr>
            </a:lvl1pPr>
          </a:lstStyle>
          <a:p>
            <a:pPr lvl="0"/>
            <a:r>
              <a:rPr lang="en-US"/>
              <a:t>Item subheading here</a:t>
            </a:r>
          </a:p>
        </p:txBody>
      </p:sp>
      <p:sp>
        <p:nvSpPr>
          <p:cNvPr id="22" name="Text Placeholder 8">
            <a:extLst>
              <a:ext uri="{FF2B5EF4-FFF2-40B4-BE49-F238E27FC236}">
                <a16:creationId xmlns:a16="http://schemas.microsoft.com/office/drawing/2014/main" id="{2E5A7FF7-7DAF-664F-D824-7CECE5BB1C8C}"/>
              </a:ext>
            </a:extLst>
          </p:cNvPr>
          <p:cNvSpPr>
            <a:spLocks noGrp="1"/>
          </p:cNvSpPr>
          <p:nvPr>
            <p:ph type="body" sz="quarter" idx="19" hasCustomPrompt="1"/>
          </p:nvPr>
        </p:nvSpPr>
        <p:spPr>
          <a:xfrm>
            <a:off x="6553199" y="4185852"/>
            <a:ext cx="2828925" cy="241094"/>
          </a:xfrm>
        </p:spPr>
        <p:txBody>
          <a:bodyPr anchor="ctr">
            <a:noAutofit/>
          </a:bodyPr>
          <a:lstStyle>
            <a:lvl1pPr>
              <a:defRPr sz="1100" b="0" i="0">
                <a:latin typeface="Poppins" pitchFamily="2" charset="77"/>
                <a:cs typeface="Poppins" pitchFamily="2" charset="77"/>
              </a:defRPr>
            </a:lvl1pPr>
          </a:lstStyle>
          <a:p>
            <a:pPr lvl="0"/>
            <a:r>
              <a:rPr lang="en-US"/>
              <a:t>Item subheading here</a:t>
            </a:r>
          </a:p>
        </p:txBody>
      </p:sp>
      <p:sp>
        <p:nvSpPr>
          <p:cNvPr id="29" name="Text Placeholder 8">
            <a:extLst>
              <a:ext uri="{FF2B5EF4-FFF2-40B4-BE49-F238E27FC236}">
                <a16:creationId xmlns:a16="http://schemas.microsoft.com/office/drawing/2014/main" id="{284596CF-7BF7-DCB7-240A-561C4675DC22}"/>
              </a:ext>
            </a:extLst>
          </p:cNvPr>
          <p:cNvSpPr>
            <a:spLocks noGrp="1"/>
          </p:cNvSpPr>
          <p:nvPr>
            <p:ph type="body" sz="quarter" idx="20" hasCustomPrompt="1"/>
          </p:nvPr>
        </p:nvSpPr>
        <p:spPr>
          <a:xfrm>
            <a:off x="6553199" y="4973787"/>
            <a:ext cx="2828925" cy="241094"/>
          </a:xfrm>
        </p:spPr>
        <p:txBody>
          <a:bodyPr anchor="ctr">
            <a:noAutofit/>
          </a:bodyPr>
          <a:lstStyle>
            <a:lvl1pPr>
              <a:defRPr sz="1100" b="0" i="0">
                <a:latin typeface="Poppins" pitchFamily="2" charset="77"/>
                <a:cs typeface="Poppins" pitchFamily="2" charset="77"/>
              </a:defRPr>
            </a:lvl1pPr>
          </a:lstStyle>
          <a:p>
            <a:pPr lvl="0"/>
            <a:r>
              <a:rPr lang="en-US"/>
              <a:t>Item subheading here</a:t>
            </a:r>
          </a:p>
        </p:txBody>
      </p:sp>
      <p:sp>
        <p:nvSpPr>
          <p:cNvPr id="31" name="Text Placeholder 8">
            <a:extLst>
              <a:ext uri="{FF2B5EF4-FFF2-40B4-BE49-F238E27FC236}">
                <a16:creationId xmlns:a16="http://schemas.microsoft.com/office/drawing/2014/main" id="{86704349-5F80-7225-B2B7-CB45B104658B}"/>
              </a:ext>
            </a:extLst>
          </p:cNvPr>
          <p:cNvSpPr>
            <a:spLocks noGrp="1"/>
          </p:cNvSpPr>
          <p:nvPr>
            <p:ph type="body" sz="quarter" idx="21" hasCustomPrompt="1"/>
          </p:nvPr>
        </p:nvSpPr>
        <p:spPr>
          <a:xfrm>
            <a:off x="6553200" y="5718590"/>
            <a:ext cx="2828925" cy="241094"/>
          </a:xfrm>
        </p:spPr>
        <p:txBody>
          <a:bodyPr anchor="ctr">
            <a:noAutofit/>
          </a:bodyPr>
          <a:lstStyle>
            <a:lvl1pPr>
              <a:defRPr sz="1100" b="0" i="0">
                <a:latin typeface="Poppins" pitchFamily="2" charset="77"/>
                <a:cs typeface="Poppins" pitchFamily="2" charset="77"/>
              </a:defRPr>
            </a:lvl1pPr>
          </a:lstStyle>
          <a:p>
            <a:pPr lvl="0"/>
            <a:r>
              <a:rPr lang="en-US"/>
              <a:t>Item subheading here</a:t>
            </a:r>
          </a:p>
        </p:txBody>
      </p:sp>
      <p:sp>
        <p:nvSpPr>
          <p:cNvPr id="4" name="Rounded Rectangle 3">
            <a:extLst>
              <a:ext uri="{FF2B5EF4-FFF2-40B4-BE49-F238E27FC236}">
                <a16:creationId xmlns:a16="http://schemas.microsoft.com/office/drawing/2014/main" id="{5C6FF213-8048-5424-3249-187B942EC308}"/>
              </a:ext>
            </a:extLst>
          </p:cNvPr>
          <p:cNvSpPr/>
          <p:nvPr/>
        </p:nvSpPr>
        <p:spPr>
          <a:xfrm>
            <a:off x="826034" y="1434749"/>
            <a:ext cx="941743" cy="345925"/>
          </a:xfrm>
          <a:prstGeom prst="roundRect">
            <a:avLst>
              <a:gd name="adj" fmla="val 50000"/>
            </a:avLst>
          </a:prstGeom>
          <a:solidFill>
            <a:srgbClr val="FF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856;p92">
            <a:extLst>
              <a:ext uri="{FF2B5EF4-FFF2-40B4-BE49-F238E27FC236}">
                <a16:creationId xmlns:a16="http://schemas.microsoft.com/office/drawing/2014/main" id="{B7999CE4-E3AD-6DB1-1458-B3137DC193BA}"/>
              </a:ext>
            </a:extLst>
          </p:cNvPr>
          <p:cNvSpPr txBox="1">
            <a:spLocks/>
          </p:cNvSpPr>
          <p:nvPr/>
        </p:nvSpPr>
        <p:spPr>
          <a:xfrm>
            <a:off x="989194" y="1580813"/>
            <a:ext cx="619181" cy="80459"/>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3600" b="1" i="0" kern="1200">
                <a:solidFill>
                  <a:schemeClr val="accent3"/>
                </a:solidFill>
                <a:latin typeface="Poppins SemiBold" pitchFamily="2" charset="77"/>
                <a:ea typeface="+mj-ea"/>
                <a:cs typeface="Poppins SemiBold" pitchFamily="2" charset="77"/>
              </a:defRPr>
            </a:lvl1pPr>
          </a:lstStyle>
          <a:p>
            <a:pPr>
              <a:spcBef>
                <a:spcPts val="0"/>
              </a:spcBef>
            </a:pPr>
            <a:r>
              <a:rPr lang="en-US" sz="1200">
                <a:solidFill>
                  <a:schemeClr val="accent5"/>
                </a:solidFill>
              </a:rPr>
              <a:t>Agenda</a:t>
            </a:r>
          </a:p>
        </p:txBody>
      </p:sp>
      <p:sp>
        <p:nvSpPr>
          <p:cNvPr id="2" name="Slide Number Placeholder 5">
            <a:extLst>
              <a:ext uri="{FF2B5EF4-FFF2-40B4-BE49-F238E27FC236}">
                <a16:creationId xmlns:a16="http://schemas.microsoft.com/office/drawing/2014/main" id="{E0D274BA-342A-D6BA-27BD-B1FC40D062F5}"/>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a:p>
        </p:txBody>
      </p:sp>
    </p:spTree>
    <p:extLst>
      <p:ext uri="{BB962C8B-B14F-4D97-AF65-F5344CB8AC3E}">
        <p14:creationId xmlns:p14="http://schemas.microsoft.com/office/powerpoint/2010/main" val="1303778913"/>
      </p:ext>
    </p:extLst>
  </p:cSld>
  <p:clrMapOvr>
    <a:masterClrMapping/>
  </p:clrMapOvr>
  <p:extLst>
    <p:ext uri="{DCECCB84-F9BA-43D5-87BE-67443E8EF086}">
      <p15:sldGuideLst xmlns:p15="http://schemas.microsoft.com/office/powerpoint/2012/main">
        <p15:guide id="1" orient="horz" pos="2160">
          <p15:clr>
            <a:srgbClr val="FBAE40"/>
          </p15:clr>
        </p15:guide>
        <p15:guide id="2" pos="41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Layout - quote 02 cyan">
    <p:bg>
      <p:bgPr>
        <a:blipFill dpi="0" rotWithShape="1">
          <a:blip r:embed="rId2" cstate="print">
            <a:lum/>
            <a:extLst>
              <a:ext uri="{28A0092B-C50C-407E-A947-70E740481C1C}">
                <a14:useLocalDpi xmlns:a14="http://schemas.microsoft.com/office/drawing/2010/main"/>
              </a:ext>
            </a:extLst>
          </a:blip>
          <a:srcRect/>
          <a:stretch>
            <a:fillRect l="-4000" r="-4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9146273-D156-9B08-617D-2A6AA279826E}"/>
              </a:ext>
            </a:extLst>
          </p:cNvPr>
          <p:cNvSpPr/>
          <p:nvPr/>
        </p:nvSpPr>
        <p:spPr>
          <a:xfrm>
            <a:off x="947529" y="1189607"/>
            <a:ext cx="10296939" cy="4478785"/>
          </a:xfrm>
          <a:prstGeom prst="roundRect">
            <a:avLst>
              <a:gd name="adj" fmla="val 8197"/>
            </a:avLst>
          </a:prstGeom>
          <a:solidFill>
            <a:schemeClr val="bg1"/>
          </a:solidFill>
          <a:ln>
            <a:noFill/>
          </a:ln>
          <a:effectLst>
            <a:outerShdw blurRad="132953"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229BB7FA-382C-F8A8-5250-72BC3E974DCE}"/>
              </a:ext>
            </a:extLst>
          </p:cNvPr>
          <p:cNvSpPr>
            <a:spLocks noGrp="1"/>
          </p:cNvSpPr>
          <p:nvPr>
            <p:ph type="body" sz="quarter" idx="17" hasCustomPrompt="1"/>
          </p:nvPr>
        </p:nvSpPr>
        <p:spPr>
          <a:xfrm>
            <a:off x="4253703" y="5061445"/>
            <a:ext cx="3684587" cy="207875"/>
          </a:xfrm>
        </p:spPr>
        <p:txBody>
          <a:bodyPr>
            <a:noAutofit/>
          </a:bodyPr>
          <a:lstStyle>
            <a:lvl1pPr algn="ctr">
              <a:defRPr sz="1200" b="0" i="0" cap="all" spc="100" baseline="0">
                <a:solidFill>
                  <a:schemeClr val="accent6"/>
                </a:solidFill>
                <a:latin typeface="Poppins SemiBold"/>
                <a:cs typeface="Poppins" pitchFamily="2" charset="77"/>
              </a:defRPr>
            </a:lvl1pPr>
          </a:lstStyle>
          <a:p>
            <a:pPr lvl="0"/>
            <a:r>
              <a:rPr lang="en-US"/>
              <a:t>Position goes here</a:t>
            </a:r>
          </a:p>
        </p:txBody>
      </p:sp>
      <p:sp>
        <p:nvSpPr>
          <p:cNvPr id="2" name="Subtitle 2">
            <a:extLst>
              <a:ext uri="{FF2B5EF4-FFF2-40B4-BE49-F238E27FC236}">
                <a16:creationId xmlns:a16="http://schemas.microsoft.com/office/drawing/2014/main" id="{84F4B28D-0E8A-CB99-1FAC-70ACAC675A46}"/>
              </a:ext>
            </a:extLst>
          </p:cNvPr>
          <p:cNvSpPr>
            <a:spLocks noGrp="1"/>
          </p:cNvSpPr>
          <p:nvPr>
            <p:ph type="subTitle" idx="1" hasCustomPrompt="1"/>
          </p:nvPr>
        </p:nvSpPr>
        <p:spPr>
          <a:xfrm>
            <a:off x="1817592" y="2065038"/>
            <a:ext cx="8556811" cy="1973589"/>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2400" b="0" i="0">
                <a:latin typeface="Aptos" panose="020B0004020202020204" pitchFamily="34" charset="0"/>
                <a:ea typeface="Aptos" panose="020B0502040504020204" pitchFamily="34" charset="0"/>
                <a:cs typeface="Apto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NetLease</a:t>
            </a:r>
            <a:r>
              <a:rPr lang="en-US"/>
              <a:t> has helped us significantly streamline our monthly lease process. It has also assisted us in maintaining our lease schedules which we previously did in excel which leaves room for errors.    The implementation process could not have been smoother”</a:t>
            </a:r>
          </a:p>
        </p:txBody>
      </p:sp>
      <p:sp>
        <p:nvSpPr>
          <p:cNvPr id="6" name="Text Placeholder 5">
            <a:extLst>
              <a:ext uri="{FF2B5EF4-FFF2-40B4-BE49-F238E27FC236}">
                <a16:creationId xmlns:a16="http://schemas.microsoft.com/office/drawing/2014/main" id="{E40909AF-97D8-6357-4470-EC3A6B1F4E9C}"/>
              </a:ext>
            </a:extLst>
          </p:cNvPr>
          <p:cNvSpPr>
            <a:spLocks noGrp="1"/>
          </p:cNvSpPr>
          <p:nvPr>
            <p:ph type="body" sz="quarter" idx="16" hasCustomPrompt="1"/>
          </p:nvPr>
        </p:nvSpPr>
        <p:spPr>
          <a:xfrm>
            <a:off x="2135166" y="4508385"/>
            <a:ext cx="3684587" cy="307975"/>
          </a:xfrm>
        </p:spPr>
        <p:txBody>
          <a:bodyPr anchor="b">
            <a:noAutofit/>
          </a:bodyPr>
          <a:lstStyle>
            <a:lvl1pPr algn="r">
              <a:defRPr sz="1600" b="0" i="0">
                <a:solidFill>
                  <a:schemeClr val="accent3"/>
                </a:solidFill>
                <a:latin typeface="Poppins SemiBold"/>
                <a:cs typeface="Poppins" pitchFamily="2" charset="77"/>
              </a:defRPr>
            </a:lvl1pPr>
          </a:lstStyle>
          <a:p>
            <a:pPr lvl="0"/>
            <a:r>
              <a:rPr lang="en-US"/>
              <a:t>First and Last name goes here</a:t>
            </a:r>
          </a:p>
        </p:txBody>
      </p:sp>
      <p:sp>
        <p:nvSpPr>
          <p:cNvPr id="12" name="Picture Placeholder 6">
            <a:extLst>
              <a:ext uri="{FF2B5EF4-FFF2-40B4-BE49-F238E27FC236}">
                <a16:creationId xmlns:a16="http://schemas.microsoft.com/office/drawing/2014/main" id="{4F4A1C98-BB92-3713-0516-38D90A98419E}"/>
              </a:ext>
            </a:extLst>
          </p:cNvPr>
          <p:cNvSpPr>
            <a:spLocks noGrp="1"/>
          </p:cNvSpPr>
          <p:nvPr>
            <p:ph type="pic" sz="quarter" idx="18" hasCustomPrompt="1"/>
          </p:nvPr>
        </p:nvSpPr>
        <p:spPr>
          <a:xfrm>
            <a:off x="6372249" y="4558434"/>
            <a:ext cx="2557340" cy="207875"/>
          </a:xfrm>
        </p:spPr>
        <p:txBody>
          <a:bodyPr/>
          <a:lstStyle>
            <a:lvl1pPr>
              <a:defRPr sz="1100" b="0" i="0">
                <a:latin typeface="Poppins" pitchFamily="2" charset="77"/>
                <a:cs typeface="Poppins" pitchFamily="2" charset="77"/>
              </a:defRPr>
            </a:lvl1pPr>
          </a:lstStyle>
          <a:p>
            <a:r>
              <a:rPr lang="en-US"/>
              <a:t>Logo here(zoom in to click icon)</a:t>
            </a:r>
          </a:p>
        </p:txBody>
      </p:sp>
      <p:cxnSp>
        <p:nvCxnSpPr>
          <p:cNvPr id="13" name="Straight Connector 12">
            <a:extLst>
              <a:ext uri="{FF2B5EF4-FFF2-40B4-BE49-F238E27FC236}">
                <a16:creationId xmlns:a16="http://schemas.microsoft.com/office/drawing/2014/main" id="{6C48AE5C-99AE-609D-2EF0-606E313B64F1}"/>
              </a:ext>
            </a:extLst>
          </p:cNvPr>
          <p:cNvCxnSpPr>
            <a:cxnSpLocks/>
          </p:cNvCxnSpPr>
          <p:nvPr/>
        </p:nvCxnSpPr>
        <p:spPr>
          <a:xfrm flipV="1">
            <a:off x="6096000" y="4496865"/>
            <a:ext cx="0" cy="319495"/>
          </a:xfrm>
          <a:prstGeom prst="line">
            <a:avLst/>
          </a:pr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9883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 heading + subheading + icon + title + description blue (8)">
    <p:spTree>
      <p:nvGrpSpPr>
        <p:cNvPr id="1" name=""/>
        <p:cNvGrpSpPr/>
        <p:nvPr/>
      </p:nvGrpSpPr>
      <p:grpSpPr>
        <a:xfrm>
          <a:off x="0" y="0"/>
          <a:ext cx="0" cy="0"/>
          <a:chOff x="0" y="0"/>
          <a:chExt cx="0" cy="0"/>
        </a:xfrm>
      </p:grpSpPr>
      <p:sp>
        <p:nvSpPr>
          <p:cNvPr id="37" name="Text Placeholder 58">
            <a:extLst>
              <a:ext uri="{FF2B5EF4-FFF2-40B4-BE49-F238E27FC236}">
                <a16:creationId xmlns:a16="http://schemas.microsoft.com/office/drawing/2014/main" id="{4E1069A6-5145-5474-0915-87CB4E82E5DA}"/>
              </a:ext>
            </a:extLst>
          </p:cNvPr>
          <p:cNvSpPr>
            <a:spLocks noGrp="1"/>
          </p:cNvSpPr>
          <p:nvPr>
            <p:ph type="body" sz="quarter" idx="48" hasCustomPrompt="1"/>
          </p:nvPr>
        </p:nvSpPr>
        <p:spPr>
          <a:xfrm>
            <a:off x="1023769" y="4857353"/>
            <a:ext cx="1727524" cy="563761"/>
          </a:xfrm>
        </p:spPr>
        <p:txBody>
          <a:bodyPr lIns="0" rIns="0" bIns="91440" anchor="ctr">
            <a:noAutofit/>
          </a:bodyPr>
          <a:lstStyle>
            <a:lvl1pPr algn="l">
              <a:lnSpc>
                <a:spcPct val="100000"/>
              </a:lnSpc>
              <a:defRPr sz="1200" b="0" i="0">
                <a:solidFill>
                  <a:schemeClr val="accent3"/>
                </a:solidFill>
                <a:latin typeface="Poppins SemiBold"/>
                <a:cs typeface="Poppins" pitchFamily="2" charset="77"/>
              </a:defRPr>
            </a:lvl1pPr>
          </a:lstStyle>
          <a:p>
            <a:pPr lvl="0"/>
            <a:r>
              <a:rPr lang="en-US"/>
              <a:t>Click to add a header here (2 lines max)</a:t>
            </a:r>
          </a:p>
        </p:txBody>
      </p:sp>
      <p:sp>
        <p:nvSpPr>
          <p:cNvPr id="38" name="Text Placeholder 58">
            <a:extLst>
              <a:ext uri="{FF2B5EF4-FFF2-40B4-BE49-F238E27FC236}">
                <a16:creationId xmlns:a16="http://schemas.microsoft.com/office/drawing/2014/main" id="{D1B05755-C044-F456-4F83-BE61E442DF1B}"/>
              </a:ext>
            </a:extLst>
          </p:cNvPr>
          <p:cNvSpPr>
            <a:spLocks noGrp="1"/>
          </p:cNvSpPr>
          <p:nvPr>
            <p:ph type="body" sz="quarter" idx="49" hasCustomPrompt="1"/>
          </p:nvPr>
        </p:nvSpPr>
        <p:spPr>
          <a:xfrm>
            <a:off x="1023768" y="5448127"/>
            <a:ext cx="1727524"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a:t>Replace with subtitle</a:t>
            </a:r>
          </a:p>
        </p:txBody>
      </p:sp>
      <p:sp>
        <p:nvSpPr>
          <p:cNvPr id="39" name="Text Placeholder 58">
            <a:extLst>
              <a:ext uri="{FF2B5EF4-FFF2-40B4-BE49-F238E27FC236}">
                <a16:creationId xmlns:a16="http://schemas.microsoft.com/office/drawing/2014/main" id="{D1B942A9-1DBB-244F-2B2A-33B6A2B684DC}"/>
              </a:ext>
            </a:extLst>
          </p:cNvPr>
          <p:cNvSpPr>
            <a:spLocks noGrp="1"/>
          </p:cNvSpPr>
          <p:nvPr>
            <p:ph type="body" sz="quarter" idx="50" hasCustomPrompt="1"/>
          </p:nvPr>
        </p:nvSpPr>
        <p:spPr>
          <a:xfrm>
            <a:off x="3174720" y="4857353"/>
            <a:ext cx="1727524" cy="563761"/>
          </a:xfrm>
        </p:spPr>
        <p:txBody>
          <a:bodyPr lIns="0" rIns="0" bIns="91440" anchor="ctr">
            <a:noAutofit/>
          </a:bodyPr>
          <a:lstStyle>
            <a:lvl1pPr algn="l">
              <a:lnSpc>
                <a:spcPct val="100000"/>
              </a:lnSpc>
              <a:defRPr sz="1200" b="0" i="0">
                <a:solidFill>
                  <a:schemeClr val="accent3"/>
                </a:solidFill>
                <a:latin typeface="Poppins SemiBold"/>
                <a:cs typeface="Poppins" pitchFamily="2" charset="77"/>
              </a:defRPr>
            </a:lvl1pPr>
          </a:lstStyle>
          <a:p>
            <a:pPr lvl="0"/>
            <a:r>
              <a:rPr lang="en-US"/>
              <a:t>Click to add a header here (2 lines max)</a:t>
            </a:r>
          </a:p>
        </p:txBody>
      </p:sp>
      <p:sp>
        <p:nvSpPr>
          <p:cNvPr id="40" name="Text Placeholder 58">
            <a:extLst>
              <a:ext uri="{FF2B5EF4-FFF2-40B4-BE49-F238E27FC236}">
                <a16:creationId xmlns:a16="http://schemas.microsoft.com/office/drawing/2014/main" id="{DA70DE2C-04DF-DEBD-C2C4-F55B0640E119}"/>
              </a:ext>
            </a:extLst>
          </p:cNvPr>
          <p:cNvSpPr>
            <a:spLocks noGrp="1"/>
          </p:cNvSpPr>
          <p:nvPr>
            <p:ph type="body" sz="quarter" idx="51" hasCustomPrompt="1"/>
          </p:nvPr>
        </p:nvSpPr>
        <p:spPr>
          <a:xfrm>
            <a:off x="3174719" y="5448127"/>
            <a:ext cx="1727524"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a:t>Replace with subtitle</a:t>
            </a:r>
          </a:p>
        </p:txBody>
      </p:sp>
      <p:sp>
        <p:nvSpPr>
          <p:cNvPr id="41" name="Text Placeholder 58">
            <a:extLst>
              <a:ext uri="{FF2B5EF4-FFF2-40B4-BE49-F238E27FC236}">
                <a16:creationId xmlns:a16="http://schemas.microsoft.com/office/drawing/2014/main" id="{551B687E-DB94-B515-5700-1661CB105A24}"/>
              </a:ext>
            </a:extLst>
          </p:cNvPr>
          <p:cNvSpPr>
            <a:spLocks noGrp="1"/>
          </p:cNvSpPr>
          <p:nvPr>
            <p:ph type="body" sz="quarter" idx="52" hasCustomPrompt="1"/>
          </p:nvPr>
        </p:nvSpPr>
        <p:spPr>
          <a:xfrm>
            <a:off x="5325671" y="4857353"/>
            <a:ext cx="1727524" cy="563761"/>
          </a:xfrm>
        </p:spPr>
        <p:txBody>
          <a:bodyPr lIns="0" rIns="0" bIns="91440" anchor="ctr">
            <a:noAutofit/>
          </a:bodyPr>
          <a:lstStyle>
            <a:lvl1pPr algn="l">
              <a:lnSpc>
                <a:spcPct val="100000"/>
              </a:lnSpc>
              <a:defRPr sz="1200" b="0" i="0">
                <a:solidFill>
                  <a:schemeClr val="accent3"/>
                </a:solidFill>
                <a:latin typeface="Poppins SemiBold"/>
                <a:cs typeface="Poppins" pitchFamily="2" charset="77"/>
              </a:defRPr>
            </a:lvl1pPr>
          </a:lstStyle>
          <a:p>
            <a:pPr lvl="0"/>
            <a:r>
              <a:rPr lang="en-US"/>
              <a:t>Click to add a header here (2 lines max)</a:t>
            </a:r>
          </a:p>
        </p:txBody>
      </p:sp>
      <p:sp>
        <p:nvSpPr>
          <p:cNvPr id="42" name="Text Placeholder 58">
            <a:extLst>
              <a:ext uri="{FF2B5EF4-FFF2-40B4-BE49-F238E27FC236}">
                <a16:creationId xmlns:a16="http://schemas.microsoft.com/office/drawing/2014/main" id="{C6C128B1-DECA-EA4F-D8E6-45D1E809B648}"/>
              </a:ext>
            </a:extLst>
          </p:cNvPr>
          <p:cNvSpPr>
            <a:spLocks noGrp="1"/>
          </p:cNvSpPr>
          <p:nvPr>
            <p:ph type="body" sz="quarter" idx="53" hasCustomPrompt="1"/>
          </p:nvPr>
        </p:nvSpPr>
        <p:spPr>
          <a:xfrm>
            <a:off x="5325670" y="5448127"/>
            <a:ext cx="1727524"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a:t>Replace with subtitle</a:t>
            </a:r>
          </a:p>
        </p:txBody>
      </p:sp>
      <p:sp>
        <p:nvSpPr>
          <p:cNvPr id="44" name="Text Placeholder 58">
            <a:extLst>
              <a:ext uri="{FF2B5EF4-FFF2-40B4-BE49-F238E27FC236}">
                <a16:creationId xmlns:a16="http://schemas.microsoft.com/office/drawing/2014/main" id="{F13B60B1-C813-F778-57A1-A4493A98F059}"/>
              </a:ext>
            </a:extLst>
          </p:cNvPr>
          <p:cNvSpPr>
            <a:spLocks noGrp="1"/>
          </p:cNvSpPr>
          <p:nvPr>
            <p:ph type="body" sz="quarter" idx="54" hasCustomPrompt="1"/>
          </p:nvPr>
        </p:nvSpPr>
        <p:spPr>
          <a:xfrm>
            <a:off x="7476622" y="4857353"/>
            <a:ext cx="1727524" cy="563761"/>
          </a:xfrm>
        </p:spPr>
        <p:txBody>
          <a:bodyPr lIns="0" rIns="0" bIns="91440" anchor="ctr">
            <a:noAutofit/>
          </a:bodyPr>
          <a:lstStyle>
            <a:lvl1pPr algn="l">
              <a:lnSpc>
                <a:spcPct val="100000"/>
              </a:lnSpc>
              <a:defRPr sz="1200" b="0" i="0">
                <a:solidFill>
                  <a:schemeClr val="accent3"/>
                </a:solidFill>
                <a:latin typeface="Poppins SemiBold"/>
                <a:cs typeface="Poppins" pitchFamily="2" charset="77"/>
              </a:defRPr>
            </a:lvl1pPr>
          </a:lstStyle>
          <a:p>
            <a:pPr lvl="0"/>
            <a:r>
              <a:rPr lang="en-US"/>
              <a:t>Click to add a header here (2 lines max)</a:t>
            </a:r>
          </a:p>
        </p:txBody>
      </p:sp>
      <p:sp>
        <p:nvSpPr>
          <p:cNvPr id="45" name="Text Placeholder 58">
            <a:extLst>
              <a:ext uri="{FF2B5EF4-FFF2-40B4-BE49-F238E27FC236}">
                <a16:creationId xmlns:a16="http://schemas.microsoft.com/office/drawing/2014/main" id="{075FB363-7D62-F8DB-5628-4CEF47050AB5}"/>
              </a:ext>
            </a:extLst>
          </p:cNvPr>
          <p:cNvSpPr>
            <a:spLocks noGrp="1"/>
          </p:cNvSpPr>
          <p:nvPr>
            <p:ph type="body" sz="quarter" idx="55" hasCustomPrompt="1"/>
          </p:nvPr>
        </p:nvSpPr>
        <p:spPr>
          <a:xfrm>
            <a:off x="7476621" y="5448127"/>
            <a:ext cx="1727524"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a:t>Replace with subtitle</a:t>
            </a:r>
          </a:p>
        </p:txBody>
      </p:sp>
      <p:pic>
        <p:nvPicPr>
          <p:cNvPr id="46" name="Picture 45">
            <a:extLst>
              <a:ext uri="{FF2B5EF4-FFF2-40B4-BE49-F238E27FC236}">
                <a16:creationId xmlns:a16="http://schemas.microsoft.com/office/drawing/2014/main" id="{6BC8A92C-39B7-738D-BE1B-FFBC7ECCAFD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23768" y="3867216"/>
            <a:ext cx="800100" cy="800100"/>
          </a:xfrm>
          <a:prstGeom prst="rect">
            <a:avLst/>
          </a:prstGeom>
        </p:spPr>
      </p:pic>
      <p:pic>
        <p:nvPicPr>
          <p:cNvPr id="48" name="Picture 47">
            <a:extLst>
              <a:ext uri="{FF2B5EF4-FFF2-40B4-BE49-F238E27FC236}">
                <a16:creationId xmlns:a16="http://schemas.microsoft.com/office/drawing/2014/main" id="{D6A32F32-626C-A7B1-996F-CC9F9D6BFB3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174719" y="3867216"/>
            <a:ext cx="800100" cy="800100"/>
          </a:xfrm>
          <a:prstGeom prst="rect">
            <a:avLst/>
          </a:prstGeom>
        </p:spPr>
      </p:pic>
      <p:pic>
        <p:nvPicPr>
          <p:cNvPr id="49" name="Picture 48">
            <a:extLst>
              <a:ext uri="{FF2B5EF4-FFF2-40B4-BE49-F238E27FC236}">
                <a16:creationId xmlns:a16="http://schemas.microsoft.com/office/drawing/2014/main" id="{0C4F043F-BFA5-4A7D-F626-D0479F1DDBA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325670" y="3867216"/>
            <a:ext cx="800100" cy="800100"/>
          </a:xfrm>
          <a:prstGeom prst="rect">
            <a:avLst/>
          </a:prstGeom>
        </p:spPr>
      </p:pic>
      <p:pic>
        <p:nvPicPr>
          <p:cNvPr id="50" name="Picture 49">
            <a:extLst>
              <a:ext uri="{FF2B5EF4-FFF2-40B4-BE49-F238E27FC236}">
                <a16:creationId xmlns:a16="http://schemas.microsoft.com/office/drawing/2014/main" id="{0FE3AE93-8286-25F9-47E5-339201E1D19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476621" y="3867216"/>
            <a:ext cx="800100" cy="800100"/>
          </a:xfrm>
          <a:prstGeom prst="rect">
            <a:avLst/>
          </a:prstGeom>
        </p:spPr>
      </p:pic>
      <p:sp>
        <p:nvSpPr>
          <p:cNvPr id="3" name="Title 1">
            <a:extLst>
              <a:ext uri="{FF2B5EF4-FFF2-40B4-BE49-F238E27FC236}">
                <a16:creationId xmlns:a16="http://schemas.microsoft.com/office/drawing/2014/main" id="{DEA23239-7736-13BB-D4BA-DA40B40FAA39}"/>
              </a:ext>
            </a:extLst>
          </p:cNvPr>
          <p:cNvSpPr>
            <a:spLocks noGrp="1"/>
          </p:cNvSpPr>
          <p:nvPr>
            <p:ph type="title" hasCustomPrompt="1"/>
          </p:nvPr>
        </p:nvSpPr>
        <p:spPr>
          <a:xfrm>
            <a:off x="838200" y="510988"/>
            <a:ext cx="10515600" cy="726142"/>
          </a:xfrm>
        </p:spPr>
        <p:txBody>
          <a:bodyPr>
            <a:noAutofit/>
          </a:bodyPr>
          <a:lstStyle>
            <a:lvl1pPr algn="ctr">
              <a:defRPr/>
            </a:lvl1pPr>
          </a:lstStyle>
          <a:p>
            <a:r>
              <a:rPr lang="en-US"/>
              <a:t>Replace with header in sentence case</a:t>
            </a:r>
          </a:p>
        </p:txBody>
      </p:sp>
      <p:sp>
        <p:nvSpPr>
          <p:cNvPr id="4" name="Picture Placeholder 15">
            <a:extLst>
              <a:ext uri="{FF2B5EF4-FFF2-40B4-BE49-F238E27FC236}">
                <a16:creationId xmlns:a16="http://schemas.microsoft.com/office/drawing/2014/main" id="{FAFF981B-E344-54C8-0FA7-D613DDEF0FCC}"/>
              </a:ext>
            </a:extLst>
          </p:cNvPr>
          <p:cNvSpPr>
            <a:spLocks noGrp="1"/>
          </p:cNvSpPr>
          <p:nvPr>
            <p:ph type="pic" sz="quarter" idx="23" hasCustomPrompt="1"/>
          </p:nvPr>
        </p:nvSpPr>
        <p:spPr>
          <a:xfrm>
            <a:off x="5551221" y="4098407"/>
            <a:ext cx="348998" cy="348998"/>
          </a:xfrm>
        </p:spPr>
        <p:txBody>
          <a:bodyPr anchor="ctr">
            <a:noAutofit/>
          </a:bodyPr>
          <a:lstStyle>
            <a:lvl1pPr algn="ctr">
              <a:defRPr sz="500" b="0" i="0">
                <a:latin typeface="Poppins" pitchFamily="2" charset="77"/>
                <a:cs typeface="Poppins" pitchFamily="2" charset="77"/>
              </a:defRPr>
            </a:lvl1pPr>
          </a:lstStyle>
          <a:p>
            <a:r>
              <a:rPr lang="en-US"/>
              <a:t>Icon</a:t>
            </a:r>
            <a:br>
              <a:rPr lang="en-US"/>
            </a:br>
            <a:r>
              <a:rPr lang="en-US"/>
              <a:t>here</a:t>
            </a:r>
          </a:p>
        </p:txBody>
      </p:sp>
      <p:sp>
        <p:nvSpPr>
          <p:cNvPr id="5" name="Picture Placeholder 15">
            <a:extLst>
              <a:ext uri="{FF2B5EF4-FFF2-40B4-BE49-F238E27FC236}">
                <a16:creationId xmlns:a16="http://schemas.microsoft.com/office/drawing/2014/main" id="{3AC36684-E138-BC75-31DA-09097259E396}"/>
              </a:ext>
            </a:extLst>
          </p:cNvPr>
          <p:cNvSpPr>
            <a:spLocks noGrp="1"/>
          </p:cNvSpPr>
          <p:nvPr>
            <p:ph type="pic" sz="quarter" idx="56" hasCustomPrompt="1"/>
          </p:nvPr>
        </p:nvSpPr>
        <p:spPr>
          <a:xfrm>
            <a:off x="7705933" y="4098407"/>
            <a:ext cx="348998" cy="348998"/>
          </a:xfrm>
        </p:spPr>
        <p:txBody>
          <a:bodyPr anchor="ctr">
            <a:noAutofit/>
          </a:bodyPr>
          <a:lstStyle>
            <a:lvl1pPr algn="ctr">
              <a:defRPr sz="500" b="0" i="0">
                <a:latin typeface="Poppins" pitchFamily="2" charset="77"/>
                <a:cs typeface="Poppins" pitchFamily="2" charset="77"/>
              </a:defRPr>
            </a:lvl1pPr>
          </a:lstStyle>
          <a:p>
            <a:r>
              <a:rPr lang="en-US"/>
              <a:t>Icon</a:t>
            </a:r>
            <a:br>
              <a:rPr lang="en-US"/>
            </a:br>
            <a:r>
              <a:rPr lang="en-US"/>
              <a:t>here</a:t>
            </a:r>
          </a:p>
        </p:txBody>
      </p:sp>
      <p:sp>
        <p:nvSpPr>
          <p:cNvPr id="6" name="Picture Placeholder 15">
            <a:extLst>
              <a:ext uri="{FF2B5EF4-FFF2-40B4-BE49-F238E27FC236}">
                <a16:creationId xmlns:a16="http://schemas.microsoft.com/office/drawing/2014/main" id="{AE88DCC9-B0CA-8207-1DF8-5F882D8E1D43}"/>
              </a:ext>
            </a:extLst>
          </p:cNvPr>
          <p:cNvSpPr>
            <a:spLocks noGrp="1"/>
          </p:cNvSpPr>
          <p:nvPr>
            <p:ph type="pic" sz="quarter" idx="57" hasCustomPrompt="1"/>
          </p:nvPr>
        </p:nvSpPr>
        <p:spPr>
          <a:xfrm>
            <a:off x="3401066" y="4098407"/>
            <a:ext cx="348998" cy="348998"/>
          </a:xfrm>
        </p:spPr>
        <p:txBody>
          <a:bodyPr anchor="ctr">
            <a:noAutofit/>
          </a:bodyPr>
          <a:lstStyle>
            <a:lvl1pPr algn="ctr">
              <a:defRPr sz="500" b="0" i="0">
                <a:latin typeface="Poppins" pitchFamily="2" charset="77"/>
                <a:cs typeface="Poppins" pitchFamily="2" charset="77"/>
              </a:defRPr>
            </a:lvl1pPr>
          </a:lstStyle>
          <a:p>
            <a:r>
              <a:rPr lang="en-US"/>
              <a:t>Icon</a:t>
            </a:r>
            <a:br>
              <a:rPr lang="en-US"/>
            </a:br>
            <a:r>
              <a:rPr lang="en-US"/>
              <a:t>here</a:t>
            </a:r>
          </a:p>
        </p:txBody>
      </p:sp>
      <p:sp>
        <p:nvSpPr>
          <p:cNvPr id="7" name="Picture Placeholder 15">
            <a:extLst>
              <a:ext uri="{FF2B5EF4-FFF2-40B4-BE49-F238E27FC236}">
                <a16:creationId xmlns:a16="http://schemas.microsoft.com/office/drawing/2014/main" id="{5EA256BF-8A6E-AB98-ED16-B510EF11CEAB}"/>
              </a:ext>
            </a:extLst>
          </p:cNvPr>
          <p:cNvSpPr>
            <a:spLocks noGrp="1"/>
          </p:cNvSpPr>
          <p:nvPr>
            <p:ph type="pic" sz="quarter" idx="58" hasCustomPrompt="1"/>
          </p:nvPr>
        </p:nvSpPr>
        <p:spPr>
          <a:xfrm>
            <a:off x="1245419" y="4098407"/>
            <a:ext cx="348998" cy="348998"/>
          </a:xfrm>
        </p:spPr>
        <p:txBody>
          <a:bodyPr anchor="ctr">
            <a:noAutofit/>
          </a:bodyPr>
          <a:lstStyle>
            <a:lvl1pPr algn="ctr">
              <a:defRPr sz="500" b="0" i="0">
                <a:latin typeface="Poppins" pitchFamily="2" charset="77"/>
                <a:cs typeface="Poppins" pitchFamily="2" charset="77"/>
              </a:defRPr>
            </a:lvl1pPr>
          </a:lstStyle>
          <a:p>
            <a:r>
              <a:rPr lang="en-US"/>
              <a:t>Icon</a:t>
            </a:r>
            <a:br>
              <a:rPr lang="en-US"/>
            </a:br>
            <a:r>
              <a:rPr lang="en-US"/>
              <a:t>here</a:t>
            </a:r>
          </a:p>
        </p:txBody>
      </p:sp>
      <p:sp>
        <p:nvSpPr>
          <p:cNvPr id="2" name="Slide Number Placeholder 5">
            <a:extLst>
              <a:ext uri="{FF2B5EF4-FFF2-40B4-BE49-F238E27FC236}">
                <a16:creationId xmlns:a16="http://schemas.microsoft.com/office/drawing/2014/main" id="{A53F8A3E-F0F1-1C88-FE36-7A8B3A5DD7CD}"/>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a:p>
        </p:txBody>
      </p:sp>
      <p:sp>
        <p:nvSpPr>
          <p:cNvPr id="12" name="Text Placeholder 58">
            <a:extLst>
              <a:ext uri="{FF2B5EF4-FFF2-40B4-BE49-F238E27FC236}">
                <a16:creationId xmlns:a16="http://schemas.microsoft.com/office/drawing/2014/main" id="{850CB6AF-1887-3CBD-C271-6F45FDB2DB90}"/>
              </a:ext>
            </a:extLst>
          </p:cNvPr>
          <p:cNvSpPr>
            <a:spLocks noGrp="1"/>
          </p:cNvSpPr>
          <p:nvPr>
            <p:ph type="body" sz="quarter" idx="59" hasCustomPrompt="1"/>
          </p:nvPr>
        </p:nvSpPr>
        <p:spPr>
          <a:xfrm>
            <a:off x="9627575" y="4857353"/>
            <a:ext cx="1727524" cy="563761"/>
          </a:xfrm>
        </p:spPr>
        <p:txBody>
          <a:bodyPr lIns="0" rIns="0" bIns="91440" anchor="ctr">
            <a:noAutofit/>
          </a:bodyPr>
          <a:lstStyle>
            <a:lvl1pPr algn="l">
              <a:lnSpc>
                <a:spcPct val="100000"/>
              </a:lnSpc>
              <a:defRPr sz="1200" b="0" i="0">
                <a:solidFill>
                  <a:schemeClr val="accent3"/>
                </a:solidFill>
                <a:latin typeface="Poppins SemiBold"/>
                <a:cs typeface="Poppins" pitchFamily="2" charset="77"/>
              </a:defRPr>
            </a:lvl1pPr>
          </a:lstStyle>
          <a:p>
            <a:pPr lvl="0"/>
            <a:r>
              <a:rPr lang="en-US"/>
              <a:t>Click to add a header here (2 lines max)</a:t>
            </a:r>
          </a:p>
        </p:txBody>
      </p:sp>
      <p:sp>
        <p:nvSpPr>
          <p:cNvPr id="13" name="Text Placeholder 58">
            <a:extLst>
              <a:ext uri="{FF2B5EF4-FFF2-40B4-BE49-F238E27FC236}">
                <a16:creationId xmlns:a16="http://schemas.microsoft.com/office/drawing/2014/main" id="{D7344ABF-F92B-B1C9-7855-FCA2E180D3A8}"/>
              </a:ext>
            </a:extLst>
          </p:cNvPr>
          <p:cNvSpPr>
            <a:spLocks noGrp="1"/>
          </p:cNvSpPr>
          <p:nvPr>
            <p:ph type="body" sz="quarter" idx="60" hasCustomPrompt="1"/>
          </p:nvPr>
        </p:nvSpPr>
        <p:spPr>
          <a:xfrm>
            <a:off x="9627574" y="5448127"/>
            <a:ext cx="1727524" cy="563761"/>
          </a:xfrm>
        </p:spPr>
        <p:txBody>
          <a:bodyPr lIns="0" tIns="0" rIns="0" anchor="t">
            <a:noAutofit/>
          </a:bodyPr>
          <a:lstStyle>
            <a:lvl1pPr algn="l">
              <a:lnSpc>
                <a:spcPct val="100000"/>
              </a:lnSpc>
              <a:defRPr sz="14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a:t>Replace with subtitle</a:t>
            </a:r>
          </a:p>
        </p:txBody>
      </p:sp>
      <p:pic>
        <p:nvPicPr>
          <p:cNvPr id="14" name="Picture 49">
            <a:extLst>
              <a:ext uri="{FF2B5EF4-FFF2-40B4-BE49-F238E27FC236}">
                <a16:creationId xmlns:a16="http://schemas.microsoft.com/office/drawing/2014/main" id="{EA3363CC-1A47-2102-0433-D0CF1F2AD8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627572" y="3867216"/>
            <a:ext cx="800100" cy="800100"/>
          </a:xfrm>
          <a:prstGeom prst="rect">
            <a:avLst/>
          </a:prstGeom>
        </p:spPr>
      </p:pic>
      <p:sp>
        <p:nvSpPr>
          <p:cNvPr id="15" name="Picture Placeholder 15">
            <a:extLst>
              <a:ext uri="{FF2B5EF4-FFF2-40B4-BE49-F238E27FC236}">
                <a16:creationId xmlns:a16="http://schemas.microsoft.com/office/drawing/2014/main" id="{5547F2B0-5D9C-030D-87DD-3044304910BF}"/>
              </a:ext>
            </a:extLst>
          </p:cNvPr>
          <p:cNvSpPr>
            <a:spLocks noGrp="1"/>
          </p:cNvSpPr>
          <p:nvPr>
            <p:ph type="pic" sz="quarter" idx="61" hasCustomPrompt="1"/>
          </p:nvPr>
        </p:nvSpPr>
        <p:spPr>
          <a:xfrm>
            <a:off x="9856884" y="4098407"/>
            <a:ext cx="348998" cy="348998"/>
          </a:xfrm>
        </p:spPr>
        <p:txBody>
          <a:bodyPr anchor="ctr">
            <a:noAutofit/>
          </a:bodyPr>
          <a:lstStyle>
            <a:lvl1pPr algn="ctr">
              <a:defRPr sz="500" b="0" i="0">
                <a:latin typeface="Poppins" pitchFamily="2" charset="77"/>
                <a:cs typeface="Poppins" pitchFamily="2" charset="77"/>
              </a:defRPr>
            </a:lvl1pPr>
          </a:lstStyle>
          <a:p>
            <a:r>
              <a:rPr lang="en-US"/>
              <a:t>Icon</a:t>
            </a:r>
            <a:br>
              <a:rPr lang="en-US"/>
            </a:br>
            <a:r>
              <a:rPr lang="en-US"/>
              <a:t>here</a:t>
            </a:r>
          </a:p>
        </p:txBody>
      </p:sp>
    </p:spTree>
    <p:extLst>
      <p:ext uri="{BB962C8B-B14F-4D97-AF65-F5344CB8AC3E}">
        <p14:creationId xmlns:p14="http://schemas.microsoft.com/office/powerpoint/2010/main" val="3376627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ayout - heading + circle / arrow graphic + check icon / label blue (6)">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5ED5D-F1A8-FA86-E721-C9BA83A71D42}"/>
              </a:ext>
            </a:extLst>
          </p:cNvPr>
          <p:cNvSpPr/>
          <p:nvPr userDrawn="1"/>
        </p:nvSpPr>
        <p:spPr>
          <a:xfrm rot="10800000">
            <a:off x="6096000" y="0"/>
            <a:ext cx="6096002" cy="6858000"/>
          </a:xfrm>
          <a:prstGeom prst="rect">
            <a:avLst/>
          </a:prstGeom>
          <a:gradFill flip="none" rotWithShape="1">
            <a:gsLst>
              <a:gs pos="0">
                <a:srgbClr val="141419"/>
              </a:gs>
              <a:gs pos="99000">
                <a:schemeClr val="accent6">
                  <a:lumMod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5D0C61A-BA3F-314C-B86E-109ABF03424D}"/>
              </a:ext>
            </a:extLst>
          </p:cNvPr>
          <p:cNvSpPr/>
          <p:nvPr userDrawn="1"/>
        </p:nvSpPr>
        <p:spPr>
          <a:xfrm>
            <a:off x="0" y="0"/>
            <a:ext cx="6096000" cy="6858000"/>
          </a:xfrm>
          <a:prstGeom prst="rect">
            <a:avLst/>
          </a:prstGeom>
          <a:gradFill flip="none" rotWithShape="1">
            <a:gsLst>
              <a:gs pos="0">
                <a:srgbClr val="141419"/>
              </a:gs>
              <a:gs pos="99000">
                <a:schemeClr val="accent6">
                  <a:lumMod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CC8AE79F-0142-CF69-4544-18E709033AB9}"/>
              </a:ext>
              <a:ext uri="{C183D7F6-B498-43B3-948B-1728B52AA6E4}">
                <adec:decorative xmlns:adec="http://schemas.microsoft.com/office/drawing/2017/decorative" val="1"/>
              </a:ext>
            </a:extLst>
          </p:cNvPr>
          <p:cNvPicPr>
            <a:picLocks noChangeAspect="1"/>
          </p:cNvPicPr>
          <p:nvPr/>
        </p:nvPicPr>
        <p:blipFill>
          <a:blip r:embed="rId2"/>
          <a:srcRect/>
          <a:stretch/>
        </p:blipFill>
        <p:spPr>
          <a:xfrm rot="19776656">
            <a:off x="2792025" y="150234"/>
            <a:ext cx="6557532" cy="6557532"/>
          </a:xfrm>
          <a:prstGeom prst="rect">
            <a:avLst/>
          </a:prstGeom>
        </p:spPr>
      </p:pic>
      <p:sp>
        <p:nvSpPr>
          <p:cNvPr id="5" name="Slide Number Placeholder 4">
            <a:extLst>
              <a:ext uri="{FF2B5EF4-FFF2-40B4-BE49-F238E27FC236}">
                <a16:creationId xmlns:a16="http://schemas.microsoft.com/office/drawing/2014/main" id="{7D8C781C-26D7-A86F-B409-78709FECFB48}"/>
              </a:ext>
            </a:extLst>
          </p:cNvPr>
          <p:cNvSpPr>
            <a:spLocks noGrp="1"/>
          </p:cNvSpPr>
          <p:nvPr>
            <p:ph type="sldNum" sz="quarter" idx="12"/>
          </p:nvPr>
        </p:nvSpPr>
        <p:spPr/>
        <p:txBody>
          <a:bodyPr/>
          <a:lstStyle>
            <a:lvl1pPr>
              <a:defRPr b="0" i="0">
                <a:latin typeface="Poppins" pitchFamily="2" charset="77"/>
              </a:defRPr>
            </a:lvl1pPr>
          </a:lstStyle>
          <a:p>
            <a:fld id="{1BD369BD-03DA-734A-B6B8-B4E4640ACCB3}" type="slidenum">
              <a:rPr lang="en-US" smtClean="0"/>
              <a:pPr/>
              <a:t>‹#›</a:t>
            </a:fld>
            <a:endParaRPr lang="en-US"/>
          </a:p>
        </p:txBody>
      </p:sp>
      <p:sp>
        <p:nvSpPr>
          <p:cNvPr id="25" name="Text Placeholder 58">
            <a:extLst>
              <a:ext uri="{FF2B5EF4-FFF2-40B4-BE49-F238E27FC236}">
                <a16:creationId xmlns:a16="http://schemas.microsoft.com/office/drawing/2014/main" id="{5876E48C-D292-7C1C-237C-079E4CFDC7AB}"/>
              </a:ext>
            </a:extLst>
          </p:cNvPr>
          <p:cNvSpPr>
            <a:spLocks noGrp="1"/>
          </p:cNvSpPr>
          <p:nvPr>
            <p:ph type="body" sz="quarter" idx="66" hasCustomPrompt="1"/>
          </p:nvPr>
        </p:nvSpPr>
        <p:spPr>
          <a:xfrm>
            <a:off x="4498832" y="2528545"/>
            <a:ext cx="3150027" cy="1752391"/>
          </a:xfrm>
        </p:spPr>
        <p:txBody>
          <a:bodyPr anchor="ctr">
            <a:noAutofit/>
          </a:bodyPr>
          <a:lstStyle>
            <a:lvl1pPr algn="ctr">
              <a:lnSpc>
                <a:spcPct val="100000"/>
              </a:lnSpc>
              <a:defRPr sz="2400" b="0" i="0">
                <a:solidFill>
                  <a:schemeClr val="bg1"/>
                </a:solidFill>
                <a:latin typeface="Poppins SemiBold"/>
                <a:cs typeface="Poppins" pitchFamily="2" charset="77"/>
              </a:defRPr>
            </a:lvl1pPr>
          </a:lstStyle>
          <a:p>
            <a:pPr lvl="0"/>
            <a:r>
              <a:rPr lang="en-US"/>
              <a:t>Graphic label</a:t>
            </a:r>
          </a:p>
        </p:txBody>
      </p:sp>
      <p:sp>
        <p:nvSpPr>
          <p:cNvPr id="12" name="Text Placeholder 58">
            <a:extLst>
              <a:ext uri="{FF2B5EF4-FFF2-40B4-BE49-F238E27FC236}">
                <a16:creationId xmlns:a16="http://schemas.microsoft.com/office/drawing/2014/main" id="{F4E39EED-73AA-CA67-135D-DC46D333C810}"/>
              </a:ext>
            </a:extLst>
          </p:cNvPr>
          <p:cNvSpPr>
            <a:spLocks noGrp="1"/>
          </p:cNvSpPr>
          <p:nvPr>
            <p:ph type="body" sz="quarter" idx="64" hasCustomPrompt="1"/>
          </p:nvPr>
        </p:nvSpPr>
        <p:spPr>
          <a:xfrm>
            <a:off x="2540802" y="1010080"/>
            <a:ext cx="1715408" cy="296918"/>
          </a:xfrm>
        </p:spPr>
        <p:txBody>
          <a:bodyPr anchor="ctr">
            <a:noAutofit/>
          </a:bodyPr>
          <a:lstStyle>
            <a:lvl1pPr algn="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a:t>Label here</a:t>
            </a:r>
          </a:p>
        </p:txBody>
      </p:sp>
      <p:sp>
        <p:nvSpPr>
          <p:cNvPr id="16" name="Text Placeholder 58">
            <a:extLst>
              <a:ext uri="{FF2B5EF4-FFF2-40B4-BE49-F238E27FC236}">
                <a16:creationId xmlns:a16="http://schemas.microsoft.com/office/drawing/2014/main" id="{4A8E5AEB-9ACF-943B-1690-BC4E898C6E79}"/>
              </a:ext>
            </a:extLst>
          </p:cNvPr>
          <p:cNvSpPr>
            <a:spLocks noGrp="1"/>
          </p:cNvSpPr>
          <p:nvPr>
            <p:ph type="body" sz="quarter" idx="68" hasCustomPrompt="1"/>
          </p:nvPr>
        </p:nvSpPr>
        <p:spPr>
          <a:xfrm>
            <a:off x="1539558" y="3256282"/>
            <a:ext cx="1715408" cy="296918"/>
          </a:xfrm>
        </p:spPr>
        <p:txBody>
          <a:bodyPr anchor="ctr">
            <a:noAutofit/>
          </a:bodyPr>
          <a:lstStyle>
            <a:lvl1pPr algn="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a:t>Label here</a:t>
            </a:r>
          </a:p>
        </p:txBody>
      </p:sp>
      <p:sp>
        <p:nvSpPr>
          <p:cNvPr id="29" name="Text Placeholder 58">
            <a:extLst>
              <a:ext uri="{FF2B5EF4-FFF2-40B4-BE49-F238E27FC236}">
                <a16:creationId xmlns:a16="http://schemas.microsoft.com/office/drawing/2014/main" id="{2815BAD1-F71A-FC5C-DD05-9BA3E288B0F8}"/>
              </a:ext>
            </a:extLst>
          </p:cNvPr>
          <p:cNvSpPr>
            <a:spLocks noGrp="1"/>
          </p:cNvSpPr>
          <p:nvPr>
            <p:ph type="body" sz="quarter" idx="70" hasCustomPrompt="1"/>
          </p:nvPr>
        </p:nvSpPr>
        <p:spPr>
          <a:xfrm>
            <a:off x="8035021" y="1010080"/>
            <a:ext cx="1715408" cy="296918"/>
          </a:xfrm>
        </p:spPr>
        <p:txBody>
          <a:bodyPr anchor="ctr">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a:t>Label here</a:t>
            </a:r>
          </a:p>
        </p:txBody>
      </p:sp>
      <p:sp>
        <p:nvSpPr>
          <p:cNvPr id="36" name="Text Placeholder 58">
            <a:extLst>
              <a:ext uri="{FF2B5EF4-FFF2-40B4-BE49-F238E27FC236}">
                <a16:creationId xmlns:a16="http://schemas.microsoft.com/office/drawing/2014/main" id="{C43806D6-AA98-4269-B4DA-AF6C5DD53EA1}"/>
              </a:ext>
            </a:extLst>
          </p:cNvPr>
          <p:cNvSpPr>
            <a:spLocks noGrp="1"/>
          </p:cNvSpPr>
          <p:nvPr>
            <p:ph type="body" sz="quarter" idx="71" hasCustomPrompt="1"/>
          </p:nvPr>
        </p:nvSpPr>
        <p:spPr>
          <a:xfrm>
            <a:off x="8892725" y="3280541"/>
            <a:ext cx="1715408" cy="296918"/>
          </a:xfrm>
        </p:spPr>
        <p:txBody>
          <a:bodyPr anchor="ctr">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a:t>Label here</a:t>
            </a:r>
          </a:p>
        </p:txBody>
      </p:sp>
      <p:sp>
        <p:nvSpPr>
          <p:cNvPr id="40" name="Text Placeholder 58">
            <a:extLst>
              <a:ext uri="{FF2B5EF4-FFF2-40B4-BE49-F238E27FC236}">
                <a16:creationId xmlns:a16="http://schemas.microsoft.com/office/drawing/2014/main" id="{CD94710F-23BF-D7E6-5456-080113E72685}"/>
              </a:ext>
            </a:extLst>
          </p:cNvPr>
          <p:cNvSpPr>
            <a:spLocks noGrp="1"/>
          </p:cNvSpPr>
          <p:nvPr>
            <p:ph type="body" sz="quarter" idx="72" hasCustomPrompt="1"/>
          </p:nvPr>
        </p:nvSpPr>
        <p:spPr>
          <a:xfrm>
            <a:off x="7572231" y="5629852"/>
            <a:ext cx="1715408" cy="296918"/>
          </a:xfrm>
        </p:spPr>
        <p:txBody>
          <a:bodyPr anchor="ctr">
            <a:noAutofit/>
          </a:bodyPr>
          <a:lstStyle>
            <a:lvl1pPr algn="l">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a:t>Label here</a:t>
            </a:r>
          </a:p>
        </p:txBody>
      </p:sp>
      <p:sp>
        <p:nvSpPr>
          <p:cNvPr id="43" name="Text Placeholder 58">
            <a:extLst>
              <a:ext uri="{FF2B5EF4-FFF2-40B4-BE49-F238E27FC236}">
                <a16:creationId xmlns:a16="http://schemas.microsoft.com/office/drawing/2014/main" id="{FF58B937-F273-8D38-735E-7F03729EC238}"/>
              </a:ext>
            </a:extLst>
          </p:cNvPr>
          <p:cNvSpPr>
            <a:spLocks noGrp="1"/>
          </p:cNvSpPr>
          <p:nvPr>
            <p:ph type="body" sz="quarter" idx="73" hasCustomPrompt="1"/>
          </p:nvPr>
        </p:nvSpPr>
        <p:spPr>
          <a:xfrm>
            <a:off x="2904361" y="5629852"/>
            <a:ext cx="1715408" cy="296918"/>
          </a:xfrm>
        </p:spPr>
        <p:txBody>
          <a:bodyPr anchor="ctr">
            <a:noAutofit/>
          </a:bodyPr>
          <a:lstStyle>
            <a:lvl1pPr algn="r">
              <a:defRPr sz="1200" b="0" i="0">
                <a:solidFill>
                  <a:schemeClr val="tx1"/>
                </a:solidFill>
                <a:latin typeface="Aptos" panose="020B0004020202020204" pitchFamily="34" charset="0"/>
                <a:ea typeface="Aptos" panose="020B0502040504020204" pitchFamily="34" charset="0"/>
                <a:cs typeface="Aptos" panose="020B0502040504020204" pitchFamily="34" charset="0"/>
              </a:defRPr>
            </a:lvl1pPr>
          </a:lstStyle>
          <a:p>
            <a:pPr lvl="0"/>
            <a:r>
              <a:rPr lang="en-US"/>
              <a:t>Label here</a:t>
            </a:r>
          </a:p>
        </p:txBody>
      </p:sp>
    </p:spTree>
    <p:extLst>
      <p:ext uri="{BB962C8B-B14F-4D97-AF65-F5344CB8AC3E}">
        <p14:creationId xmlns:p14="http://schemas.microsoft.com/office/powerpoint/2010/main" val="1379779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0E5AE5-43C3-5394-A129-BC5F4493C14F}"/>
              </a:ext>
            </a:extLst>
          </p:cNvPr>
          <p:cNvSpPr>
            <a:spLocks noGrp="1"/>
          </p:cNvSpPr>
          <p:nvPr>
            <p:ph type="title"/>
          </p:nvPr>
        </p:nvSpPr>
        <p:spPr>
          <a:xfrm>
            <a:off x="838200" y="510988"/>
            <a:ext cx="10515600" cy="726142"/>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F9E14430-05A0-1760-4639-8EB4EA5E8B4C}"/>
              </a:ext>
            </a:extLst>
          </p:cNvPr>
          <p:cNvSpPr>
            <a:spLocks noGrp="1"/>
          </p:cNvSpPr>
          <p:nvPr>
            <p:ph type="body" idx="1"/>
          </p:nvPr>
        </p:nvSpPr>
        <p:spPr>
          <a:xfrm>
            <a:off x="838200" y="1434353"/>
            <a:ext cx="10515600" cy="450924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Second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70B751A2-3EF2-EB87-2CA6-996DA1258E77}"/>
              </a:ext>
            </a:extLst>
          </p:cNvPr>
          <p:cNvSpPr/>
          <p:nvPr/>
        </p:nvSpPr>
        <p:spPr>
          <a:xfrm>
            <a:off x="0" y="6721475"/>
            <a:ext cx="12192000" cy="1365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4" name="Picture 3">
            <a:extLst>
              <a:ext uri="{FF2B5EF4-FFF2-40B4-BE49-F238E27FC236}">
                <a16:creationId xmlns:a16="http://schemas.microsoft.com/office/drawing/2014/main" id="{3BF287FA-9423-DEC0-6BDE-AEA335787DED}"/>
              </a:ex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a:ext>
            </a:extLst>
          </a:blip>
          <a:srcRect/>
          <a:stretch/>
        </p:blipFill>
        <p:spPr>
          <a:xfrm>
            <a:off x="447404" y="6244389"/>
            <a:ext cx="1017724" cy="236621"/>
          </a:xfrm>
          <a:prstGeom prst="rect">
            <a:avLst/>
          </a:prstGeom>
        </p:spPr>
      </p:pic>
      <p:sp>
        <p:nvSpPr>
          <p:cNvPr id="6" name="Slide Number Placeholder 5">
            <a:extLst>
              <a:ext uri="{FF2B5EF4-FFF2-40B4-BE49-F238E27FC236}">
                <a16:creationId xmlns:a16="http://schemas.microsoft.com/office/drawing/2014/main" id="{3B124586-27B5-7BEF-C864-F6AB770E529C}"/>
              </a:ext>
            </a:extLst>
          </p:cNvPr>
          <p:cNvSpPr>
            <a:spLocks noGrp="1"/>
          </p:cNvSpPr>
          <p:nvPr>
            <p:ph type="sldNum" sz="quarter" idx="4"/>
          </p:nvPr>
        </p:nvSpPr>
        <p:spPr>
          <a:xfrm>
            <a:off x="9001397" y="6191622"/>
            <a:ext cx="2743200" cy="365125"/>
          </a:xfrm>
          <a:prstGeom prst="rect">
            <a:avLst/>
          </a:prstGeom>
        </p:spPr>
        <p:txBody>
          <a:bodyPr vert="horz" lIns="91440" tIns="45720" rIns="91440" bIns="45720" rtlCol="0" anchor="ctr"/>
          <a:lstStyle>
            <a:lvl1pPr algn="r">
              <a:defRPr sz="1200" b="0" i="0">
                <a:solidFill>
                  <a:schemeClr val="accent6"/>
                </a:solidFill>
                <a:latin typeface="Poppins" pitchFamily="2" charset="77"/>
              </a:defRPr>
            </a:lvl1pPr>
          </a:lstStyle>
          <a:p>
            <a:fld id="{1BD369BD-03DA-734A-B6B8-B4E4640ACCB3}" type="slidenum">
              <a:rPr lang="en-US" smtClean="0"/>
              <a:pPr/>
              <a:t>‹#›</a:t>
            </a:fld>
            <a:endParaRPr lang="en-US"/>
          </a:p>
        </p:txBody>
      </p:sp>
    </p:spTree>
    <p:extLst>
      <p:ext uri="{BB962C8B-B14F-4D97-AF65-F5344CB8AC3E}">
        <p14:creationId xmlns:p14="http://schemas.microsoft.com/office/powerpoint/2010/main" val="3251123581"/>
      </p:ext>
    </p:extLst>
  </p:cSld>
  <p:clrMap bg1="lt1" tx1="dk1" bg2="lt2" tx2="dk2" accent1="accent1" accent2="accent2" accent3="accent3" accent4="accent4" accent5="accent5" accent6="accent6" hlink="hlink" folHlink="folHlink"/>
  <p:sldLayoutIdLst>
    <p:sldLayoutId id="2147483795" r:id="rId1"/>
    <p:sldLayoutId id="2147483800" r:id="rId2"/>
    <p:sldLayoutId id="2147483805" r:id="rId3"/>
    <p:sldLayoutId id="2147483808" r:id="rId4"/>
    <p:sldLayoutId id="2147483809" r:id="rId5"/>
    <p:sldLayoutId id="2147483816" r:id="rId6"/>
    <p:sldLayoutId id="2147483854" r:id="rId7"/>
    <p:sldLayoutId id="2147483870" r:id="rId8"/>
    <p:sldLayoutId id="2147483895" r:id="rId9"/>
    <p:sldLayoutId id="2147483894" r:id="rId10"/>
    <p:sldLayoutId id="2147483897" r:id="rId11"/>
    <p:sldLayoutId id="2147483898" r:id="rId12"/>
    <p:sldLayoutId id="2147483899" r:id="rId13"/>
    <p:sldLayoutId id="2147483900" r:id="rId14"/>
    <p:sldLayoutId id="2147483901" r:id="rId15"/>
    <p:sldLayoutId id="2147483902" r:id="rId16"/>
    <p:sldLayoutId id="2147483903" r:id="rId17"/>
  </p:sldLayoutIdLst>
  <p:hf hdr="0" ftr="0" dt="0"/>
  <p:txStyles>
    <p:titleStyle>
      <a:lvl1pPr marL="6350" indent="0" algn="l" defTabSz="914400" rtl="0" eaLnBrk="1" latinLnBrk="0" hangingPunct="1">
        <a:lnSpc>
          <a:spcPct val="90000"/>
        </a:lnSpc>
        <a:spcBef>
          <a:spcPct val="0"/>
        </a:spcBef>
        <a:buNone/>
        <a:tabLst/>
        <a:defRPr sz="3600" b="1" i="0" kern="1200">
          <a:solidFill>
            <a:schemeClr val="accent3"/>
          </a:solidFill>
          <a:latin typeface="Poppins SemiBold" pitchFamily="2" charset="77"/>
          <a:ea typeface="+mj-ea"/>
          <a:cs typeface="Poppins SemiBold" pitchFamily="2" charset="77"/>
        </a:defRPr>
      </a:lvl1pPr>
    </p:titleStyle>
    <p:body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mn-lt"/>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
          <p15:clr>
            <a:srgbClr val="F26B43"/>
          </p15:clr>
        </p15:guide>
        <p15:guide id="2" pos="528">
          <p15:clr>
            <a:srgbClr val="F26B43"/>
          </p15:clr>
        </p15:guide>
        <p15:guide id="3" pos="3840">
          <p15:clr>
            <a:srgbClr val="F26B43"/>
          </p15:clr>
        </p15:guide>
        <p15:guide id="4" pos="7152">
          <p15:clr>
            <a:srgbClr val="F26B43"/>
          </p15:clr>
        </p15:guide>
        <p15:guide id="5" orient="horz" pos="3744">
          <p15:clr>
            <a:srgbClr val="F26B43"/>
          </p15:clr>
        </p15:guide>
        <p15:guide id="6" orient="horz" pos="4008">
          <p15:clr>
            <a:srgbClr val="F26B43"/>
          </p15:clr>
        </p15:guide>
        <p15:guide id="7"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22.png"/><Relationship Id="rId2" Type="http://schemas.openxmlformats.org/officeDocument/2006/relationships/notesSlide" Target="../notesSlides/notesSlide7.xml"/><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10.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8.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7.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2.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Layout" Target="../slideLayouts/slideLayout10.xml"/><Relationship Id="rId7" Type="http://schemas.openxmlformats.org/officeDocument/2006/relationships/image" Target="../media/image10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8.png"/><Relationship Id="rId5" Type="http://schemas.openxmlformats.org/officeDocument/2006/relationships/image" Target="../media/image96.png"/><Relationship Id="rId10" Type="http://schemas.openxmlformats.org/officeDocument/2006/relationships/image" Target="../media/image22.png"/><Relationship Id="rId4" Type="http://schemas.openxmlformats.org/officeDocument/2006/relationships/notesSlide" Target="../notesSlides/notesSlide13.xml"/><Relationship Id="rId9" Type="http://schemas.openxmlformats.org/officeDocument/2006/relationships/image" Target="../media/image111.png"/></Relationships>
</file>

<file path=ppt/slides/_rels/slide19.xml.rels><?xml version="1.0" encoding="UTF-8" standalone="yes"?>
<Relationships xmlns="http://schemas.openxmlformats.org/package/2006/relationships"><Relationship Id="rId3" Type="http://schemas.openxmlformats.org/officeDocument/2006/relationships/hyperlink" Target="https://ramp.com/partners/netgain"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hyperlink" Target="https://www.linkedin.com/in/nigel-reiff-28b9b0136/" TargetMode="External"/><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hyperlink" Target="https://www.linkedin.com/in/tanner-k-larsen/" TargetMode="External"/><Relationship Id="rId9" Type="http://schemas.openxmlformats.org/officeDocument/2006/relationships/hyperlink" Target="https://www.linkedin.com/in/gabriel-rogoff-718259140/"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4.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8.png"/><Relationship Id="rId21" Type="http://schemas.openxmlformats.org/officeDocument/2006/relationships/image" Target="../media/image65.png"/><Relationship Id="rId7" Type="http://schemas.openxmlformats.org/officeDocument/2006/relationships/image" Target="../media/image52.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6.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10.xml"/><Relationship Id="rId6" Type="http://schemas.openxmlformats.org/officeDocument/2006/relationships/image" Target="../media/image51.png"/><Relationship Id="rId11" Type="http://schemas.openxmlformats.org/officeDocument/2006/relationships/image" Target="../media/image55.png"/><Relationship Id="rId24" Type="http://schemas.openxmlformats.org/officeDocument/2006/relationships/image" Target="../media/image22.png"/><Relationship Id="rId5" Type="http://schemas.openxmlformats.org/officeDocument/2006/relationships/image" Target="../media/image50.pn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9.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BE575-F34C-C8B4-BD9C-0F0D8E8B3726}"/>
              </a:ext>
            </a:extLst>
          </p:cNvPr>
          <p:cNvSpPr>
            <a:spLocks noGrp="1"/>
          </p:cNvSpPr>
          <p:nvPr>
            <p:ph type="title"/>
          </p:nvPr>
        </p:nvSpPr>
        <p:spPr>
          <a:xfrm>
            <a:off x="392226" y="1978738"/>
            <a:ext cx="6018492" cy="1349345"/>
          </a:xfrm>
        </p:spPr>
        <p:txBody>
          <a:bodyPr/>
          <a:lstStyle/>
          <a:p>
            <a:pPr algn="l"/>
            <a:r>
              <a:rPr lang="en-US" sz="3200" b="1" i="0">
                <a:solidFill>
                  <a:srgbClr val="FFFFFF"/>
                </a:solidFill>
                <a:effectLst/>
                <a:latin typeface="Poppins"/>
                <a:cs typeface="Poppins SemiBold"/>
              </a:rPr>
              <a:t>Simplify </a:t>
            </a:r>
            <a:r>
              <a:rPr lang="en-US" sz="3200">
                <a:solidFill>
                  <a:srgbClr val="FFFFFF"/>
                </a:solidFill>
                <a:latin typeface="Poppins"/>
                <a:cs typeface="Poppins SemiBold"/>
              </a:rPr>
              <a:t>finance</a:t>
            </a:r>
            <a:r>
              <a:rPr lang="en-US" sz="3200" b="1" i="0">
                <a:solidFill>
                  <a:srgbClr val="FFFFFF"/>
                </a:solidFill>
                <a:effectLst/>
                <a:latin typeface="Poppins"/>
                <a:cs typeface="Poppins SemiBold"/>
              </a:rPr>
              <a:t> </a:t>
            </a:r>
            <a:r>
              <a:rPr lang="en-US" sz="3200">
                <a:solidFill>
                  <a:srgbClr val="FFFFFF"/>
                </a:solidFill>
                <a:latin typeface="Poppins"/>
                <a:cs typeface="Poppins SemiBold"/>
              </a:rPr>
              <a:t>operations</a:t>
            </a:r>
            <a:r>
              <a:rPr lang="en-US" sz="3200" b="1" i="0">
                <a:solidFill>
                  <a:srgbClr val="FFFFFF"/>
                </a:solidFill>
                <a:effectLst/>
                <a:latin typeface="Poppins"/>
                <a:cs typeface="Poppins SemiBold"/>
              </a:rPr>
              <a:t> with Ramp and Netgain</a:t>
            </a:r>
          </a:p>
        </p:txBody>
      </p:sp>
      <p:sp>
        <p:nvSpPr>
          <p:cNvPr id="3" name="Text Placeholder 2">
            <a:extLst>
              <a:ext uri="{FF2B5EF4-FFF2-40B4-BE49-F238E27FC236}">
                <a16:creationId xmlns:a16="http://schemas.microsoft.com/office/drawing/2014/main" id="{A750151A-1348-75D0-E1F2-80559CCDD875}"/>
              </a:ext>
            </a:extLst>
          </p:cNvPr>
          <p:cNvSpPr>
            <a:spLocks noGrp="1"/>
          </p:cNvSpPr>
          <p:nvPr>
            <p:ph type="body" idx="1"/>
          </p:nvPr>
        </p:nvSpPr>
        <p:spPr>
          <a:xfrm>
            <a:off x="390902" y="3561180"/>
            <a:ext cx="3822700" cy="391915"/>
          </a:xfrm>
        </p:spPr>
        <p:txBody>
          <a:bodyPr vert="horz" lIns="0" tIns="45720" rIns="0" bIns="45720" rtlCol="0" anchor="t">
            <a:noAutofit/>
          </a:bodyPr>
          <a:lstStyle/>
          <a:p>
            <a:r>
              <a:rPr lang="en-US">
                <a:latin typeface="Poppins"/>
                <a:cs typeface="Poppins"/>
              </a:rPr>
              <a:t>A NetSuite user’s path to success</a:t>
            </a:r>
          </a:p>
        </p:txBody>
      </p:sp>
      <p:pic>
        <p:nvPicPr>
          <p:cNvPr id="8" name="Picture 7">
            <a:extLst>
              <a:ext uri="{FF2B5EF4-FFF2-40B4-BE49-F238E27FC236}">
                <a16:creationId xmlns:a16="http://schemas.microsoft.com/office/drawing/2014/main" id="{75F28298-1D86-2EBA-DF23-1BF8DB10FC43}"/>
              </a:ext>
            </a:extLst>
          </p:cNvPr>
          <p:cNvPicPr>
            <a:picLocks noChangeAspect="1"/>
          </p:cNvPicPr>
          <p:nvPr/>
        </p:nvPicPr>
        <p:blipFill>
          <a:blip r:embed="rId3"/>
          <a:stretch>
            <a:fillRect/>
          </a:stretch>
        </p:blipFill>
        <p:spPr>
          <a:xfrm>
            <a:off x="1635051" y="6239750"/>
            <a:ext cx="895350" cy="248557"/>
          </a:xfrm>
          <a:prstGeom prst="rect">
            <a:avLst/>
          </a:prstGeom>
        </p:spPr>
      </p:pic>
    </p:spTree>
    <p:extLst>
      <p:ext uri="{BB962C8B-B14F-4D97-AF65-F5344CB8AC3E}">
        <p14:creationId xmlns:p14="http://schemas.microsoft.com/office/powerpoint/2010/main" val="736106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88D28-DA3F-5EC0-7231-5611B702B883}"/>
            </a:ext>
          </a:extLst>
        </p:cNvPr>
        <p:cNvGrpSpPr/>
        <p:nvPr/>
      </p:nvGrpSpPr>
      <p:grpSpPr>
        <a:xfrm>
          <a:off x="0" y="0"/>
          <a:ext cx="0" cy="0"/>
          <a:chOff x="0" y="0"/>
          <a:chExt cx="0" cy="0"/>
        </a:xfrm>
      </p:grpSpPr>
      <p:grpSp>
        <p:nvGrpSpPr>
          <p:cNvPr id="11" name="Google Shape;628;p75">
            <a:extLst>
              <a:ext uri="{FF2B5EF4-FFF2-40B4-BE49-F238E27FC236}">
                <a16:creationId xmlns:a16="http://schemas.microsoft.com/office/drawing/2014/main" id="{8A8AC006-6EC2-1934-633F-A36361827B95}"/>
              </a:ext>
            </a:extLst>
          </p:cNvPr>
          <p:cNvGrpSpPr/>
          <p:nvPr/>
        </p:nvGrpSpPr>
        <p:grpSpPr>
          <a:xfrm>
            <a:off x="246134" y="1971598"/>
            <a:ext cx="11695100" cy="2708811"/>
            <a:chOff x="184600" y="-611025"/>
            <a:chExt cx="8771325" cy="2289911"/>
          </a:xfrm>
        </p:grpSpPr>
        <p:sp>
          <p:nvSpPr>
            <p:cNvPr id="3" name="Google Shape;629;p75">
              <a:extLst>
                <a:ext uri="{FF2B5EF4-FFF2-40B4-BE49-F238E27FC236}">
                  <a16:creationId xmlns:a16="http://schemas.microsoft.com/office/drawing/2014/main" id="{A6074F78-C128-7A4C-B431-F98ADA11C729}"/>
                </a:ext>
              </a:extLst>
            </p:cNvPr>
            <p:cNvSpPr/>
            <p:nvPr/>
          </p:nvSpPr>
          <p:spPr>
            <a:xfrm>
              <a:off x="184600" y="-611025"/>
              <a:ext cx="2045400" cy="514500"/>
            </a:xfrm>
            <a:prstGeom prst="roundRect">
              <a:avLst>
                <a:gd name="adj" fmla="val 16667"/>
              </a:avLst>
            </a:prstGeom>
            <a:solidFill>
              <a:schemeClr val="bg1">
                <a:lumMod val="5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50" b="1">
                  <a:solidFill>
                    <a:srgbClr val="FFFFFF"/>
                  </a:solidFill>
                  <a:latin typeface="Poppins"/>
                  <a:ea typeface="Helvetica Neue"/>
                  <a:cs typeface="Helvetica Neue"/>
                  <a:sym typeface="Helvetica Neue"/>
                </a:rPr>
                <a:t>Corporate Cards</a:t>
              </a:r>
              <a:endParaRPr lang="en-US" sz="1450" b="1">
                <a:solidFill>
                  <a:srgbClr val="FFFFFF"/>
                </a:solidFill>
                <a:latin typeface="Poppins"/>
                <a:ea typeface="Helvetica Neue"/>
                <a:cs typeface="Helvetica Neue"/>
              </a:endParaRPr>
            </a:p>
          </p:txBody>
        </p:sp>
        <p:sp>
          <p:nvSpPr>
            <p:cNvPr id="4" name="Google Shape;630;p75">
              <a:extLst>
                <a:ext uri="{FF2B5EF4-FFF2-40B4-BE49-F238E27FC236}">
                  <a16:creationId xmlns:a16="http://schemas.microsoft.com/office/drawing/2014/main" id="{4B1B623F-60FB-0CAA-7A3A-2B0285B90BEF}"/>
                </a:ext>
              </a:extLst>
            </p:cNvPr>
            <p:cNvSpPr/>
            <p:nvPr/>
          </p:nvSpPr>
          <p:spPr>
            <a:xfrm>
              <a:off x="6920125" y="-611014"/>
              <a:ext cx="2035800" cy="2289900"/>
            </a:xfrm>
            <a:prstGeom prst="roundRect">
              <a:avLst>
                <a:gd name="adj" fmla="val 5258"/>
              </a:avLst>
            </a:prstGeom>
            <a:solidFill>
              <a:srgbClr val="E4F22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467">
                <a:latin typeface="Helvetica Neue"/>
                <a:ea typeface="Helvetica Neue"/>
                <a:cs typeface="Helvetica Neue"/>
                <a:sym typeface="Helvetica Neue"/>
              </a:endParaRPr>
            </a:p>
          </p:txBody>
        </p:sp>
        <p:cxnSp>
          <p:nvCxnSpPr>
            <p:cNvPr id="5" name="Google Shape;631;p75">
              <a:extLst>
                <a:ext uri="{FF2B5EF4-FFF2-40B4-BE49-F238E27FC236}">
                  <a16:creationId xmlns:a16="http://schemas.microsoft.com/office/drawing/2014/main" id="{2EC0F8F5-EDD4-8DAD-4195-81EC2A839A94}"/>
                </a:ext>
              </a:extLst>
            </p:cNvPr>
            <p:cNvCxnSpPr>
              <a:stCxn id="632" idx="3"/>
            </p:cNvCxnSpPr>
            <p:nvPr/>
          </p:nvCxnSpPr>
          <p:spPr>
            <a:xfrm>
              <a:off x="6724188" y="-353775"/>
              <a:ext cx="223200" cy="0"/>
            </a:xfrm>
            <a:prstGeom prst="straightConnector1">
              <a:avLst/>
            </a:prstGeom>
            <a:noFill/>
            <a:ln w="9525" cap="flat" cmpd="sng">
              <a:solidFill>
                <a:srgbClr val="70706D"/>
              </a:solidFill>
              <a:prstDash val="dot"/>
              <a:round/>
              <a:headEnd type="none" w="med" len="med"/>
              <a:tailEnd type="none" w="med" len="med"/>
            </a:ln>
          </p:spPr>
        </p:cxnSp>
        <p:sp>
          <p:nvSpPr>
            <p:cNvPr id="6" name="Google Shape;633;p75">
              <a:extLst>
                <a:ext uri="{FF2B5EF4-FFF2-40B4-BE49-F238E27FC236}">
                  <a16:creationId xmlns:a16="http://schemas.microsoft.com/office/drawing/2014/main" id="{35981748-D3DF-AE25-3086-2EAEC5968FEE}"/>
                </a:ext>
              </a:extLst>
            </p:cNvPr>
            <p:cNvSpPr/>
            <p:nvPr/>
          </p:nvSpPr>
          <p:spPr>
            <a:xfrm>
              <a:off x="2437450" y="-611025"/>
              <a:ext cx="2045400" cy="514500"/>
            </a:xfrm>
            <a:prstGeom prst="roundRect">
              <a:avLst>
                <a:gd name="adj" fmla="val 16667"/>
              </a:avLst>
            </a:prstGeom>
            <a:solidFill>
              <a:schemeClr val="bg1">
                <a:lumMod val="8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600" b="1">
                <a:solidFill>
                  <a:srgbClr val="FFFFFF"/>
                </a:solidFill>
                <a:latin typeface="Helvetica Neue"/>
                <a:ea typeface="Helvetica Neue"/>
                <a:cs typeface="Helvetica Neue"/>
                <a:sym typeface="Helvetica Neue"/>
              </a:endParaRPr>
            </a:p>
          </p:txBody>
        </p:sp>
        <p:sp>
          <p:nvSpPr>
            <p:cNvPr id="7" name="Google Shape;632;p75">
              <a:extLst>
                <a:ext uri="{FF2B5EF4-FFF2-40B4-BE49-F238E27FC236}">
                  <a16:creationId xmlns:a16="http://schemas.microsoft.com/office/drawing/2014/main" id="{E9D24B07-42DB-9802-7DF7-1D31E9D68473}"/>
                </a:ext>
              </a:extLst>
            </p:cNvPr>
            <p:cNvSpPr/>
            <p:nvPr/>
          </p:nvSpPr>
          <p:spPr>
            <a:xfrm>
              <a:off x="4678788" y="-611025"/>
              <a:ext cx="2045400" cy="514500"/>
            </a:xfrm>
            <a:prstGeom prst="roundRect">
              <a:avLst>
                <a:gd name="adj" fmla="val 16667"/>
              </a:avLst>
            </a:prstGeom>
            <a:solidFill>
              <a:schemeClr val="bg1">
                <a:lumMod val="8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600" b="1">
                <a:solidFill>
                  <a:srgbClr val="FFFFFF"/>
                </a:solidFill>
                <a:latin typeface="Helvetica Neue"/>
                <a:ea typeface="Helvetica Neue"/>
                <a:cs typeface="Helvetica Neue"/>
                <a:sym typeface="Helvetica Neue"/>
              </a:endParaRPr>
            </a:p>
          </p:txBody>
        </p:sp>
        <p:cxnSp>
          <p:nvCxnSpPr>
            <p:cNvPr id="8" name="Google Shape;634;p75">
              <a:extLst>
                <a:ext uri="{FF2B5EF4-FFF2-40B4-BE49-F238E27FC236}">
                  <a16:creationId xmlns:a16="http://schemas.microsoft.com/office/drawing/2014/main" id="{2AC77F97-0314-2E65-104E-165AF3B1E66A}"/>
                </a:ext>
              </a:extLst>
            </p:cNvPr>
            <p:cNvCxnSpPr>
              <a:stCxn id="633" idx="3"/>
              <a:endCxn id="632" idx="1"/>
            </p:cNvCxnSpPr>
            <p:nvPr/>
          </p:nvCxnSpPr>
          <p:spPr>
            <a:xfrm>
              <a:off x="4482850" y="-353775"/>
              <a:ext cx="195900" cy="0"/>
            </a:xfrm>
            <a:prstGeom prst="straightConnector1">
              <a:avLst/>
            </a:prstGeom>
            <a:noFill/>
            <a:ln w="9525" cap="flat" cmpd="sng">
              <a:solidFill>
                <a:srgbClr val="70706D"/>
              </a:solidFill>
              <a:prstDash val="dot"/>
              <a:round/>
              <a:headEnd type="none" w="med" len="med"/>
              <a:tailEnd type="none" w="med" len="med"/>
            </a:ln>
          </p:spPr>
        </p:cxnSp>
        <p:cxnSp>
          <p:nvCxnSpPr>
            <p:cNvPr id="10" name="Google Shape;635;p75">
              <a:extLst>
                <a:ext uri="{FF2B5EF4-FFF2-40B4-BE49-F238E27FC236}">
                  <a16:creationId xmlns:a16="http://schemas.microsoft.com/office/drawing/2014/main" id="{818A6D67-561E-317E-9D21-91F0B8EC7324}"/>
                </a:ext>
              </a:extLst>
            </p:cNvPr>
            <p:cNvCxnSpPr>
              <a:stCxn id="629" idx="3"/>
              <a:endCxn id="633" idx="1"/>
            </p:cNvCxnSpPr>
            <p:nvPr/>
          </p:nvCxnSpPr>
          <p:spPr>
            <a:xfrm>
              <a:off x="2230000" y="-353775"/>
              <a:ext cx="207600" cy="0"/>
            </a:xfrm>
            <a:prstGeom prst="straightConnector1">
              <a:avLst/>
            </a:prstGeom>
            <a:noFill/>
            <a:ln w="9525" cap="flat" cmpd="sng">
              <a:solidFill>
                <a:srgbClr val="70706D"/>
              </a:solidFill>
              <a:prstDash val="dot"/>
              <a:round/>
              <a:headEnd type="none" w="med" len="med"/>
              <a:tailEnd type="none" w="med" len="med"/>
            </a:ln>
          </p:spPr>
        </p:cxnSp>
      </p:grpSp>
      <p:grpSp>
        <p:nvGrpSpPr>
          <p:cNvPr id="19" name="Google Shape;636;p75">
            <a:extLst>
              <a:ext uri="{FF2B5EF4-FFF2-40B4-BE49-F238E27FC236}">
                <a16:creationId xmlns:a16="http://schemas.microsoft.com/office/drawing/2014/main" id="{5E9A7EEA-28E1-76B6-73E8-6C5135FFBA66}"/>
              </a:ext>
            </a:extLst>
          </p:cNvPr>
          <p:cNvGrpSpPr/>
          <p:nvPr/>
        </p:nvGrpSpPr>
        <p:grpSpPr>
          <a:xfrm>
            <a:off x="246133" y="2672987"/>
            <a:ext cx="8980651" cy="608619"/>
            <a:chOff x="184600" y="-611025"/>
            <a:chExt cx="6735488" cy="514500"/>
          </a:xfrm>
        </p:grpSpPr>
        <p:sp>
          <p:nvSpPr>
            <p:cNvPr id="13" name="Google Shape;637;p75">
              <a:extLst>
                <a:ext uri="{FF2B5EF4-FFF2-40B4-BE49-F238E27FC236}">
                  <a16:creationId xmlns:a16="http://schemas.microsoft.com/office/drawing/2014/main" id="{6616DFF8-7BBA-46F5-7EF5-5E0D440FEBE6}"/>
                </a:ext>
              </a:extLst>
            </p:cNvPr>
            <p:cNvSpPr/>
            <p:nvPr/>
          </p:nvSpPr>
          <p:spPr>
            <a:xfrm>
              <a:off x="184600" y="-611025"/>
              <a:ext cx="2045400" cy="514500"/>
            </a:xfrm>
            <a:prstGeom prst="roundRect">
              <a:avLst>
                <a:gd name="adj" fmla="val 16667"/>
              </a:avLst>
            </a:prstGeom>
            <a:solidFill>
              <a:schemeClr val="bg1">
                <a:lumMod val="5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None/>
              </a:pPr>
              <a:r>
                <a:rPr lang="en" sz="1450" b="1">
                  <a:solidFill>
                    <a:srgbClr val="FFFFFF"/>
                  </a:solidFill>
                  <a:latin typeface="Poppins"/>
                  <a:ea typeface="Helvetica Neue"/>
                  <a:cs typeface="Helvetica Neue"/>
                  <a:sym typeface="Helvetica Neue"/>
                </a:rPr>
                <a:t>Expense &amp; Travel Management</a:t>
              </a:r>
              <a:endParaRPr lang="en-US" sz="1450" b="1">
                <a:solidFill>
                  <a:srgbClr val="FFFFFF"/>
                </a:solidFill>
                <a:latin typeface="Poppins"/>
                <a:ea typeface="Helvetica Neue"/>
                <a:cs typeface="Helvetica Neue"/>
              </a:endParaRPr>
            </a:p>
          </p:txBody>
        </p:sp>
        <p:cxnSp>
          <p:nvCxnSpPr>
            <p:cNvPr id="14" name="Google Shape;638;p75">
              <a:extLst>
                <a:ext uri="{FF2B5EF4-FFF2-40B4-BE49-F238E27FC236}">
                  <a16:creationId xmlns:a16="http://schemas.microsoft.com/office/drawing/2014/main" id="{87428B0C-35AB-EAF6-10B2-D42EDA376B1C}"/>
                </a:ext>
              </a:extLst>
            </p:cNvPr>
            <p:cNvCxnSpPr>
              <a:stCxn id="639" idx="3"/>
              <a:endCxn id="640" idx="1"/>
            </p:cNvCxnSpPr>
            <p:nvPr/>
          </p:nvCxnSpPr>
          <p:spPr>
            <a:xfrm>
              <a:off x="6724188" y="-353775"/>
              <a:ext cx="195900" cy="0"/>
            </a:xfrm>
            <a:prstGeom prst="straightConnector1">
              <a:avLst/>
            </a:prstGeom>
            <a:noFill/>
            <a:ln w="9525" cap="flat" cmpd="sng">
              <a:solidFill>
                <a:srgbClr val="70706D"/>
              </a:solidFill>
              <a:prstDash val="dot"/>
              <a:round/>
              <a:headEnd type="none" w="med" len="med"/>
              <a:tailEnd type="none" w="med" len="med"/>
            </a:ln>
          </p:spPr>
        </p:cxnSp>
        <p:sp>
          <p:nvSpPr>
            <p:cNvPr id="15" name="Google Shape;641;p75">
              <a:extLst>
                <a:ext uri="{FF2B5EF4-FFF2-40B4-BE49-F238E27FC236}">
                  <a16:creationId xmlns:a16="http://schemas.microsoft.com/office/drawing/2014/main" id="{287845E4-DF5E-7268-7DD2-9B4B4980F173}"/>
                </a:ext>
              </a:extLst>
            </p:cNvPr>
            <p:cNvSpPr/>
            <p:nvPr/>
          </p:nvSpPr>
          <p:spPr>
            <a:xfrm>
              <a:off x="2437450" y="-611025"/>
              <a:ext cx="2045400" cy="514500"/>
            </a:xfrm>
            <a:prstGeom prst="roundRect">
              <a:avLst>
                <a:gd name="adj" fmla="val 16667"/>
              </a:avLst>
            </a:prstGeom>
            <a:solidFill>
              <a:schemeClr val="bg1">
                <a:lumMod val="8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600" b="1">
                <a:solidFill>
                  <a:srgbClr val="FFFFFF"/>
                </a:solidFill>
                <a:latin typeface="Helvetica Neue"/>
                <a:ea typeface="Helvetica Neue"/>
                <a:cs typeface="Helvetica Neue"/>
                <a:sym typeface="Helvetica Neue"/>
              </a:endParaRPr>
            </a:p>
          </p:txBody>
        </p:sp>
        <p:sp>
          <p:nvSpPr>
            <p:cNvPr id="16" name="Google Shape;639;p75">
              <a:extLst>
                <a:ext uri="{FF2B5EF4-FFF2-40B4-BE49-F238E27FC236}">
                  <a16:creationId xmlns:a16="http://schemas.microsoft.com/office/drawing/2014/main" id="{B07CC857-1389-7E2E-AACF-BDE4C0879BB7}"/>
                </a:ext>
              </a:extLst>
            </p:cNvPr>
            <p:cNvSpPr/>
            <p:nvPr/>
          </p:nvSpPr>
          <p:spPr>
            <a:xfrm>
              <a:off x="4678788" y="-611025"/>
              <a:ext cx="2045400" cy="514500"/>
            </a:xfrm>
            <a:prstGeom prst="roundRect">
              <a:avLst>
                <a:gd name="adj" fmla="val 16667"/>
              </a:avLst>
            </a:prstGeom>
            <a:solidFill>
              <a:schemeClr val="bg1">
                <a:lumMod val="8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600" b="1">
                <a:solidFill>
                  <a:srgbClr val="FFFFFF"/>
                </a:solidFill>
                <a:latin typeface="Helvetica Neue"/>
                <a:ea typeface="Helvetica Neue"/>
                <a:cs typeface="Helvetica Neue"/>
                <a:sym typeface="Helvetica Neue"/>
              </a:endParaRPr>
            </a:p>
          </p:txBody>
        </p:sp>
        <p:cxnSp>
          <p:nvCxnSpPr>
            <p:cNvPr id="17" name="Google Shape;642;p75">
              <a:extLst>
                <a:ext uri="{FF2B5EF4-FFF2-40B4-BE49-F238E27FC236}">
                  <a16:creationId xmlns:a16="http://schemas.microsoft.com/office/drawing/2014/main" id="{6369F725-027E-5344-A715-C958999A358B}"/>
                </a:ext>
              </a:extLst>
            </p:cNvPr>
            <p:cNvCxnSpPr>
              <a:stCxn id="641" idx="3"/>
              <a:endCxn id="639" idx="1"/>
            </p:cNvCxnSpPr>
            <p:nvPr/>
          </p:nvCxnSpPr>
          <p:spPr>
            <a:xfrm>
              <a:off x="4482850" y="-353775"/>
              <a:ext cx="195900" cy="0"/>
            </a:xfrm>
            <a:prstGeom prst="straightConnector1">
              <a:avLst/>
            </a:prstGeom>
            <a:noFill/>
            <a:ln w="9525" cap="flat" cmpd="sng">
              <a:solidFill>
                <a:srgbClr val="70706D"/>
              </a:solidFill>
              <a:prstDash val="dot"/>
              <a:round/>
              <a:headEnd type="none" w="med" len="med"/>
              <a:tailEnd type="none" w="med" len="med"/>
            </a:ln>
          </p:spPr>
        </p:cxnSp>
        <p:cxnSp>
          <p:nvCxnSpPr>
            <p:cNvPr id="18" name="Google Shape;643;p75">
              <a:extLst>
                <a:ext uri="{FF2B5EF4-FFF2-40B4-BE49-F238E27FC236}">
                  <a16:creationId xmlns:a16="http://schemas.microsoft.com/office/drawing/2014/main" id="{22DC294C-D8BE-4520-10B3-7413C6320C59}"/>
                </a:ext>
              </a:extLst>
            </p:cNvPr>
            <p:cNvCxnSpPr>
              <a:stCxn id="637" idx="3"/>
              <a:endCxn id="641" idx="1"/>
            </p:cNvCxnSpPr>
            <p:nvPr/>
          </p:nvCxnSpPr>
          <p:spPr>
            <a:xfrm>
              <a:off x="2230000" y="-353775"/>
              <a:ext cx="207600" cy="0"/>
            </a:xfrm>
            <a:prstGeom prst="straightConnector1">
              <a:avLst/>
            </a:prstGeom>
            <a:noFill/>
            <a:ln w="9525" cap="flat" cmpd="sng">
              <a:solidFill>
                <a:srgbClr val="70706D"/>
              </a:solidFill>
              <a:prstDash val="dot"/>
              <a:round/>
              <a:headEnd type="none" w="med" len="med"/>
              <a:tailEnd type="none" w="med" len="med"/>
            </a:ln>
          </p:spPr>
        </p:cxnSp>
      </p:grpSp>
      <p:grpSp>
        <p:nvGrpSpPr>
          <p:cNvPr id="27" name="Google Shape;644;p75">
            <a:extLst>
              <a:ext uri="{FF2B5EF4-FFF2-40B4-BE49-F238E27FC236}">
                <a16:creationId xmlns:a16="http://schemas.microsoft.com/office/drawing/2014/main" id="{4F87E941-BEEA-2FE3-A893-5FB5B0CA8208}"/>
              </a:ext>
            </a:extLst>
          </p:cNvPr>
          <p:cNvGrpSpPr/>
          <p:nvPr/>
        </p:nvGrpSpPr>
        <p:grpSpPr>
          <a:xfrm>
            <a:off x="246133" y="3374377"/>
            <a:ext cx="8980651" cy="608619"/>
            <a:chOff x="184600" y="-611025"/>
            <a:chExt cx="6735488" cy="514500"/>
          </a:xfrm>
        </p:grpSpPr>
        <p:sp>
          <p:nvSpPr>
            <p:cNvPr id="21" name="Google Shape;645;p75">
              <a:extLst>
                <a:ext uri="{FF2B5EF4-FFF2-40B4-BE49-F238E27FC236}">
                  <a16:creationId xmlns:a16="http://schemas.microsoft.com/office/drawing/2014/main" id="{EB51A4F3-F814-D915-1426-6A0724154552}"/>
                </a:ext>
              </a:extLst>
            </p:cNvPr>
            <p:cNvSpPr/>
            <p:nvPr/>
          </p:nvSpPr>
          <p:spPr>
            <a:xfrm>
              <a:off x="184600" y="-611025"/>
              <a:ext cx="2045400" cy="514500"/>
            </a:xfrm>
            <a:prstGeom prst="roundRect">
              <a:avLst>
                <a:gd name="adj" fmla="val 16667"/>
              </a:avLst>
            </a:prstGeom>
            <a:solidFill>
              <a:schemeClr val="bg1">
                <a:lumMod val="5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50" b="1">
                  <a:solidFill>
                    <a:srgbClr val="FFFFFF"/>
                  </a:solidFill>
                  <a:latin typeface="Poppins"/>
                  <a:ea typeface="Helvetica Neue"/>
                  <a:cs typeface="Helvetica Neue"/>
                  <a:sym typeface="Helvetica Neue"/>
                </a:rPr>
                <a:t>Spend Management</a:t>
              </a:r>
              <a:endParaRPr lang="en-US" sz="1450" b="1">
                <a:solidFill>
                  <a:srgbClr val="FFFFFF"/>
                </a:solidFill>
                <a:latin typeface="Poppins"/>
                <a:ea typeface="Helvetica Neue"/>
                <a:cs typeface="Helvetica Neue"/>
              </a:endParaRPr>
            </a:p>
          </p:txBody>
        </p:sp>
        <p:cxnSp>
          <p:nvCxnSpPr>
            <p:cNvPr id="22" name="Google Shape;646;p75">
              <a:extLst>
                <a:ext uri="{FF2B5EF4-FFF2-40B4-BE49-F238E27FC236}">
                  <a16:creationId xmlns:a16="http://schemas.microsoft.com/office/drawing/2014/main" id="{95815107-D7F8-C730-BCE7-8ACDA62F4372}"/>
                </a:ext>
              </a:extLst>
            </p:cNvPr>
            <p:cNvCxnSpPr>
              <a:stCxn id="647" idx="3"/>
              <a:endCxn id="648" idx="1"/>
            </p:cNvCxnSpPr>
            <p:nvPr/>
          </p:nvCxnSpPr>
          <p:spPr>
            <a:xfrm>
              <a:off x="6724188" y="-353775"/>
              <a:ext cx="195900" cy="0"/>
            </a:xfrm>
            <a:prstGeom prst="straightConnector1">
              <a:avLst/>
            </a:prstGeom>
            <a:noFill/>
            <a:ln w="9525" cap="flat" cmpd="sng">
              <a:solidFill>
                <a:srgbClr val="70706D"/>
              </a:solidFill>
              <a:prstDash val="dot"/>
              <a:round/>
              <a:headEnd type="none" w="med" len="med"/>
              <a:tailEnd type="none" w="med" len="med"/>
            </a:ln>
          </p:spPr>
        </p:cxnSp>
        <p:sp>
          <p:nvSpPr>
            <p:cNvPr id="23" name="Google Shape;649;p75">
              <a:extLst>
                <a:ext uri="{FF2B5EF4-FFF2-40B4-BE49-F238E27FC236}">
                  <a16:creationId xmlns:a16="http://schemas.microsoft.com/office/drawing/2014/main" id="{D7EF4C91-1A4F-B8DD-1E70-1F7CCAF44A6B}"/>
                </a:ext>
              </a:extLst>
            </p:cNvPr>
            <p:cNvSpPr/>
            <p:nvPr/>
          </p:nvSpPr>
          <p:spPr>
            <a:xfrm>
              <a:off x="2437450" y="-611025"/>
              <a:ext cx="2045400" cy="514500"/>
            </a:xfrm>
            <a:prstGeom prst="roundRect">
              <a:avLst>
                <a:gd name="adj" fmla="val 16667"/>
              </a:avLst>
            </a:prstGeom>
            <a:solidFill>
              <a:schemeClr val="bg1">
                <a:lumMod val="8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600" b="1">
                <a:solidFill>
                  <a:srgbClr val="FFFFFF"/>
                </a:solidFill>
                <a:latin typeface="Helvetica Neue"/>
                <a:ea typeface="Helvetica Neue"/>
                <a:cs typeface="Helvetica Neue"/>
                <a:sym typeface="Helvetica Neue"/>
              </a:endParaRPr>
            </a:p>
          </p:txBody>
        </p:sp>
        <p:sp>
          <p:nvSpPr>
            <p:cNvPr id="24" name="Google Shape;647;p75">
              <a:extLst>
                <a:ext uri="{FF2B5EF4-FFF2-40B4-BE49-F238E27FC236}">
                  <a16:creationId xmlns:a16="http://schemas.microsoft.com/office/drawing/2014/main" id="{882644B4-AB74-D828-0CEE-9ADD5C8F7801}"/>
                </a:ext>
              </a:extLst>
            </p:cNvPr>
            <p:cNvSpPr/>
            <p:nvPr/>
          </p:nvSpPr>
          <p:spPr>
            <a:xfrm>
              <a:off x="4678788" y="-611025"/>
              <a:ext cx="2045400" cy="514500"/>
            </a:xfrm>
            <a:prstGeom prst="roundRect">
              <a:avLst>
                <a:gd name="adj" fmla="val 16667"/>
              </a:avLst>
            </a:prstGeom>
            <a:solidFill>
              <a:schemeClr val="bg1">
                <a:lumMod val="8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600" b="1">
                <a:solidFill>
                  <a:srgbClr val="FFFFFF"/>
                </a:solidFill>
                <a:latin typeface="Helvetica Neue"/>
                <a:ea typeface="Helvetica Neue"/>
                <a:cs typeface="Helvetica Neue"/>
                <a:sym typeface="Helvetica Neue"/>
              </a:endParaRPr>
            </a:p>
          </p:txBody>
        </p:sp>
        <p:cxnSp>
          <p:nvCxnSpPr>
            <p:cNvPr id="25" name="Google Shape;650;p75">
              <a:extLst>
                <a:ext uri="{FF2B5EF4-FFF2-40B4-BE49-F238E27FC236}">
                  <a16:creationId xmlns:a16="http://schemas.microsoft.com/office/drawing/2014/main" id="{811CB8D9-0780-4F37-E018-BF3C9E90BB7A}"/>
                </a:ext>
              </a:extLst>
            </p:cNvPr>
            <p:cNvCxnSpPr>
              <a:stCxn id="649" idx="3"/>
              <a:endCxn id="647" idx="1"/>
            </p:cNvCxnSpPr>
            <p:nvPr/>
          </p:nvCxnSpPr>
          <p:spPr>
            <a:xfrm>
              <a:off x="4482850" y="-353775"/>
              <a:ext cx="195900" cy="0"/>
            </a:xfrm>
            <a:prstGeom prst="straightConnector1">
              <a:avLst/>
            </a:prstGeom>
            <a:noFill/>
            <a:ln w="9525" cap="flat" cmpd="sng">
              <a:solidFill>
                <a:srgbClr val="70706D"/>
              </a:solidFill>
              <a:prstDash val="dot"/>
              <a:round/>
              <a:headEnd type="none" w="med" len="med"/>
              <a:tailEnd type="none" w="med" len="med"/>
            </a:ln>
          </p:spPr>
        </p:cxnSp>
        <p:cxnSp>
          <p:nvCxnSpPr>
            <p:cNvPr id="26" name="Google Shape;651;p75">
              <a:extLst>
                <a:ext uri="{FF2B5EF4-FFF2-40B4-BE49-F238E27FC236}">
                  <a16:creationId xmlns:a16="http://schemas.microsoft.com/office/drawing/2014/main" id="{85F4BB05-EEA1-147C-0C21-0EDDEEF2E84B}"/>
                </a:ext>
              </a:extLst>
            </p:cNvPr>
            <p:cNvCxnSpPr>
              <a:stCxn id="645" idx="3"/>
              <a:endCxn id="649" idx="1"/>
            </p:cNvCxnSpPr>
            <p:nvPr/>
          </p:nvCxnSpPr>
          <p:spPr>
            <a:xfrm>
              <a:off x="2230000" y="-353775"/>
              <a:ext cx="207600" cy="0"/>
            </a:xfrm>
            <a:prstGeom prst="straightConnector1">
              <a:avLst/>
            </a:prstGeom>
            <a:noFill/>
            <a:ln w="9525" cap="flat" cmpd="sng">
              <a:solidFill>
                <a:srgbClr val="70706D"/>
              </a:solidFill>
              <a:prstDash val="dot"/>
              <a:round/>
              <a:headEnd type="none" w="med" len="med"/>
              <a:tailEnd type="none" w="med" len="med"/>
            </a:ln>
          </p:spPr>
        </p:cxnSp>
      </p:grpSp>
      <p:grpSp>
        <p:nvGrpSpPr>
          <p:cNvPr id="35" name="Google Shape;652;p75">
            <a:extLst>
              <a:ext uri="{FF2B5EF4-FFF2-40B4-BE49-F238E27FC236}">
                <a16:creationId xmlns:a16="http://schemas.microsoft.com/office/drawing/2014/main" id="{AE4B93C0-D6E2-69BA-1C80-D4C8EAAF1FFE}"/>
              </a:ext>
            </a:extLst>
          </p:cNvPr>
          <p:cNvGrpSpPr/>
          <p:nvPr/>
        </p:nvGrpSpPr>
        <p:grpSpPr>
          <a:xfrm>
            <a:off x="246133" y="4075767"/>
            <a:ext cx="8980651" cy="608619"/>
            <a:chOff x="184600" y="-611025"/>
            <a:chExt cx="6735488" cy="514500"/>
          </a:xfrm>
        </p:grpSpPr>
        <p:sp>
          <p:nvSpPr>
            <p:cNvPr id="29" name="Google Shape;653;p75">
              <a:extLst>
                <a:ext uri="{FF2B5EF4-FFF2-40B4-BE49-F238E27FC236}">
                  <a16:creationId xmlns:a16="http://schemas.microsoft.com/office/drawing/2014/main" id="{03D9B9B4-F5DC-D42C-68B6-F856C0A70580}"/>
                </a:ext>
              </a:extLst>
            </p:cNvPr>
            <p:cNvSpPr/>
            <p:nvPr/>
          </p:nvSpPr>
          <p:spPr>
            <a:xfrm>
              <a:off x="184600" y="-611025"/>
              <a:ext cx="2045400" cy="514500"/>
            </a:xfrm>
            <a:prstGeom prst="roundRect">
              <a:avLst>
                <a:gd name="adj" fmla="val 16667"/>
              </a:avLst>
            </a:prstGeom>
            <a:solidFill>
              <a:schemeClr val="bg1">
                <a:lumMod val="5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50" b="1">
                  <a:solidFill>
                    <a:srgbClr val="FFFFFF"/>
                  </a:solidFill>
                  <a:latin typeface="Poppins"/>
                  <a:ea typeface="Helvetica Neue"/>
                  <a:cs typeface="Helvetica Neue"/>
                  <a:sym typeface="Helvetica Neue"/>
                </a:rPr>
                <a:t>AP &amp; P2P</a:t>
              </a:r>
              <a:endParaRPr lang="en-US" sz="1450" b="1">
                <a:solidFill>
                  <a:srgbClr val="FFFFFF"/>
                </a:solidFill>
                <a:latin typeface="Poppins"/>
                <a:ea typeface="Helvetica Neue"/>
                <a:cs typeface="Helvetica Neue"/>
              </a:endParaRPr>
            </a:p>
          </p:txBody>
        </p:sp>
        <p:cxnSp>
          <p:nvCxnSpPr>
            <p:cNvPr id="30" name="Google Shape;654;p75">
              <a:extLst>
                <a:ext uri="{FF2B5EF4-FFF2-40B4-BE49-F238E27FC236}">
                  <a16:creationId xmlns:a16="http://schemas.microsoft.com/office/drawing/2014/main" id="{D5B51F17-A6FE-49F4-B912-2631327066E7}"/>
                </a:ext>
              </a:extLst>
            </p:cNvPr>
            <p:cNvCxnSpPr>
              <a:stCxn id="655" idx="3"/>
              <a:endCxn id="656" idx="1"/>
            </p:cNvCxnSpPr>
            <p:nvPr/>
          </p:nvCxnSpPr>
          <p:spPr>
            <a:xfrm>
              <a:off x="6724188" y="-353775"/>
              <a:ext cx="195900" cy="0"/>
            </a:xfrm>
            <a:prstGeom prst="straightConnector1">
              <a:avLst/>
            </a:prstGeom>
            <a:noFill/>
            <a:ln w="9525" cap="flat" cmpd="sng">
              <a:solidFill>
                <a:srgbClr val="70706D"/>
              </a:solidFill>
              <a:prstDash val="dot"/>
              <a:round/>
              <a:headEnd type="none" w="med" len="med"/>
              <a:tailEnd type="none" w="med" len="med"/>
            </a:ln>
          </p:spPr>
        </p:cxnSp>
        <p:sp>
          <p:nvSpPr>
            <p:cNvPr id="31" name="Google Shape;657;p75">
              <a:extLst>
                <a:ext uri="{FF2B5EF4-FFF2-40B4-BE49-F238E27FC236}">
                  <a16:creationId xmlns:a16="http://schemas.microsoft.com/office/drawing/2014/main" id="{DD6D919E-84D9-A472-1648-DB48B64502EA}"/>
                </a:ext>
              </a:extLst>
            </p:cNvPr>
            <p:cNvSpPr/>
            <p:nvPr/>
          </p:nvSpPr>
          <p:spPr>
            <a:xfrm>
              <a:off x="2437450" y="-611025"/>
              <a:ext cx="2045400" cy="514500"/>
            </a:xfrm>
            <a:prstGeom prst="roundRect">
              <a:avLst>
                <a:gd name="adj" fmla="val 16667"/>
              </a:avLst>
            </a:prstGeom>
            <a:solidFill>
              <a:schemeClr val="bg1">
                <a:lumMod val="8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600" b="1">
                <a:solidFill>
                  <a:srgbClr val="FFFFFF"/>
                </a:solidFill>
                <a:latin typeface="Helvetica Neue"/>
                <a:ea typeface="Helvetica Neue"/>
                <a:cs typeface="Helvetica Neue"/>
                <a:sym typeface="Helvetica Neue"/>
              </a:endParaRPr>
            </a:p>
          </p:txBody>
        </p:sp>
        <p:sp>
          <p:nvSpPr>
            <p:cNvPr id="32" name="Google Shape;655;p75">
              <a:extLst>
                <a:ext uri="{FF2B5EF4-FFF2-40B4-BE49-F238E27FC236}">
                  <a16:creationId xmlns:a16="http://schemas.microsoft.com/office/drawing/2014/main" id="{4F150B02-D758-B620-4C44-DC8CF1FBC977}"/>
                </a:ext>
              </a:extLst>
            </p:cNvPr>
            <p:cNvSpPr/>
            <p:nvPr/>
          </p:nvSpPr>
          <p:spPr>
            <a:xfrm>
              <a:off x="4678788" y="-611025"/>
              <a:ext cx="2045400" cy="514500"/>
            </a:xfrm>
            <a:prstGeom prst="roundRect">
              <a:avLst>
                <a:gd name="adj" fmla="val 16667"/>
              </a:avLst>
            </a:prstGeom>
            <a:solidFill>
              <a:schemeClr val="bg1">
                <a:lumMod val="8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600" b="1">
                <a:solidFill>
                  <a:srgbClr val="FFFFFF"/>
                </a:solidFill>
                <a:latin typeface="Helvetica Neue"/>
                <a:ea typeface="Helvetica Neue"/>
                <a:cs typeface="Helvetica Neue"/>
                <a:sym typeface="Helvetica Neue"/>
              </a:endParaRPr>
            </a:p>
          </p:txBody>
        </p:sp>
        <p:cxnSp>
          <p:nvCxnSpPr>
            <p:cNvPr id="33" name="Google Shape;658;p75">
              <a:extLst>
                <a:ext uri="{FF2B5EF4-FFF2-40B4-BE49-F238E27FC236}">
                  <a16:creationId xmlns:a16="http://schemas.microsoft.com/office/drawing/2014/main" id="{47C70245-55B1-E9F4-3C8A-44549FBFEE45}"/>
                </a:ext>
              </a:extLst>
            </p:cNvPr>
            <p:cNvCxnSpPr>
              <a:stCxn id="657" idx="3"/>
              <a:endCxn id="655" idx="1"/>
            </p:cNvCxnSpPr>
            <p:nvPr/>
          </p:nvCxnSpPr>
          <p:spPr>
            <a:xfrm>
              <a:off x="4482850" y="-353775"/>
              <a:ext cx="195900" cy="0"/>
            </a:xfrm>
            <a:prstGeom prst="straightConnector1">
              <a:avLst/>
            </a:prstGeom>
            <a:noFill/>
            <a:ln w="9525" cap="flat" cmpd="sng">
              <a:solidFill>
                <a:srgbClr val="70706D"/>
              </a:solidFill>
              <a:prstDash val="dot"/>
              <a:round/>
              <a:headEnd type="none" w="med" len="med"/>
              <a:tailEnd type="none" w="med" len="med"/>
            </a:ln>
          </p:spPr>
        </p:cxnSp>
        <p:cxnSp>
          <p:nvCxnSpPr>
            <p:cNvPr id="34" name="Google Shape;659;p75">
              <a:extLst>
                <a:ext uri="{FF2B5EF4-FFF2-40B4-BE49-F238E27FC236}">
                  <a16:creationId xmlns:a16="http://schemas.microsoft.com/office/drawing/2014/main" id="{EE7AB4DB-A122-5093-BDFC-2C6270557859}"/>
                </a:ext>
              </a:extLst>
            </p:cNvPr>
            <p:cNvCxnSpPr>
              <a:stCxn id="653" idx="3"/>
              <a:endCxn id="657" idx="1"/>
            </p:cNvCxnSpPr>
            <p:nvPr/>
          </p:nvCxnSpPr>
          <p:spPr>
            <a:xfrm>
              <a:off x="2230000" y="-353775"/>
              <a:ext cx="207600" cy="0"/>
            </a:xfrm>
            <a:prstGeom prst="straightConnector1">
              <a:avLst/>
            </a:prstGeom>
            <a:noFill/>
            <a:ln w="9525" cap="flat" cmpd="sng">
              <a:solidFill>
                <a:srgbClr val="70706D"/>
              </a:solidFill>
              <a:prstDash val="dot"/>
              <a:round/>
              <a:headEnd type="none" w="med" len="med"/>
              <a:tailEnd type="none" w="med" len="med"/>
            </a:ln>
          </p:spPr>
        </p:cxnSp>
      </p:grpSp>
      <p:grpSp>
        <p:nvGrpSpPr>
          <p:cNvPr id="44" name="Google Shape;660;p75">
            <a:extLst>
              <a:ext uri="{FF2B5EF4-FFF2-40B4-BE49-F238E27FC236}">
                <a16:creationId xmlns:a16="http://schemas.microsoft.com/office/drawing/2014/main" id="{70968943-95C9-CEDD-B61A-1B1B09034DFC}"/>
              </a:ext>
            </a:extLst>
          </p:cNvPr>
          <p:cNvGrpSpPr/>
          <p:nvPr/>
        </p:nvGrpSpPr>
        <p:grpSpPr>
          <a:xfrm>
            <a:off x="246134" y="4777157"/>
            <a:ext cx="11695100" cy="608619"/>
            <a:chOff x="184600" y="-611025"/>
            <a:chExt cx="8771325" cy="514500"/>
          </a:xfrm>
        </p:grpSpPr>
        <p:sp>
          <p:nvSpPr>
            <p:cNvPr id="37" name="Google Shape;661;p75">
              <a:extLst>
                <a:ext uri="{FF2B5EF4-FFF2-40B4-BE49-F238E27FC236}">
                  <a16:creationId xmlns:a16="http://schemas.microsoft.com/office/drawing/2014/main" id="{8AE441EB-1DDA-0C10-852B-B66614D2B353}"/>
                </a:ext>
              </a:extLst>
            </p:cNvPr>
            <p:cNvSpPr/>
            <p:nvPr/>
          </p:nvSpPr>
          <p:spPr>
            <a:xfrm>
              <a:off x="184600" y="-611025"/>
              <a:ext cx="2045400" cy="514500"/>
            </a:xfrm>
            <a:prstGeom prst="roundRect">
              <a:avLst>
                <a:gd name="adj" fmla="val 16667"/>
              </a:avLst>
            </a:prstGeom>
            <a:solidFill>
              <a:schemeClr val="bg1">
                <a:lumMod val="5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50" b="1">
                  <a:solidFill>
                    <a:srgbClr val="FFFFFF"/>
                  </a:solidFill>
                  <a:latin typeface="Poppins"/>
                  <a:ea typeface="Helvetica Neue"/>
                  <a:cs typeface="Helvetica Neue"/>
                  <a:sym typeface="Helvetica Neue"/>
                </a:rPr>
                <a:t>Accounting &amp; ERP</a:t>
              </a:r>
              <a:endParaRPr lang="en-US" sz="1450" b="1">
                <a:solidFill>
                  <a:srgbClr val="FFFFFF"/>
                </a:solidFill>
                <a:latin typeface="Poppins"/>
                <a:ea typeface="Helvetica Neue"/>
                <a:cs typeface="Helvetica Neue"/>
              </a:endParaRPr>
            </a:p>
          </p:txBody>
        </p:sp>
        <p:sp>
          <p:nvSpPr>
            <p:cNvPr id="38" name="Google Shape;662;p75">
              <a:extLst>
                <a:ext uri="{FF2B5EF4-FFF2-40B4-BE49-F238E27FC236}">
                  <a16:creationId xmlns:a16="http://schemas.microsoft.com/office/drawing/2014/main" id="{70FB054B-8020-0951-F4AF-BB43EBDE244E}"/>
                </a:ext>
              </a:extLst>
            </p:cNvPr>
            <p:cNvSpPr/>
            <p:nvPr/>
          </p:nvSpPr>
          <p:spPr>
            <a:xfrm>
              <a:off x="6920125" y="-611025"/>
              <a:ext cx="2035800" cy="514500"/>
            </a:xfrm>
            <a:prstGeom prst="roundRect">
              <a:avLst>
                <a:gd name="adj" fmla="val 16667"/>
              </a:avLst>
            </a:prstGeom>
            <a:solidFill>
              <a:srgbClr val="E4F22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None/>
              </a:pPr>
              <a:r>
                <a:rPr lang="en" sz="1450">
                  <a:latin typeface="Poppins"/>
                  <a:ea typeface="Helvetica Neue"/>
                  <a:cs typeface="Helvetica Neue"/>
                  <a:sym typeface="Helvetica Neue"/>
                </a:rPr>
                <a:t>Advanced ERP </a:t>
              </a:r>
              <a:endParaRPr lang="en-US" sz="1450">
                <a:latin typeface="Poppins"/>
                <a:ea typeface="Helvetica Neue"/>
                <a:cs typeface="Helvetica Neue"/>
              </a:endParaRPr>
            </a:p>
            <a:p>
              <a:pPr marL="0" lvl="0" indent="0" algn="ctr" rtl="0">
                <a:lnSpc>
                  <a:spcPct val="90000"/>
                </a:lnSpc>
                <a:spcBef>
                  <a:spcPts val="0"/>
                </a:spcBef>
                <a:spcAft>
                  <a:spcPts val="0"/>
                </a:spcAft>
                <a:buNone/>
              </a:pPr>
              <a:r>
                <a:rPr lang="en" sz="1450">
                  <a:latin typeface="Poppins"/>
                  <a:ea typeface="Helvetica Neue"/>
                  <a:cs typeface="Helvetica Neue"/>
                  <a:sym typeface="Helvetica Neue"/>
                </a:rPr>
                <a:t>Integrations</a:t>
              </a:r>
              <a:endParaRPr sz="1450">
                <a:latin typeface="Poppins"/>
                <a:ea typeface="Helvetica Neue"/>
                <a:cs typeface="Helvetica Neue"/>
                <a:sym typeface="Helvetica Neue"/>
              </a:endParaRPr>
            </a:p>
          </p:txBody>
        </p:sp>
        <p:cxnSp>
          <p:nvCxnSpPr>
            <p:cNvPr id="39" name="Google Shape;663;p75">
              <a:extLst>
                <a:ext uri="{FF2B5EF4-FFF2-40B4-BE49-F238E27FC236}">
                  <a16:creationId xmlns:a16="http://schemas.microsoft.com/office/drawing/2014/main" id="{551D4D94-0EF9-52BB-B919-E8D21FC6972E}"/>
                </a:ext>
              </a:extLst>
            </p:cNvPr>
            <p:cNvCxnSpPr>
              <a:stCxn id="664" idx="3"/>
              <a:endCxn id="662" idx="1"/>
            </p:cNvCxnSpPr>
            <p:nvPr/>
          </p:nvCxnSpPr>
          <p:spPr>
            <a:xfrm>
              <a:off x="6724188" y="-353775"/>
              <a:ext cx="195900" cy="0"/>
            </a:xfrm>
            <a:prstGeom prst="straightConnector1">
              <a:avLst/>
            </a:prstGeom>
            <a:noFill/>
            <a:ln w="9525" cap="flat" cmpd="sng">
              <a:solidFill>
                <a:srgbClr val="70706D"/>
              </a:solidFill>
              <a:prstDash val="dot"/>
              <a:round/>
              <a:headEnd type="none" w="med" len="med"/>
              <a:tailEnd type="none" w="med" len="med"/>
            </a:ln>
          </p:spPr>
        </p:cxnSp>
        <p:sp>
          <p:nvSpPr>
            <p:cNvPr id="40" name="Google Shape;665;p75">
              <a:extLst>
                <a:ext uri="{FF2B5EF4-FFF2-40B4-BE49-F238E27FC236}">
                  <a16:creationId xmlns:a16="http://schemas.microsoft.com/office/drawing/2014/main" id="{2C5E24DC-EDC5-0AB7-A0BD-E5FE6D3C7A25}"/>
                </a:ext>
              </a:extLst>
            </p:cNvPr>
            <p:cNvSpPr/>
            <p:nvPr/>
          </p:nvSpPr>
          <p:spPr>
            <a:xfrm>
              <a:off x="2437450" y="-611025"/>
              <a:ext cx="2045400" cy="514500"/>
            </a:xfrm>
            <a:prstGeom prst="roundRect">
              <a:avLst>
                <a:gd name="adj" fmla="val 16667"/>
              </a:avLst>
            </a:prstGeom>
            <a:solidFill>
              <a:schemeClr val="bg1">
                <a:lumMod val="8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600" b="1">
                <a:solidFill>
                  <a:srgbClr val="FFFFFF"/>
                </a:solidFill>
                <a:latin typeface="Helvetica Neue"/>
                <a:ea typeface="Helvetica Neue"/>
                <a:cs typeface="Helvetica Neue"/>
                <a:sym typeface="Helvetica Neue"/>
              </a:endParaRPr>
            </a:p>
          </p:txBody>
        </p:sp>
        <p:sp>
          <p:nvSpPr>
            <p:cNvPr id="41" name="Google Shape;664;p75">
              <a:extLst>
                <a:ext uri="{FF2B5EF4-FFF2-40B4-BE49-F238E27FC236}">
                  <a16:creationId xmlns:a16="http://schemas.microsoft.com/office/drawing/2014/main" id="{A9A334E2-34D4-A5C6-E7DE-5649AD6AE56E}"/>
                </a:ext>
              </a:extLst>
            </p:cNvPr>
            <p:cNvSpPr/>
            <p:nvPr/>
          </p:nvSpPr>
          <p:spPr>
            <a:xfrm>
              <a:off x="4678788" y="-611025"/>
              <a:ext cx="2045400" cy="514500"/>
            </a:xfrm>
            <a:prstGeom prst="roundRect">
              <a:avLst>
                <a:gd name="adj" fmla="val 16667"/>
              </a:avLst>
            </a:prstGeom>
            <a:solidFill>
              <a:schemeClr val="bg1">
                <a:lumMod val="8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600" b="1">
                <a:solidFill>
                  <a:srgbClr val="FFFFFF"/>
                </a:solidFill>
                <a:latin typeface="Helvetica Neue"/>
                <a:ea typeface="Helvetica Neue"/>
                <a:cs typeface="Helvetica Neue"/>
                <a:sym typeface="Helvetica Neue"/>
              </a:endParaRPr>
            </a:p>
          </p:txBody>
        </p:sp>
        <p:cxnSp>
          <p:nvCxnSpPr>
            <p:cNvPr id="42" name="Google Shape;666;p75">
              <a:extLst>
                <a:ext uri="{FF2B5EF4-FFF2-40B4-BE49-F238E27FC236}">
                  <a16:creationId xmlns:a16="http://schemas.microsoft.com/office/drawing/2014/main" id="{E2DC0A50-BD5B-D07E-DB5E-8D9101661AC9}"/>
                </a:ext>
              </a:extLst>
            </p:cNvPr>
            <p:cNvCxnSpPr>
              <a:stCxn id="665" idx="3"/>
              <a:endCxn id="664" idx="1"/>
            </p:cNvCxnSpPr>
            <p:nvPr/>
          </p:nvCxnSpPr>
          <p:spPr>
            <a:xfrm>
              <a:off x="4482850" y="-353775"/>
              <a:ext cx="195900" cy="0"/>
            </a:xfrm>
            <a:prstGeom prst="straightConnector1">
              <a:avLst/>
            </a:prstGeom>
            <a:noFill/>
            <a:ln w="9525" cap="flat" cmpd="sng">
              <a:solidFill>
                <a:srgbClr val="70706D"/>
              </a:solidFill>
              <a:prstDash val="dot"/>
              <a:round/>
              <a:headEnd type="none" w="med" len="med"/>
              <a:tailEnd type="none" w="med" len="med"/>
            </a:ln>
          </p:spPr>
        </p:cxnSp>
        <p:cxnSp>
          <p:nvCxnSpPr>
            <p:cNvPr id="43" name="Google Shape;667;p75">
              <a:extLst>
                <a:ext uri="{FF2B5EF4-FFF2-40B4-BE49-F238E27FC236}">
                  <a16:creationId xmlns:a16="http://schemas.microsoft.com/office/drawing/2014/main" id="{2F82FB69-9403-F982-73AE-5C680421C1C9}"/>
                </a:ext>
              </a:extLst>
            </p:cNvPr>
            <p:cNvCxnSpPr>
              <a:stCxn id="661" idx="3"/>
              <a:endCxn id="665" idx="1"/>
            </p:cNvCxnSpPr>
            <p:nvPr/>
          </p:nvCxnSpPr>
          <p:spPr>
            <a:xfrm>
              <a:off x="2230000" y="-353775"/>
              <a:ext cx="207600" cy="0"/>
            </a:xfrm>
            <a:prstGeom prst="straightConnector1">
              <a:avLst/>
            </a:prstGeom>
            <a:noFill/>
            <a:ln w="9525" cap="flat" cmpd="sng">
              <a:solidFill>
                <a:srgbClr val="70706D"/>
              </a:solidFill>
              <a:prstDash val="dot"/>
              <a:round/>
              <a:headEnd type="none" w="med" len="med"/>
              <a:tailEnd type="none" w="med" len="med"/>
            </a:ln>
          </p:spPr>
        </p:cxnSp>
      </p:grpSp>
      <p:grpSp>
        <p:nvGrpSpPr>
          <p:cNvPr id="53" name="Google Shape;668;p75">
            <a:extLst>
              <a:ext uri="{FF2B5EF4-FFF2-40B4-BE49-F238E27FC236}">
                <a16:creationId xmlns:a16="http://schemas.microsoft.com/office/drawing/2014/main" id="{566ECDA3-D518-0B72-5134-67C73EFA5303}"/>
              </a:ext>
            </a:extLst>
          </p:cNvPr>
          <p:cNvGrpSpPr/>
          <p:nvPr/>
        </p:nvGrpSpPr>
        <p:grpSpPr>
          <a:xfrm>
            <a:off x="246134" y="5478547"/>
            <a:ext cx="11695100" cy="608619"/>
            <a:chOff x="184600" y="-611025"/>
            <a:chExt cx="8771325" cy="514500"/>
          </a:xfrm>
        </p:grpSpPr>
        <p:sp>
          <p:nvSpPr>
            <p:cNvPr id="46" name="Google Shape;669;p75">
              <a:extLst>
                <a:ext uri="{FF2B5EF4-FFF2-40B4-BE49-F238E27FC236}">
                  <a16:creationId xmlns:a16="http://schemas.microsoft.com/office/drawing/2014/main" id="{CE7D5E88-A9E5-045E-4425-C27C2F35C9D9}"/>
                </a:ext>
              </a:extLst>
            </p:cNvPr>
            <p:cNvSpPr/>
            <p:nvPr/>
          </p:nvSpPr>
          <p:spPr>
            <a:xfrm>
              <a:off x="184600" y="-611025"/>
              <a:ext cx="2045400" cy="514500"/>
            </a:xfrm>
            <a:prstGeom prst="roundRect">
              <a:avLst>
                <a:gd name="adj" fmla="val 16667"/>
              </a:avLst>
            </a:prstGeom>
            <a:solidFill>
              <a:schemeClr val="bg1">
                <a:lumMod val="5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50" b="1">
                  <a:solidFill>
                    <a:srgbClr val="FFFFFF"/>
                  </a:solidFill>
                  <a:latin typeface="Poppins"/>
                  <a:ea typeface="Helvetica Neue"/>
                  <a:cs typeface="Helvetica Neue"/>
                  <a:sym typeface="Helvetica Neue"/>
                </a:rPr>
                <a:t>Banking</a:t>
              </a:r>
              <a:endParaRPr lang="en-US" sz="1450" b="1">
                <a:solidFill>
                  <a:srgbClr val="FFFFFF"/>
                </a:solidFill>
                <a:latin typeface="Poppins"/>
                <a:ea typeface="Helvetica Neue"/>
                <a:cs typeface="Helvetica Neue"/>
              </a:endParaRPr>
            </a:p>
          </p:txBody>
        </p:sp>
        <p:sp>
          <p:nvSpPr>
            <p:cNvPr id="47" name="Google Shape;670;p75">
              <a:extLst>
                <a:ext uri="{FF2B5EF4-FFF2-40B4-BE49-F238E27FC236}">
                  <a16:creationId xmlns:a16="http://schemas.microsoft.com/office/drawing/2014/main" id="{08764BF0-4B91-1D75-6052-B0728B2E595E}"/>
                </a:ext>
              </a:extLst>
            </p:cNvPr>
            <p:cNvSpPr/>
            <p:nvPr/>
          </p:nvSpPr>
          <p:spPr>
            <a:xfrm>
              <a:off x="6920125" y="-611025"/>
              <a:ext cx="2035800" cy="514500"/>
            </a:xfrm>
            <a:prstGeom prst="roundRect">
              <a:avLst>
                <a:gd name="adj" fmla="val 16667"/>
              </a:avLst>
            </a:prstGeom>
            <a:solidFill>
              <a:srgbClr val="E4F22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None/>
              </a:pPr>
              <a:r>
                <a:rPr lang="en" sz="1450">
                  <a:latin typeface="Poppins"/>
                  <a:ea typeface="Helvetica Neue"/>
                  <a:cs typeface="Helvetica Neue"/>
                  <a:sym typeface="Helvetica Neue"/>
                </a:rPr>
                <a:t>80+ Bank </a:t>
              </a:r>
              <a:endParaRPr lang="en-US" sz="1450">
                <a:latin typeface="Poppins"/>
                <a:ea typeface="Helvetica Neue"/>
                <a:cs typeface="Helvetica Neue"/>
              </a:endParaRPr>
            </a:p>
            <a:p>
              <a:pPr marL="0" lvl="0" indent="0" algn="ctr" rtl="0">
                <a:lnSpc>
                  <a:spcPct val="90000"/>
                </a:lnSpc>
                <a:spcBef>
                  <a:spcPts val="0"/>
                </a:spcBef>
                <a:spcAft>
                  <a:spcPts val="0"/>
                </a:spcAft>
                <a:buNone/>
              </a:pPr>
              <a:r>
                <a:rPr lang="en" sz="1450">
                  <a:latin typeface="Poppins"/>
                  <a:ea typeface="Helvetica Neue"/>
                  <a:cs typeface="Helvetica Neue"/>
                  <a:sym typeface="Helvetica Neue"/>
                </a:rPr>
                <a:t>Integrations</a:t>
              </a:r>
              <a:endParaRPr sz="1450">
                <a:latin typeface="Poppins"/>
                <a:ea typeface="Helvetica Neue"/>
                <a:cs typeface="Helvetica Neue"/>
                <a:sym typeface="Helvetica Neue"/>
              </a:endParaRPr>
            </a:p>
          </p:txBody>
        </p:sp>
        <p:cxnSp>
          <p:nvCxnSpPr>
            <p:cNvPr id="48" name="Google Shape;671;p75">
              <a:extLst>
                <a:ext uri="{FF2B5EF4-FFF2-40B4-BE49-F238E27FC236}">
                  <a16:creationId xmlns:a16="http://schemas.microsoft.com/office/drawing/2014/main" id="{D349A902-B266-95AE-9823-CD5E278698CD}"/>
                </a:ext>
              </a:extLst>
            </p:cNvPr>
            <p:cNvCxnSpPr>
              <a:stCxn id="672" idx="3"/>
              <a:endCxn id="670" idx="1"/>
            </p:cNvCxnSpPr>
            <p:nvPr/>
          </p:nvCxnSpPr>
          <p:spPr>
            <a:xfrm>
              <a:off x="6724188" y="-353775"/>
              <a:ext cx="195900" cy="0"/>
            </a:xfrm>
            <a:prstGeom prst="straightConnector1">
              <a:avLst/>
            </a:prstGeom>
            <a:noFill/>
            <a:ln w="9525" cap="flat" cmpd="sng">
              <a:solidFill>
                <a:srgbClr val="70706D"/>
              </a:solidFill>
              <a:prstDash val="dot"/>
              <a:round/>
              <a:headEnd type="none" w="med" len="med"/>
              <a:tailEnd type="none" w="med" len="med"/>
            </a:ln>
          </p:spPr>
        </p:cxnSp>
        <p:sp>
          <p:nvSpPr>
            <p:cNvPr id="49" name="Google Shape;673;p75">
              <a:extLst>
                <a:ext uri="{FF2B5EF4-FFF2-40B4-BE49-F238E27FC236}">
                  <a16:creationId xmlns:a16="http://schemas.microsoft.com/office/drawing/2014/main" id="{F142DFBD-DB60-8C35-AA50-5055DB92DA42}"/>
                </a:ext>
              </a:extLst>
            </p:cNvPr>
            <p:cNvSpPr/>
            <p:nvPr/>
          </p:nvSpPr>
          <p:spPr>
            <a:xfrm>
              <a:off x="2437450" y="-611025"/>
              <a:ext cx="2045400" cy="514500"/>
            </a:xfrm>
            <a:prstGeom prst="roundRect">
              <a:avLst>
                <a:gd name="adj" fmla="val 16667"/>
              </a:avLst>
            </a:prstGeom>
            <a:solidFill>
              <a:schemeClr val="bg1">
                <a:lumMod val="8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600" b="1">
                <a:solidFill>
                  <a:srgbClr val="FFFFFF"/>
                </a:solidFill>
                <a:latin typeface="Helvetica Neue"/>
                <a:ea typeface="Helvetica Neue"/>
                <a:cs typeface="Helvetica Neue"/>
                <a:sym typeface="Helvetica Neue"/>
              </a:endParaRPr>
            </a:p>
          </p:txBody>
        </p:sp>
        <p:sp>
          <p:nvSpPr>
            <p:cNvPr id="50" name="Google Shape;672;p75">
              <a:extLst>
                <a:ext uri="{FF2B5EF4-FFF2-40B4-BE49-F238E27FC236}">
                  <a16:creationId xmlns:a16="http://schemas.microsoft.com/office/drawing/2014/main" id="{ABE2DCF5-858A-8E82-49E8-69AA7AAC6EE8}"/>
                </a:ext>
              </a:extLst>
            </p:cNvPr>
            <p:cNvSpPr/>
            <p:nvPr/>
          </p:nvSpPr>
          <p:spPr>
            <a:xfrm>
              <a:off x="4678788" y="-611025"/>
              <a:ext cx="2045400" cy="514500"/>
            </a:xfrm>
            <a:prstGeom prst="roundRect">
              <a:avLst>
                <a:gd name="adj" fmla="val 16667"/>
              </a:avLst>
            </a:prstGeom>
            <a:solidFill>
              <a:schemeClr val="bg1">
                <a:lumMod val="8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600" b="1">
                <a:solidFill>
                  <a:srgbClr val="FFFFFF"/>
                </a:solidFill>
                <a:latin typeface="Helvetica Neue"/>
                <a:ea typeface="Helvetica Neue"/>
                <a:cs typeface="Helvetica Neue"/>
                <a:sym typeface="Helvetica Neue"/>
              </a:endParaRPr>
            </a:p>
          </p:txBody>
        </p:sp>
        <p:cxnSp>
          <p:nvCxnSpPr>
            <p:cNvPr id="51" name="Google Shape;674;p75">
              <a:extLst>
                <a:ext uri="{FF2B5EF4-FFF2-40B4-BE49-F238E27FC236}">
                  <a16:creationId xmlns:a16="http://schemas.microsoft.com/office/drawing/2014/main" id="{4404F4A4-D80B-3364-E5AD-BD346279F7A4}"/>
                </a:ext>
              </a:extLst>
            </p:cNvPr>
            <p:cNvCxnSpPr>
              <a:stCxn id="673" idx="3"/>
              <a:endCxn id="672" idx="1"/>
            </p:cNvCxnSpPr>
            <p:nvPr/>
          </p:nvCxnSpPr>
          <p:spPr>
            <a:xfrm>
              <a:off x="4482850" y="-353775"/>
              <a:ext cx="195900" cy="0"/>
            </a:xfrm>
            <a:prstGeom prst="straightConnector1">
              <a:avLst/>
            </a:prstGeom>
            <a:noFill/>
            <a:ln w="9525" cap="flat" cmpd="sng">
              <a:solidFill>
                <a:srgbClr val="70706D"/>
              </a:solidFill>
              <a:prstDash val="dot"/>
              <a:round/>
              <a:headEnd type="none" w="med" len="med"/>
              <a:tailEnd type="none" w="med" len="med"/>
            </a:ln>
          </p:spPr>
        </p:cxnSp>
        <p:cxnSp>
          <p:nvCxnSpPr>
            <p:cNvPr id="52" name="Google Shape;675;p75">
              <a:extLst>
                <a:ext uri="{FF2B5EF4-FFF2-40B4-BE49-F238E27FC236}">
                  <a16:creationId xmlns:a16="http://schemas.microsoft.com/office/drawing/2014/main" id="{79C7BEC9-8FD6-5959-AF8F-8B0270239EE2}"/>
                </a:ext>
              </a:extLst>
            </p:cNvPr>
            <p:cNvCxnSpPr>
              <a:stCxn id="669" idx="3"/>
              <a:endCxn id="673" idx="1"/>
            </p:cNvCxnSpPr>
            <p:nvPr/>
          </p:nvCxnSpPr>
          <p:spPr>
            <a:xfrm>
              <a:off x="2230000" y="-353775"/>
              <a:ext cx="207600" cy="0"/>
            </a:xfrm>
            <a:prstGeom prst="straightConnector1">
              <a:avLst/>
            </a:prstGeom>
            <a:noFill/>
            <a:ln w="9525" cap="flat" cmpd="sng">
              <a:solidFill>
                <a:srgbClr val="70706D"/>
              </a:solidFill>
              <a:prstDash val="dot"/>
              <a:round/>
              <a:headEnd type="none" w="med" len="med"/>
              <a:tailEnd type="none" w="med" len="med"/>
            </a:ln>
          </p:spPr>
        </p:cxnSp>
      </p:grpSp>
      <p:sp>
        <p:nvSpPr>
          <p:cNvPr id="55" name="Google Shape;676;p75">
            <a:extLst>
              <a:ext uri="{FF2B5EF4-FFF2-40B4-BE49-F238E27FC236}">
                <a16:creationId xmlns:a16="http://schemas.microsoft.com/office/drawing/2014/main" id="{74630B27-4BF3-4706-FAC0-AF4C14578851}"/>
              </a:ext>
            </a:extLst>
          </p:cNvPr>
          <p:cNvSpPr txBox="1">
            <a:spLocks noGrp="1"/>
          </p:cNvSpPr>
          <p:nvPr>
            <p:ph type="title"/>
          </p:nvPr>
        </p:nvSpPr>
        <p:spPr>
          <a:xfrm>
            <a:off x="762000" y="761900"/>
            <a:ext cx="9759600" cy="330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850" b="1">
                <a:solidFill>
                  <a:schemeClr val="accent3"/>
                </a:solidFill>
                <a:latin typeface="Poppins Medium"/>
              </a:rPr>
              <a:t>The SMB business finance stack are siloed, but Ramp can help consolidate</a:t>
            </a:r>
            <a:endParaRPr lang="en-US" sz="1850" b="1">
              <a:solidFill>
                <a:schemeClr val="accent3"/>
              </a:solidFill>
              <a:latin typeface="Poppins Medium"/>
            </a:endParaRPr>
          </a:p>
        </p:txBody>
      </p:sp>
      <p:sp>
        <p:nvSpPr>
          <p:cNvPr id="57" name="Google Shape;677;p75">
            <a:extLst>
              <a:ext uri="{FF2B5EF4-FFF2-40B4-BE49-F238E27FC236}">
                <a16:creationId xmlns:a16="http://schemas.microsoft.com/office/drawing/2014/main" id="{939DAB7F-5398-4E79-4F11-750F01FD8408}"/>
              </a:ext>
            </a:extLst>
          </p:cNvPr>
          <p:cNvSpPr txBox="1"/>
          <p:nvPr/>
        </p:nvSpPr>
        <p:spPr>
          <a:xfrm>
            <a:off x="3241267" y="1450741"/>
            <a:ext cx="2727200" cy="365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b="1">
                <a:solidFill>
                  <a:schemeClr val="accent3"/>
                </a:solidFill>
                <a:latin typeface="Poppins Medium"/>
                <a:ea typeface="Helvetica Neue"/>
                <a:cs typeface="Helvetica Neue"/>
                <a:sym typeface="Helvetica Neue"/>
              </a:rPr>
              <a:t>Common Startups &amp; </a:t>
            </a:r>
            <a:endParaRPr lang="en-US" sz="1600" b="1">
              <a:solidFill>
                <a:schemeClr val="accent3"/>
              </a:solidFill>
              <a:latin typeface="Poppins Medium"/>
              <a:ea typeface="Helvetica Neue"/>
              <a:cs typeface="Helvetica Neue"/>
            </a:endParaRPr>
          </a:p>
          <a:p>
            <a:pPr marL="0" lvl="0" indent="0" algn="ctr" rtl="0">
              <a:spcBef>
                <a:spcPts val="0"/>
              </a:spcBef>
              <a:spcAft>
                <a:spcPts val="0"/>
              </a:spcAft>
              <a:buNone/>
            </a:pPr>
            <a:r>
              <a:rPr lang="en" sz="1600" b="1">
                <a:solidFill>
                  <a:schemeClr val="accent3"/>
                </a:solidFill>
                <a:latin typeface="Poppins Medium"/>
                <a:ea typeface="Helvetica Neue"/>
                <a:cs typeface="Helvetica Neue"/>
                <a:sym typeface="Helvetica Neue"/>
              </a:rPr>
              <a:t>SMB Applications</a:t>
            </a:r>
            <a:endParaRPr sz="1600" b="1">
              <a:solidFill>
                <a:schemeClr val="accent3"/>
              </a:solidFill>
              <a:latin typeface="Poppins Medium"/>
              <a:ea typeface="Helvetica Neue"/>
              <a:cs typeface="Helvetica Neue"/>
            </a:endParaRPr>
          </a:p>
        </p:txBody>
      </p:sp>
      <p:pic>
        <p:nvPicPr>
          <p:cNvPr id="59" name="Google Shape;678;p75">
            <a:extLst>
              <a:ext uri="{FF2B5EF4-FFF2-40B4-BE49-F238E27FC236}">
                <a16:creationId xmlns:a16="http://schemas.microsoft.com/office/drawing/2014/main" id="{83A9CEC2-1154-B3B2-03C9-40052604A6CC}"/>
              </a:ext>
            </a:extLst>
          </p:cNvPr>
          <p:cNvPicPr preferRelativeResize="0"/>
          <p:nvPr/>
        </p:nvPicPr>
        <p:blipFill>
          <a:blip r:embed="rId3">
            <a:alphaModFix/>
          </a:blip>
          <a:stretch>
            <a:fillRect/>
          </a:stretch>
        </p:blipFill>
        <p:spPr>
          <a:xfrm>
            <a:off x="6494734" y="4265253"/>
            <a:ext cx="952933" cy="228857"/>
          </a:xfrm>
          <a:prstGeom prst="rect">
            <a:avLst/>
          </a:prstGeom>
          <a:noFill/>
          <a:ln>
            <a:noFill/>
          </a:ln>
        </p:spPr>
      </p:pic>
      <p:pic>
        <p:nvPicPr>
          <p:cNvPr id="61" name="Google Shape;679;p75">
            <a:extLst>
              <a:ext uri="{FF2B5EF4-FFF2-40B4-BE49-F238E27FC236}">
                <a16:creationId xmlns:a16="http://schemas.microsoft.com/office/drawing/2014/main" id="{31E1CB10-182B-6F79-D628-D8D1054AB360}"/>
              </a:ext>
            </a:extLst>
          </p:cNvPr>
          <p:cNvPicPr preferRelativeResize="0"/>
          <p:nvPr/>
        </p:nvPicPr>
        <p:blipFill rotWithShape="1">
          <a:blip r:embed="rId4">
            <a:alphaModFix/>
          </a:blip>
          <a:srcRect l="11910" t="12775" r="12469" b="13461"/>
          <a:stretch/>
        </p:blipFill>
        <p:spPr>
          <a:xfrm>
            <a:off x="5075151" y="4896776"/>
            <a:ext cx="378699" cy="369389"/>
          </a:xfrm>
          <a:prstGeom prst="rect">
            <a:avLst/>
          </a:prstGeom>
          <a:noFill/>
          <a:ln>
            <a:noFill/>
          </a:ln>
        </p:spPr>
      </p:pic>
      <p:pic>
        <p:nvPicPr>
          <p:cNvPr id="63" name="Google Shape;680;p75">
            <a:extLst>
              <a:ext uri="{FF2B5EF4-FFF2-40B4-BE49-F238E27FC236}">
                <a16:creationId xmlns:a16="http://schemas.microsoft.com/office/drawing/2014/main" id="{6E01D7E3-CAA3-837F-417B-FDB8E5B1FF52}"/>
              </a:ext>
            </a:extLst>
          </p:cNvPr>
          <p:cNvPicPr preferRelativeResize="0"/>
          <p:nvPr/>
        </p:nvPicPr>
        <p:blipFill>
          <a:blip r:embed="rId5">
            <a:alphaModFix/>
          </a:blip>
          <a:stretch>
            <a:fillRect/>
          </a:stretch>
        </p:blipFill>
        <p:spPr>
          <a:xfrm>
            <a:off x="6594600" y="5175885"/>
            <a:ext cx="1092800" cy="202337"/>
          </a:xfrm>
          <a:prstGeom prst="rect">
            <a:avLst/>
          </a:prstGeom>
          <a:noFill/>
          <a:ln>
            <a:noFill/>
          </a:ln>
        </p:spPr>
      </p:pic>
      <p:pic>
        <p:nvPicPr>
          <p:cNvPr id="65" name="Google Shape;681;p75">
            <a:extLst>
              <a:ext uri="{FF2B5EF4-FFF2-40B4-BE49-F238E27FC236}">
                <a16:creationId xmlns:a16="http://schemas.microsoft.com/office/drawing/2014/main" id="{5D8C7C8E-FBAD-6CB3-95E9-1779341CD179}"/>
              </a:ext>
            </a:extLst>
          </p:cNvPr>
          <p:cNvPicPr preferRelativeResize="0"/>
          <p:nvPr/>
        </p:nvPicPr>
        <p:blipFill>
          <a:blip r:embed="rId6">
            <a:alphaModFix/>
          </a:blip>
          <a:stretch>
            <a:fillRect/>
          </a:stretch>
        </p:blipFill>
        <p:spPr>
          <a:xfrm>
            <a:off x="3543985" y="4968565"/>
            <a:ext cx="1206233" cy="233471"/>
          </a:xfrm>
          <a:prstGeom prst="rect">
            <a:avLst/>
          </a:prstGeom>
          <a:noFill/>
          <a:ln>
            <a:noFill/>
          </a:ln>
        </p:spPr>
      </p:pic>
      <p:pic>
        <p:nvPicPr>
          <p:cNvPr id="67" name="Google Shape;682;p75">
            <a:extLst>
              <a:ext uri="{FF2B5EF4-FFF2-40B4-BE49-F238E27FC236}">
                <a16:creationId xmlns:a16="http://schemas.microsoft.com/office/drawing/2014/main" id="{79D7B83A-F3BA-E93A-AE52-A94DCCD13CD2}"/>
              </a:ext>
            </a:extLst>
          </p:cNvPr>
          <p:cNvPicPr preferRelativeResize="0"/>
          <p:nvPr/>
        </p:nvPicPr>
        <p:blipFill>
          <a:blip r:embed="rId7">
            <a:alphaModFix/>
          </a:blip>
          <a:stretch>
            <a:fillRect/>
          </a:stretch>
        </p:blipFill>
        <p:spPr>
          <a:xfrm>
            <a:off x="4718100" y="5686276"/>
            <a:ext cx="1092805" cy="223333"/>
          </a:xfrm>
          <a:prstGeom prst="rect">
            <a:avLst/>
          </a:prstGeom>
          <a:noFill/>
          <a:ln>
            <a:noFill/>
          </a:ln>
        </p:spPr>
      </p:pic>
      <p:pic>
        <p:nvPicPr>
          <p:cNvPr id="69" name="Google Shape;683;p75">
            <a:extLst>
              <a:ext uri="{FF2B5EF4-FFF2-40B4-BE49-F238E27FC236}">
                <a16:creationId xmlns:a16="http://schemas.microsoft.com/office/drawing/2014/main" id="{63C1B90C-042D-9E60-527D-F5A241D1E97F}"/>
              </a:ext>
            </a:extLst>
          </p:cNvPr>
          <p:cNvPicPr preferRelativeResize="0"/>
          <p:nvPr/>
        </p:nvPicPr>
        <p:blipFill>
          <a:blip r:embed="rId8">
            <a:alphaModFix/>
          </a:blip>
          <a:stretch>
            <a:fillRect/>
          </a:stretch>
        </p:blipFill>
        <p:spPr>
          <a:xfrm>
            <a:off x="3825650" y="2782850"/>
            <a:ext cx="1558385" cy="423367"/>
          </a:xfrm>
          <a:prstGeom prst="rect">
            <a:avLst/>
          </a:prstGeom>
          <a:noFill/>
          <a:ln>
            <a:noFill/>
          </a:ln>
        </p:spPr>
      </p:pic>
      <p:pic>
        <p:nvPicPr>
          <p:cNvPr id="71" name="Google Shape;684;p75">
            <a:extLst>
              <a:ext uri="{FF2B5EF4-FFF2-40B4-BE49-F238E27FC236}">
                <a16:creationId xmlns:a16="http://schemas.microsoft.com/office/drawing/2014/main" id="{9656E442-98ED-6611-C2CE-358BDDC8D8CF}"/>
              </a:ext>
            </a:extLst>
          </p:cNvPr>
          <p:cNvPicPr preferRelativeResize="0"/>
          <p:nvPr/>
        </p:nvPicPr>
        <p:blipFill rotWithShape="1">
          <a:blip r:embed="rId9">
            <a:alphaModFix/>
          </a:blip>
          <a:srcRect l="26133" t="36207" r="25372" b="36509"/>
          <a:stretch/>
        </p:blipFill>
        <p:spPr>
          <a:xfrm>
            <a:off x="7427915" y="2821968"/>
            <a:ext cx="1247563" cy="314933"/>
          </a:xfrm>
          <a:prstGeom prst="rect">
            <a:avLst/>
          </a:prstGeom>
          <a:noFill/>
          <a:ln>
            <a:noFill/>
          </a:ln>
        </p:spPr>
      </p:pic>
      <p:pic>
        <p:nvPicPr>
          <p:cNvPr id="73" name="Google Shape;685;p75">
            <a:extLst>
              <a:ext uri="{FF2B5EF4-FFF2-40B4-BE49-F238E27FC236}">
                <a16:creationId xmlns:a16="http://schemas.microsoft.com/office/drawing/2014/main" id="{E0F9CEDB-3F96-69E2-6D94-7B6F1CFDA73C}"/>
              </a:ext>
            </a:extLst>
          </p:cNvPr>
          <p:cNvPicPr preferRelativeResize="0"/>
          <p:nvPr/>
        </p:nvPicPr>
        <p:blipFill>
          <a:blip r:embed="rId10">
            <a:alphaModFix/>
          </a:blip>
          <a:stretch>
            <a:fillRect/>
          </a:stretch>
        </p:blipFill>
        <p:spPr>
          <a:xfrm>
            <a:off x="6429133" y="5590017"/>
            <a:ext cx="369244" cy="398044"/>
          </a:xfrm>
          <a:prstGeom prst="rect">
            <a:avLst/>
          </a:prstGeom>
          <a:noFill/>
          <a:ln>
            <a:noFill/>
          </a:ln>
        </p:spPr>
      </p:pic>
      <p:pic>
        <p:nvPicPr>
          <p:cNvPr id="75" name="Google Shape;686;p75">
            <a:extLst>
              <a:ext uri="{FF2B5EF4-FFF2-40B4-BE49-F238E27FC236}">
                <a16:creationId xmlns:a16="http://schemas.microsoft.com/office/drawing/2014/main" id="{8F8C7F76-5CE8-89F4-6148-4F575B0D367C}"/>
              </a:ext>
            </a:extLst>
          </p:cNvPr>
          <p:cNvPicPr preferRelativeResize="0"/>
          <p:nvPr/>
        </p:nvPicPr>
        <p:blipFill>
          <a:blip r:embed="rId11">
            <a:alphaModFix/>
          </a:blip>
          <a:stretch>
            <a:fillRect/>
          </a:stretch>
        </p:blipFill>
        <p:spPr>
          <a:xfrm>
            <a:off x="8128360" y="5587268"/>
            <a:ext cx="474832" cy="474833"/>
          </a:xfrm>
          <a:prstGeom prst="rect">
            <a:avLst/>
          </a:prstGeom>
          <a:noFill/>
          <a:ln>
            <a:noFill/>
          </a:ln>
        </p:spPr>
      </p:pic>
      <p:pic>
        <p:nvPicPr>
          <p:cNvPr id="77" name="Google Shape;687;p75">
            <a:extLst>
              <a:ext uri="{FF2B5EF4-FFF2-40B4-BE49-F238E27FC236}">
                <a16:creationId xmlns:a16="http://schemas.microsoft.com/office/drawing/2014/main" id="{3425913A-FB9C-A251-07D5-F804026C84B4}"/>
              </a:ext>
            </a:extLst>
          </p:cNvPr>
          <p:cNvPicPr preferRelativeResize="0"/>
          <p:nvPr/>
        </p:nvPicPr>
        <p:blipFill rotWithShape="1">
          <a:blip r:embed="rId12">
            <a:alphaModFix/>
          </a:blip>
          <a:srcRect l="15417" t="19119" r="16000" b="18337"/>
          <a:stretch/>
        </p:blipFill>
        <p:spPr>
          <a:xfrm>
            <a:off x="7172855" y="5662290"/>
            <a:ext cx="581024" cy="342679"/>
          </a:xfrm>
          <a:prstGeom prst="rect">
            <a:avLst/>
          </a:prstGeom>
          <a:noFill/>
          <a:ln>
            <a:noFill/>
          </a:ln>
        </p:spPr>
      </p:pic>
      <p:pic>
        <p:nvPicPr>
          <p:cNvPr id="79" name="Google Shape;688;p75">
            <a:extLst>
              <a:ext uri="{FF2B5EF4-FFF2-40B4-BE49-F238E27FC236}">
                <a16:creationId xmlns:a16="http://schemas.microsoft.com/office/drawing/2014/main" id="{7DB95F5B-33F7-FB4A-7D02-E01D1E50C789}"/>
              </a:ext>
            </a:extLst>
          </p:cNvPr>
          <p:cNvPicPr preferRelativeResize="0"/>
          <p:nvPr/>
        </p:nvPicPr>
        <p:blipFill rotWithShape="1">
          <a:blip r:embed="rId13">
            <a:alphaModFix/>
          </a:blip>
          <a:srcRect t="30370" b="33806"/>
          <a:stretch/>
        </p:blipFill>
        <p:spPr>
          <a:xfrm>
            <a:off x="6965784" y="2200684"/>
            <a:ext cx="853440" cy="176933"/>
          </a:xfrm>
          <a:prstGeom prst="rect">
            <a:avLst/>
          </a:prstGeom>
          <a:noFill/>
          <a:ln>
            <a:noFill/>
          </a:ln>
        </p:spPr>
      </p:pic>
      <p:pic>
        <p:nvPicPr>
          <p:cNvPr id="81" name="Google Shape;689;p75">
            <a:extLst>
              <a:ext uri="{FF2B5EF4-FFF2-40B4-BE49-F238E27FC236}">
                <a16:creationId xmlns:a16="http://schemas.microsoft.com/office/drawing/2014/main" id="{4AD627EC-41D7-2EF8-E85B-7E4F6B958E30}"/>
              </a:ext>
            </a:extLst>
          </p:cNvPr>
          <p:cNvPicPr preferRelativeResize="0"/>
          <p:nvPr/>
        </p:nvPicPr>
        <p:blipFill>
          <a:blip r:embed="rId14">
            <a:alphaModFix/>
          </a:blip>
          <a:stretch>
            <a:fillRect/>
          </a:stretch>
        </p:blipFill>
        <p:spPr>
          <a:xfrm>
            <a:off x="8051685" y="2163419"/>
            <a:ext cx="701304" cy="256032"/>
          </a:xfrm>
          <a:prstGeom prst="rect">
            <a:avLst/>
          </a:prstGeom>
          <a:noFill/>
          <a:ln>
            <a:noFill/>
          </a:ln>
        </p:spPr>
      </p:pic>
      <p:pic>
        <p:nvPicPr>
          <p:cNvPr id="83" name="Google Shape;690;p75">
            <a:extLst>
              <a:ext uri="{FF2B5EF4-FFF2-40B4-BE49-F238E27FC236}">
                <a16:creationId xmlns:a16="http://schemas.microsoft.com/office/drawing/2014/main" id="{7F9CC8B5-F43C-93E1-32B6-96BCFEFC0E0B}"/>
              </a:ext>
            </a:extLst>
          </p:cNvPr>
          <p:cNvPicPr preferRelativeResize="0"/>
          <p:nvPr/>
        </p:nvPicPr>
        <p:blipFill>
          <a:blip r:embed="rId15">
            <a:alphaModFix/>
          </a:blip>
          <a:stretch>
            <a:fillRect/>
          </a:stretch>
        </p:blipFill>
        <p:spPr>
          <a:xfrm>
            <a:off x="4678259" y="3561546"/>
            <a:ext cx="952933" cy="238233"/>
          </a:xfrm>
          <a:prstGeom prst="rect">
            <a:avLst/>
          </a:prstGeom>
          <a:noFill/>
          <a:ln>
            <a:noFill/>
          </a:ln>
        </p:spPr>
      </p:pic>
      <p:pic>
        <p:nvPicPr>
          <p:cNvPr id="85" name="Google Shape;691;p75">
            <a:extLst>
              <a:ext uri="{FF2B5EF4-FFF2-40B4-BE49-F238E27FC236}">
                <a16:creationId xmlns:a16="http://schemas.microsoft.com/office/drawing/2014/main" id="{BED8C5FD-CD3E-8AD6-9151-B6991B54368D}"/>
              </a:ext>
            </a:extLst>
          </p:cNvPr>
          <p:cNvPicPr preferRelativeResize="0"/>
          <p:nvPr/>
        </p:nvPicPr>
        <p:blipFill>
          <a:blip r:embed="rId16">
            <a:alphaModFix/>
          </a:blip>
          <a:stretch>
            <a:fillRect/>
          </a:stretch>
        </p:blipFill>
        <p:spPr>
          <a:xfrm>
            <a:off x="3600949" y="3579723"/>
            <a:ext cx="764865" cy="201845"/>
          </a:xfrm>
          <a:prstGeom prst="rect">
            <a:avLst/>
          </a:prstGeom>
          <a:noFill/>
          <a:ln>
            <a:noFill/>
          </a:ln>
        </p:spPr>
      </p:pic>
      <p:pic>
        <p:nvPicPr>
          <p:cNvPr id="87" name="Google Shape;692;p75">
            <a:extLst>
              <a:ext uri="{FF2B5EF4-FFF2-40B4-BE49-F238E27FC236}">
                <a16:creationId xmlns:a16="http://schemas.microsoft.com/office/drawing/2014/main" id="{86C3CF4C-3546-3CD1-2A16-EF144B762CE9}"/>
              </a:ext>
            </a:extLst>
          </p:cNvPr>
          <p:cNvPicPr preferRelativeResize="0"/>
          <p:nvPr/>
        </p:nvPicPr>
        <p:blipFill>
          <a:blip r:embed="rId17">
            <a:alphaModFix/>
          </a:blip>
          <a:stretch>
            <a:fillRect/>
          </a:stretch>
        </p:blipFill>
        <p:spPr>
          <a:xfrm>
            <a:off x="7752332" y="3558151"/>
            <a:ext cx="850867" cy="241064"/>
          </a:xfrm>
          <a:prstGeom prst="rect">
            <a:avLst/>
          </a:prstGeom>
          <a:noFill/>
          <a:ln>
            <a:noFill/>
          </a:ln>
        </p:spPr>
      </p:pic>
      <p:pic>
        <p:nvPicPr>
          <p:cNvPr id="89" name="Google Shape;693;p75">
            <a:extLst>
              <a:ext uri="{FF2B5EF4-FFF2-40B4-BE49-F238E27FC236}">
                <a16:creationId xmlns:a16="http://schemas.microsoft.com/office/drawing/2014/main" id="{3F173D94-91AD-CA16-D8C9-485B437FFFF9}"/>
              </a:ext>
            </a:extLst>
          </p:cNvPr>
          <p:cNvPicPr preferRelativeResize="0"/>
          <p:nvPr/>
        </p:nvPicPr>
        <p:blipFill>
          <a:blip r:embed="rId18">
            <a:alphaModFix/>
          </a:blip>
          <a:stretch>
            <a:fillRect/>
          </a:stretch>
        </p:blipFill>
        <p:spPr>
          <a:xfrm>
            <a:off x="6429132" y="3428469"/>
            <a:ext cx="1092803" cy="500441"/>
          </a:xfrm>
          <a:prstGeom prst="rect">
            <a:avLst/>
          </a:prstGeom>
          <a:noFill/>
          <a:ln>
            <a:noFill/>
          </a:ln>
        </p:spPr>
      </p:pic>
      <p:pic>
        <p:nvPicPr>
          <p:cNvPr id="91" name="Google Shape;694;p75">
            <a:extLst>
              <a:ext uri="{FF2B5EF4-FFF2-40B4-BE49-F238E27FC236}">
                <a16:creationId xmlns:a16="http://schemas.microsoft.com/office/drawing/2014/main" id="{7B5E5B61-7F9F-25B2-6E0C-92B982EB4FA6}"/>
              </a:ext>
            </a:extLst>
          </p:cNvPr>
          <p:cNvPicPr preferRelativeResize="0"/>
          <p:nvPr/>
        </p:nvPicPr>
        <p:blipFill>
          <a:blip r:embed="rId19">
            <a:alphaModFix/>
          </a:blip>
          <a:stretch>
            <a:fillRect/>
          </a:stretch>
        </p:blipFill>
        <p:spPr>
          <a:xfrm>
            <a:off x="6308264" y="2821973"/>
            <a:ext cx="945867" cy="314923"/>
          </a:xfrm>
          <a:prstGeom prst="rect">
            <a:avLst/>
          </a:prstGeom>
          <a:noFill/>
          <a:ln>
            <a:noFill/>
          </a:ln>
        </p:spPr>
      </p:pic>
      <p:sp>
        <p:nvSpPr>
          <p:cNvPr id="93" name="Google Shape;695;p75">
            <a:extLst>
              <a:ext uri="{FF2B5EF4-FFF2-40B4-BE49-F238E27FC236}">
                <a16:creationId xmlns:a16="http://schemas.microsoft.com/office/drawing/2014/main" id="{E44C94CC-DBDD-0552-DC5C-965229B327EC}"/>
              </a:ext>
            </a:extLst>
          </p:cNvPr>
          <p:cNvSpPr txBox="1"/>
          <p:nvPr/>
        </p:nvSpPr>
        <p:spPr>
          <a:xfrm>
            <a:off x="6230400" y="1450733"/>
            <a:ext cx="2727200" cy="365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b="1">
                <a:solidFill>
                  <a:schemeClr val="accent3"/>
                </a:solidFill>
                <a:latin typeface="Poppins Medium"/>
                <a:ea typeface="Helvetica Neue"/>
                <a:cs typeface="Helvetica Neue"/>
                <a:sym typeface="Helvetica Neue"/>
              </a:rPr>
              <a:t>Common Mid Market &amp; </a:t>
            </a:r>
            <a:br>
              <a:rPr lang="en" sz="1600" b="1">
                <a:solidFill>
                  <a:schemeClr val="accent3"/>
                </a:solidFill>
                <a:latin typeface="Poppins Medium"/>
                <a:ea typeface="Helvetica Neue"/>
                <a:cs typeface="Helvetica Neue"/>
              </a:rPr>
            </a:br>
            <a:r>
              <a:rPr lang="en" sz="1600" b="1">
                <a:solidFill>
                  <a:schemeClr val="accent3"/>
                </a:solidFill>
                <a:latin typeface="Poppins Medium"/>
                <a:ea typeface="Helvetica Neue"/>
                <a:cs typeface="Helvetica Neue"/>
                <a:sym typeface="Helvetica Neue"/>
              </a:rPr>
              <a:t>Enterprise Applications</a:t>
            </a:r>
            <a:endParaRPr sz="1600" b="1">
              <a:solidFill>
                <a:schemeClr val="accent3"/>
              </a:solidFill>
              <a:latin typeface="Poppins Medium"/>
              <a:ea typeface="Helvetica Neue"/>
              <a:cs typeface="Helvetica Neue"/>
              <a:sym typeface="Helvetica Neue"/>
            </a:endParaRPr>
          </a:p>
        </p:txBody>
      </p:sp>
      <p:pic>
        <p:nvPicPr>
          <p:cNvPr id="95" name="Google Shape;696;p75">
            <a:extLst>
              <a:ext uri="{FF2B5EF4-FFF2-40B4-BE49-F238E27FC236}">
                <a16:creationId xmlns:a16="http://schemas.microsoft.com/office/drawing/2014/main" id="{0C35CA51-1BDB-434E-B26F-D5A3896104E3}"/>
              </a:ext>
            </a:extLst>
          </p:cNvPr>
          <p:cNvPicPr preferRelativeResize="0"/>
          <p:nvPr/>
        </p:nvPicPr>
        <p:blipFill>
          <a:blip r:embed="rId17">
            <a:alphaModFix/>
          </a:blip>
          <a:stretch>
            <a:fillRect/>
          </a:stretch>
        </p:blipFill>
        <p:spPr>
          <a:xfrm>
            <a:off x="7752332" y="4259539"/>
            <a:ext cx="850867" cy="241064"/>
          </a:xfrm>
          <a:prstGeom prst="rect">
            <a:avLst/>
          </a:prstGeom>
          <a:noFill/>
          <a:ln>
            <a:noFill/>
          </a:ln>
        </p:spPr>
      </p:pic>
      <p:sp>
        <p:nvSpPr>
          <p:cNvPr id="97" name="Google Shape;697;p75">
            <a:extLst>
              <a:ext uri="{FF2B5EF4-FFF2-40B4-BE49-F238E27FC236}">
                <a16:creationId xmlns:a16="http://schemas.microsoft.com/office/drawing/2014/main" id="{42FA06EF-6DFD-A2BF-8D40-E80D431F0176}"/>
              </a:ext>
            </a:extLst>
          </p:cNvPr>
          <p:cNvSpPr txBox="1"/>
          <p:nvPr/>
        </p:nvSpPr>
        <p:spPr>
          <a:xfrm>
            <a:off x="3499967" y="5486200"/>
            <a:ext cx="893600" cy="600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None/>
            </a:pPr>
            <a:r>
              <a:rPr lang="en" sz="1300">
                <a:solidFill>
                  <a:schemeClr val="dk1"/>
                </a:solidFill>
                <a:latin typeface="Poppins Medium"/>
                <a:ea typeface="Helvetica Neue"/>
                <a:cs typeface="Helvetica Neue"/>
                <a:sym typeface="Helvetica Neue"/>
              </a:rPr>
              <a:t>Regional Banks</a:t>
            </a:r>
            <a:endParaRPr lang="en-US" sz="1300">
              <a:solidFill>
                <a:schemeClr val="dk1"/>
              </a:solidFill>
              <a:latin typeface="Poppins Medium"/>
              <a:ea typeface="Helvetica Neue"/>
              <a:cs typeface="Helvetica Neue"/>
            </a:endParaRPr>
          </a:p>
        </p:txBody>
      </p:sp>
      <p:pic>
        <p:nvPicPr>
          <p:cNvPr id="99" name="Google Shape;698;p75">
            <a:extLst>
              <a:ext uri="{FF2B5EF4-FFF2-40B4-BE49-F238E27FC236}">
                <a16:creationId xmlns:a16="http://schemas.microsoft.com/office/drawing/2014/main" id="{77C04526-F9E6-F8A7-D167-68C9D6AD6A3F}"/>
              </a:ext>
            </a:extLst>
          </p:cNvPr>
          <p:cNvPicPr preferRelativeResize="0"/>
          <p:nvPr/>
        </p:nvPicPr>
        <p:blipFill>
          <a:blip r:embed="rId20">
            <a:alphaModFix/>
          </a:blip>
          <a:stretch>
            <a:fillRect/>
          </a:stretch>
        </p:blipFill>
        <p:spPr>
          <a:xfrm>
            <a:off x="9490534" y="2523235"/>
            <a:ext cx="2140749" cy="1605532"/>
          </a:xfrm>
          <a:prstGeom prst="rect">
            <a:avLst/>
          </a:prstGeom>
          <a:noFill/>
          <a:ln>
            <a:noFill/>
          </a:ln>
        </p:spPr>
      </p:pic>
      <p:sp>
        <p:nvSpPr>
          <p:cNvPr id="101" name="Google Shape;699;p75">
            <a:extLst>
              <a:ext uri="{FF2B5EF4-FFF2-40B4-BE49-F238E27FC236}">
                <a16:creationId xmlns:a16="http://schemas.microsoft.com/office/drawing/2014/main" id="{68801B53-2CEB-4C6D-F17E-90E71111B3C7}"/>
              </a:ext>
            </a:extLst>
          </p:cNvPr>
          <p:cNvSpPr txBox="1"/>
          <p:nvPr/>
        </p:nvSpPr>
        <p:spPr>
          <a:xfrm>
            <a:off x="264800" y="1450733"/>
            <a:ext cx="2714400" cy="365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b="1">
                <a:solidFill>
                  <a:schemeClr val="accent3"/>
                </a:solidFill>
                <a:latin typeface="Poppins Medium"/>
                <a:ea typeface="Helvetica Neue"/>
                <a:cs typeface="Helvetica Neue"/>
                <a:sym typeface="Helvetica Neue"/>
              </a:rPr>
              <a:t>Category</a:t>
            </a:r>
            <a:endParaRPr lang="en-US" sz="1600" b="1">
              <a:solidFill>
                <a:schemeClr val="accent3"/>
              </a:solidFill>
              <a:latin typeface="Poppins Medium"/>
              <a:ea typeface="Helvetica Neue"/>
              <a:cs typeface="Helvetica Neue"/>
            </a:endParaRPr>
          </a:p>
        </p:txBody>
      </p:sp>
      <p:sp>
        <p:nvSpPr>
          <p:cNvPr id="103" name="Google Shape;700;p75">
            <a:extLst>
              <a:ext uri="{FF2B5EF4-FFF2-40B4-BE49-F238E27FC236}">
                <a16:creationId xmlns:a16="http://schemas.microsoft.com/office/drawing/2014/main" id="{8BB86375-5C7D-E90E-B819-44E1EA7F0CE3}"/>
              </a:ext>
            </a:extLst>
          </p:cNvPr>
          <p:cNvSpPr txBox="1"/>
          <p:nvPr/>
        </p:nvSpPr>
        <p:spPr>
          <a:xfrm>
            <a:off x="9226800" y="1450733"/>
            <a:ext cx="2714400" cy="365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b="1">
                <a:solidFill>
                  <a:schemeClr val="accent3"/>
                </a:solidFill>
                <a:latin typeface="Poppins Medium"/>
                <a:ea typeface="Helvetica Neue"/>
                <a:cs typeface="Helvetica Neue"/>
                <a:sym typeface="Helvetica Neue"/>
              </a:rPr>
              <a:t>Ramp</a:t>
            </a:r>
            <a:endParaRPr lang="en-US" sz="1600" b="1">
              <a:solidFill>
                <a:schemeClr val="accent3"/>
              </a:solidFill>
              <a:latin typeface="Poppins Medium"/>
              <a:ea typeface="Helvetica Neue"/>
              <a:cs typeface="Helvetica Neue"/>
            </a:endParaRPr>
          </a:p>
        </p:txBody>
      </p:sp>
      <p:sp>
        <p:nvSpPr>
          <p:cNvPr id="105" name="Google Shape;701;p75">
            <a:extLst>
              <a:ext uri="{FF2B5EF4-FFF2-40B4-BE49-F238E27FC236}">
                <a16:creationId xmlns:a16="http://schemas.microsoft.com/office/drawing/2014/main" id="{86E511E2-F648-B2CE-673D-17262859E89C}"/>
              </a:ext>
            </a:extLst>
          </p:cNvPr>
          <p:cNvSpPr txBox="1"/>
          <p:nvPr/>
        </p:nvSpPr>
        <p:spPr>
          <a:xfrm>
            <a:off x="4068367" y="4079684"/>
            <a:ext cx="893600" cy="600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None/>
            </a:pPr>
            <a:r>
              <a:rPr lang="en" sz="1300">
                <a:solidFill>
                  <a:schemeClr val="dk1"/>
                </a:solidFill>
                <a:latin typeface="Poppins Medium"/>
                <a:ea typeface="Helvetica Neue"/>
                <a:cs typeface="Helvetica Neue"/>
                <a:sym typeface="Helvetica Neue"/>
              </a:rPr>
              <a:t>Direct ACH</a:t>
            </a:r>
            <a:endParaRPr lang="en-US" sz="1300">
              <a:solidFill>
                <a:schemeClr val="dk1"/>
              </a:solidFill>
              <a:latin typeface="Poppins Medium"/>
              <a:ea typeface="Helvetica Neue"/>
              <a:cs typeface="Helvetica Neue"/>
            </a:endParaRPr>
          </a:p>
        </p:txBody>
      </p:sp>
      <p:pic>
        <p:nvPicPr>
          <p:cNvPr id="107" name="Google Shape;702;p75">
            <a:extLst>
              <a:ext uri="{FF2B5EF4-FFF2-40B4-BE49-F238E27FC236}">
                <a16:creationId xmlns:a16="http://schemas.microsoft.com/office/drawing/2014/main" id="{6520BB7A-B635-C8D0-524C-962C2B2DFF56}"/>
              </a:ext>
            </a:extLst>
          </p:cNvPr>
          <p:cNvPicPr preferRelativeResize="0"/>
          <p:nvPr/>
        </p:nvPicPr>
        <p:blipFill>
          <a:blip r:embed="rId21">
            <a:alphaModFix/>
          </a:blip>
          <a:stretch>
            <a:fillRect/>
          </a:stretch>
        </p:blipFill>
        <p:spPr>
          <a:xfrm>
            <a:off x="4421976" y="2106285"/>
            <a:ext cx="365760" cy="365759"/>
          </a:xfrm>
          <a:prstGeom prst="rect">
            <a:avLst/>
          </a:prstGeom>
          <a:noFill/>
          <a:ln>
            <a:noFill/>
          </a:ln>
        </p:spPr>
      </p:pic>
      <p:pic>
        <p:nvPicPr>
          <p:cNvPr id="109" name="Google Shape;703;p75">
            <a:extLst>
              <a:ext uri="{FF2B5EF4-FFF2-40B4-BE49-F238E27FC236}">
                <a16:creationId xmlns:a16="http://schemas.microsoft.com/office/drawing/2014/main" id="{6CFA5BD6-1B56-EA04-4EF9-F132FBCE250D}"/>
              </a:ext>
            </a:extLst>
          </p:cNvPr>
          <p:cNvPicPr preferRelativeResize="0"/>
          <p:nvPr/>
        </p:nvPicPr>
        <p:blipFill>
          <a:blip r:embed="rId21">
            <a:alphaModFix/>
          </a:blip>
          <a:stretch>
            <a:fillRect/>
          </a:stretch>
        </p:blipFill>
        <p:spPr>
          <a:xfrm>
            <a:off x="6367576" y="2106285"/>
            <a:ext cx="365760" cy="365759"/>
          </a:xfrm>
          <a:prstGeom prst="rect">
            <a:avLst/>
          </a:prstGeom>
          <a:noFill/>
          <a:ln>
            <a:noFill/>
          </a:ln>
        </p:spPr>
      </p:pic>
      <p:pic>
        <p:nvPicPr>
          <p:cNvPr id="111" name="Google Shape;704;p75">
            <a:extLst>
              <a:ext uri="{FF2B5EF4-FFF2-40B4-BE49-F238E27FC236}">
                <a16:creationId xmlns:a16="http://schemas.microsoft.com/office/drawing/2014/main" id="{42CE8191-6A5E-3616-7415-8544D007F07F}"/>
              </a:ext>
            </a:extLst>
          </p:cNvPr>
          <p:cNvPicPr preferRelativeResize="0"/>
          <p:nvPr/>
        </p:nvPicPr>
        <p:blipFill>
          <a:blip r:embed="rId22">
            <a:alphaModFix/>
          </a:blip>
          <a:stretch>
            <a:fillRect/>
          </a:stretch>
        </p:blipFill>
        <p:spPr>
          <a:xfrm>
            <a:off x="6490700" y="4897099"/>
            <a:ext cx="581000" cy="178455"/>
          </a:xfrm>
          <a:prstGeom prst="rect">
            <a:avLst/>
          </a:prstGeom>
          <a:noFill/>
          <a:ln>
            <a:noFill/>
          </a:ln>
        </p:spPr>
      </p:pic>
      <p:pic>
        <p:nvPicPr>
          <p:cNvPr id="113" name="Google Shape;705;p75">
            <a:extLst>
              <a:ext uri="{FF2B5EF4-FFF2-40B4-BE49-F238E27FC236}">
                <a16:creationId xmlns:a16="http://schemas.microsoft.com/office/drawing/2014/main" id="{E016A90A-1F29-249D-95F0-7E1A47EDFDC0}"/>
              </a:ext>
            </a:extLst>
          </p:cNvPr>
          <p:cNvPicPr preferRelativeResize="0"/>
          <p:nvPr/>
        </p:nvPicPr>
        <p:blipFill rotWithShape="1">
          <a:blip r:embed="rId23">
            <a:alphaModFix/>
          </a:blip>
          <a:srcRect b="38222"/>
          <a:stretch/>
        </p:blipFill>
        <p:spPr>
          <a:xfrm>
            <a:off x="7318801" y="4898119"/>
            <a:ext cx="1207009" cy="182880"/>
          </a:xfrm>
          <a:prstGeom prst="rect">
            <a:avLst/>
          </a:prstGeom>
          <a:noFill/>
          <a:ln>
            <a:noFill/>
          </a:ln>
        </p:spPr>
      </p:pic>
      <p:pic>
        <p:nvPicPr>
          <p:cNvPr id="115" name="Google Shape;706;p75">
            <a:extLst>
              <a:ext uri="{FF2B5EF4-FFF2-40B4-BE49-F238E27FC236}">
                <a16:creationId xmlns:a16="http://schemas.microsoft.com/office/drawing/2014/main" id="{64D7C49C-DAAC-C8B7-DD50-05963393F05F}"/>
              </a:ext>
            </a:extLst>
          </p:cNvPr>
          <p:cNvPicPr preferRelativeResize="0"/>
          <p:nvPr/>
        </p:nvPicPr>
        <p:blipFill>
          <a:blip r:embed="rId24">
            <a:alphaModFix/>
          </a:blip>
          <a:stretch>
            <a:fillRect/>
          </a:stretch>
        </p:blipFill>
        <p:spPr>
          <a:xfrm>
            <a:off x="7819385" y="5075577"/>
            <a:ext cx="1092799" cy="298655"/>
          </a:xfrm>
          <a:prstGeom prst="rect">
            <a:avLst/>
          </a:prstGeom>
          <a:noFill/>
          <a:ln>
            <a:noFill/>
          </a:ln>
        </p:spPr>
      </p:pic>
      <p:pic>
        <p:nvPicPr>
          <p:cNvPr id="12" name="Picture 11">
            <a:extLst>
              <a:ext uri="{FF2B5EF4-FFF2-40B4-BE49-F238E27FC236}">
                <a16:creationId xmlns:a16="http://schemas.microsoft.com/office/drawing/2014/main" id="{D606BF5A-F6A0-D406-D71E-E2A546CA2E2D}"/>
              </a:ext>
            </a:extLst>
          </p:cNvPr>
          <p:cNvPicPr>
            <a:picLocks noChangeAspect="1"/>
          </p:cNvPicPr>
          <p:nvPr/>
        </p:nvPicPr>
        <p:blipFill>
          <a:blip r:embed="rId25"/>
          <a:stretch>
            <a:fillRect/>
          </a:stretch>
        </p:blipFill>
        <p:spPr>
          <a:xfrm>
            <a:off x="1647347" y="6237777"/>
            <a:ext cx="825500" cy="244058"/>
          </a:xfrm>
          <a:prstGeom prst="rect">
            <a:avLst/>
          </a:prstGeom>
        </p:spPr>
      </p:pic>
    </p:spTree>
    <p:extLst>
      <p:ext uri="{BB962C8B-B14F-4D97-AF65-F5344CB8AC3E}">
        <p14:creationId xmlns:p14="http://schemas.microsoft.com/office/powerpoint/2010/main" val="1065886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88D28-DA3F-5EC0-7231-5611B702B883}"/>
            </a:ext>
          </a:extLst>
        </p:cNvPr>
        <p:cNvGrpSpPr/>
        <p:nvPr/>
      </p:nvGrpSpPr>
      <p:grpSpPr>
        <a:xfrm>
          <a:off x="0" y="0"/>
          <a:ext cx="0" cy="0"/>
          <a:chOff x="0" y="0"/>
          <a:chExt cx="0" cy="0"/>
        </a:xfrm>
      </p:grpSpPr>
      <p:sp>
        <p:nvSpPr>
          <p:cNvPr id="3" name="Google Shape;711;p76">
            <a:extLst>
              <a:ext uri="{FF2B5EF4-FFF2-40B4-BE49-F238E27FC236}">
                <a16:creationId xmlns:a16="http://schemas.microsoft.com/office/drawing/2014/main" id="{E1246B51-E8B4-E31C-7BEF-037E46C8174E}"/>
              </a:ext>
            </a:extLst>
          </p:cNvPr>
          <p:cNvSpPr/>
          <p:nvPr/>
        </p:nvSpPr>
        <p:spPr>
          <a:xfrm>
            <a:off x="762000" y="1517967"/>
            <a:ext cx="3303600" cy="4338400"/>
          </a:xfrm>
          <a:prstGeom prst="roundRect">
            <a:avLst>
              <a:gd name="adj" fmla="val 5093"/>
            </a:avLst>
          </a:prstGeom>
          <a:noFill/>
          <a:ln w="9525" cap="flat" cmpd="sng">
            <a:solidFill>
              <a:schemeClr val="bg1">
                <a:lumMod val="50000"/>
              </a:schemeClr>
            </a:solidFill>
            <a:prstDash val="solid"/>
            <a:round/>
            <a:headEnd type="none" w="sm" len="sm"/>
            <a:tailEnd type="none" w="sm" len="sm"/>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5" name="Google Shape;712;p76">
            <a:extLst>
              <a:ext uri="{FF2B5EF4-FFF2-40B4-BE49-F238E27FC236}">
                <a16:creationId xmlns:a16="http://schemas.microsoft.com/office/drawing/2014/main" id="{1D58C72F-8391-7EC9-3C1C-76F42AC9A106}"/>
              </a:ext>
            </a:extLst>
          </p:cNvPr>
          <p:cNvSpPr/>
          <p:nvPr/>
        </p:nvSpPr>
        <p:spPr>
          <a:xfrm>
            <a:off x="985808" y="1780032"/>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7" name="Google Shape;713;p76">
            <a:extLst>
              <a:ext uri="{FF2B5EF4-FFF2-40B4-BE49-F238E27FC236}">
                <a16:creationId xmlns:a16="http://schemas.microsoft.com/office/drawing/2014/main" id="{529E0836-B90F-4A0C-C631-01D9EC19EC69}"/>
              </a:ext>
            </a:extLst>
          </p:cNvPr>
          <p:cNvSpPr/>
          <p:nvPr/>
        </p:nvSpPr>
        <p:spPr>
          <a:xfrm>
            <a:off x="985808" y="2350740"/>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0" name="Google Shape;714;p76">
            <a:extLst>
              <a:ext uri="{FF2B5EF4-FFF2-40B4-BE49-F238E27FC236}">
                <a16:creationId xmlns:a16="http://schemas.microsoft.com/office/drawing/2014/main" id="{EEC91BE6-8B35-E83A-2FD2-A0FF18E32080}"/>
              </a:ext>
            </a:extLst>
          </p:cNvPr>
          <p:cNvSpPr/>
          <p:nvPr/>
        </p:nvSpPr>
        <p:spPr>
          <a:xfrm>
            <a:off x="985808" y="2921449"/>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2" name="Google Shape;715;p76">
            <a:extLst>
              <a:ext uri="{FF2B5EF4-FFF2-40B4-BE49-F238E27FC236}">
                <a16:creationId xmlns:a16="http://schemas.microsoft.com/office/drawing/2014/main" id="{65FAA8C4-FC35-DD11-4DA6-49724492A6AD}"/>
              </a:ext>
            </a:extLst>
          </p:cNvPr>
          <p:cNvSpPr/>
          <p:nvPr/>
        </p:nvSpPr>
        <p:spPr>
          <a:xfrm>
            <a:off x="985808" y="3492157"/>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4" name="Google Shape;716;p76">
            <a:extLst>
              <a:ext uri="{FF2B5EF4-FFF2-40B4-BE49-F238E27FC236}">
                <a16:creationId xmlns:a16="http://schemas.microsoft.com/office/drawing/2014/main" id="{7AD2AE97-02E6-8264-C001-8A9980B3C9CA}"/>
              </a:ext>
            </a:extLst>
          </p:cNvPr>
          <p:cNvSpPr/>
          <p:nvPr/>
        </p:nvSpPr>
        <p:spPr>
          <a:xfrm>
            <a:off x="985808" y="4062865"/>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6" name="Google Shape;717;p76">
            <a:extLst>
              <a:ext uri="{FF2B5EF4-FFF2-40B4-BE49-F238E27FC236}">
                <a16:creationId xmlns:a16="http://schemas.microsoft.com/office/drawing/2014/main" id="{B3D73849-5193-22F4-5152-BA7AF485DE14}"/>
              </a:ext>
            </a:extLst>
          </p:cNvPr>
          <p:cNvSpPr/>
          <p:nvPr/>
        </p:nvSpPr>
        <p:spPr>
          <a:xfrm>
            <a:off x="985808" y="4633573"/>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8" name="Google Shape;718;p76">
            <a:extLst>
              <a:ext uri="{FF2B5EF4-FFF2-40B4-BE49-F238E27FC236}">
                <a16:creationId xmlns:a16="http://schemas.microsoft.com/office/drawing/2014/main" id="{2DBE9A88-24D5-5CA8-21C2-4B2AEDCC660B}"/>
              </a:ext>
            </a:extLst>
          </p:cNvPr>
          <p:cNvSpPr/>
          <p:nvPr/>
        </p:nvSpPr>
        <p:spPr>
          <a:xfrm>
            <a:off x="985808" y="5204283"/>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20" name="Google Shape;719;p76">
            <a:extLst>
              <a:ext uri="{FF2B5EF4-FFF2-40B4-BE49-F238E27FC236}">
                <a16:creationId xmlns:a16="http://schemas.microsoft.com/office/drawing/2014/main" id="{6488AE7F-FA40-7013-151F-21AD502A094A}"/>
              </a:ext>
            </a:extLst>
          </p:cNvPr>
          <p:cNvSpPr txBox="1">
            <a:spLocks noGrp="1"/>
          </p:cNvSpPr>
          <p:nvPr>
            <p:ph type="title"/>
          </p:nvPr>
        </p:nvSpPr>
        <p:spPr>
          <a:xfrm>
            <a:off x="762000" y="761900"/>
            <a:ext cx="8848800" cy="330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850" b="1">
                <a:solidFill>
                  <a:schemeClr val="accent3"/>
                </a:solidFill>
                <a:latin typeface="Poppins Medium"/>
              </a:rPr>
              <a:t>Where Ramp fits into the tech stack by Customer Annual Revenue</a:t>
            </a:r>
            <a:endParaRPr lang="en-US" sz="1850" b="1">
              <a:solidFill>
                <a:schemeClr val="accent3"/>
              </a:solidFill>
              <a:latin typeface="Poppins Medium"/>
            </a:endParaRPr>
          </a:p>
        </p:txBody>
      </p:sp>
      <p:sp>
        <p:nvSpPr>
          <p:cNvPr id="24" name="Google Shape;721;p76">
            <a:extLst>
              <a:ext uri="{FF2B5EF4-FFF2-40B4-BE49-F238E27FC236}">
                <a16:creationId xmlns:a16="http://schemas.microsoft.com/office/drawing/2014/main" id="{D4D43754-0C02-7F2E-3075-0AFE55BDC8ED}"/>
              </a:ext>
            </a:extLst>
          </p:cNvPr>
          <p:cNvSpPr/>
          <p:nvPr/>
        </p:nvSpPr>
        <p:spPr>
          <a:xfrm>
            <a:off x="1057567" y="1377800"/>
            <a:ext cx="2080400" cy="270800"/>
          </a:xfrm>
          <a:prstGeom prst="roundRect">
            <a:avLst>
              <a:gd name="adj" fmla="val 0"/>
            </a:avLst>
          </a:prstGeom>
          <a:solidFill>
            <a:schemeClr val="lt2"/>
          </a:solidFill>
          <a:ln>
            <a:noFill/>
          </a:ln>
        </p:spPr>
        <p:txBody>
          <a:bodyPr spcFirstLastPara="1" wrap="square" lIns="60933" tIns="121900" rIns="60933"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300" b="1">
                <a:solidFill>
                  <a:srgbClr val="1F1F1F"/>
                </a:solidFill>
                <a:latin typeface="Poppins"/>
                <a:ea typeface="Helvetica Neue"/>
                <a:cs typeface="Helvetica Neue"/>
                <a:sym typeface="Helvetica Neue"/>
              </a:rPr>
              <a:t>Annual revenue &lt; $50M</a:t>
            </a:r>
            <a:endParaRPr lang="en-US" sz="1300" b="1">
              <a:solidFill>
                <a:srgbClr val="1F1F1F"/>
              </a:solidFill>
              <a:latin typeface="Poppins"/>
              <a:ea typeface="Helvetica Neue"/>
              <a:cs typeface="Helvetica Neue"/>
            </a:endParaRPr>
          </a:p>
        </p:txBody>
      </p:sp>
      <p:sp>
        <p:nvSpPr>
          <p:cNvPr id="26" name="Google Shape;722;p76">
            <a:extLst>
              <a:ext uri="{FF2B5EF4-FFF2-40B4-BE49-F238E27FC236}">
                <a16:creationId xmlns:a16="http://schemas.microsoft.com/office/drawing/2014/main" id="{601BCD06-2C3E-20F8-82F4-2C4770D5B7AA}"/>
              </a:ext>
            </a:extLst>
          </p:cNvPr>
          <p:cNvSpPr txBox="1"/>
          <p:nvPr/>
        </p:nvSpPr>
        <p:spPr>
          <a:xfrm>
            <a:off x="1513640" y="1898632"/>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HR Management: Workday </a:t>
            </a:r>
            <a:endParaRPr lang="en-US" sz="1300">
              <a:solidFill>
                <a:srgbClr val="1F1F1F"/>
              </a:solidFill>
              <a:latin typeface="Poppins"/>
              <a:ea typeface="Helvetica Neue"/>
              <a:cs typeface="Helvetica Neue"/>
            </a:endParaRPr>
          </a:p>
        </p:txBody>
      </p:sp>
      <p:sp>
        <p:nvSpPr>
          <p:cNvPr id="28" name="Google Shape;723;p76">
            <a:extLst>
              <a:ext uri="{FF2B5EF4-FFF2-40B4-BE49-F238E27FC236}">
                <a16:creationId xmlns:a16="http://schemas.microsoft.com/office/drawing/2014/main" id="{8B4388B9-E510-754D-BD32-D09173B2DFA2}"/>
              </a:ext>
            </a:extLst>
          </p:cNvPr>
          <p:cNvSpPr txBox="1"/>
          <p:nvPr/>
        </p:nvSpPr>
        <p:spPr>
          <a:xfrm>
            <a:off x="1513640" y="2469360"/>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Corporate Cards: Ramp</a:t>
            </a:r>
            <a:endParaRPr lang="en-US" sz="1300">
              <a:solidFill>
                <a:srgbClr val="1F1F1F"/>
              </a:solidFill>
              <a:latin typeface="Poppins"/>
              <a:ea typeface="Helvetica Neue"/>
              <a:cs typeface="Helvetica Neue"/>
            </a:endParaRPr>
          </a:p>
        </p:txBody>
      </p:sp>
      <p:sp>
        <p:nvSpPr>
          <p:cNvPr id="30" name="Google Shape;724;p76">
            <a:extLst>
              <a:ext uri="{FF2B5EF4-FFF2-40B4-BE49-F238E27FC236}">
                <a16:creationId xmlns:a16="http://schemas.microsoft.com/office/drawing/2014/main" id="{27D666BA-6F61-2658-B616-BE67D2B68F4E}"/>
              </a:ext>
            </a:extLst>
          </p:cNvPr>
          <p:cNvSpPr txBox="1"/>
          <p:nvPr/>
        </p:nvSpPr>
        <p:spPr>
          <a:xfrm>
            <a:off x="1513640" y="3009608"/>
            <a:ext cx="2318800" cy="4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Expense Management: Ramp</a:t>
            </a:r>
            <a:endParaRPr lang="en-US" sz="1300">
              <a:solidFill>
                <a:srgbClr val="1F1F1F"/>
              </a:solidFill>
              <a:latin typeface="Poppins"/>
              <a:ea typeface="Helvetica Neue"/>
              <a:cs typeface="Helvetica Neue"/>
            </a:endParaRPr>
          </a:p>
        </p:txBody>
      </p:sp>
      <p:sp>
        <p:nvSpPr>
          <p:cNvPr id="32" name="Google Shape;725;p76">
            <a:extLst>
              <a:ext uri="{FF2B5EF4-FFF2-40B4-BE49-F238E27FC236}">
                <a16:creationId xmlns:a16="http://schemas.microsoft.com/office/drawing/2014/main" id="{29684D43-4F6D-2D07-6805-AE9E98BE11CC}"/>
              </a:ext>
            </a:extLst>
          </p:cNvPr>
          <p:cNvSpPr txBox="1"/>
          <p:nvPr/>
        </p:nvSpPr>
        <p:spPr>
          <a:xfrm>
            <a:off x="1513640" y="3629099"/>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Accounts Payable: Ramp</a:t>
            </a:r>
            <a:endParaRPr lang="en-US" sz="1300">
              <a:solidFill>
                <a:srgbClr val="1F1F1F"/>
              </a:solidFill>
              <a:latin typeface="Poppins"/>
              <a:ea typeface="Helvetica Neue"/>
              <a:cs typeface="Helvetica Neue"/>
            </a:endParaRPr>
          </a:p>
        </p:txBody>
      </p:sp>
      <p:sp>
        <p:nvSpPr>
          <p:cNvPr id="34" name="Google Shape;726;p76">
            <a:extLst>
              <a:ext uri="{FF2B5EF4-FFF2-40B4-BE49-F238E27FC236}">
                <a16:creationId xmlns:a16="http://schemas.microsoft.com/office/drawing/2014/main" id="{E4A7139F-8FE5-9A32-15D2-DBCA1FB51415}"/>
              </a:ext>
            </a:extLst>
          </p:cNvPr>
          <p:cNvSpPr txBox="1"/>
          <p:nvPr/>
        </p:nvSpPr>
        <p:spPr>
          <a:xfrm>
            <a:off x="1513640" y="4181465"/>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ERP System: NetSuite</a:t>
            </a:r>
            <a:endParaRPr lang="en-US" sz="1300">
              <a:solidFill>
                <a:srgbClr val="1F1F1F"/>
              </a:solidFill>
              <a:latin typeface="Poppins"/>
              <a:ea typeface="Helvetica Neue"/>
              <a:cs typeface="Helvetica Neue"/>
            </a:endParaRPr>
          </a:p>
        </p:txBody>
      </p:sp>
      <p:pic>
        <p:nvPicPr>
          <p:cNvPr id="36" name="Google Shape;727;p76">
            <a:extLst>
              <a:ext uri="{FF2B5EF4-FFF2-40B4-BE49-F238E27FC236}">
                <a16:creationId xmlns:a16="http://schemas.microsoft.com/office/drawing/2014/main" id="{CD21AAF7-C8A7-18B5-B84A-7C430F4BC626}"/>
              </a:ext>
            </a:extLst>
          </p:cNvPr>
          <p:cNvPicPr preferRelativeResize="0"/>
          <p:nvPr/>
        </p:nvPicPr>
        <p:blipFill>
          <a:blip r:embed="rId3">
            <a:alphaModFix/>
          </a:blip>
          <a:stretch>
            <a:fillRect/>
          </a:stretch>
        </p:blipFill>
        <p:spPr>
          <a:xfrm>
            <a:off x="996710" y="4219274"/>
            <a:ext cx="420575" cy="129583"/>
          </a:xfrm>
          <a:prstGeom prst="rect">
            <a:avLst/>
          </a:prstGeom>
          <a:noFill/>
          <a:ln>
            <a:noFill/>
          </a:ln>
        </p:spPr>
      </p:pic>
      <p:sp>
        <p:nvSpPr>
          <p:cNvPr id="38" name="Google Shape;728;p76">
            <a:extLst>
              <a:ext uri="{FF2B5EF4-FFF2-40B4-BE49-F238E27FC236}">
                <a16:creationId xmlns:a16="http://schemas.microsoft.com/office/drawing/2014/main" id="{8748D63E-257D-7EE9-DD26-08D90C00BA16}"/>
              </a:ext>
            </a:extLst>
          </p:cNvPr>
          <p:cNvSpPr txBox="1"/>
          <p:nvPr/>
        </p:nvSpPr>
        <p:spPr>
          <a:xfrm>
            <a:off x="1513640" y="4752173"/>
            <a:ext cx="2318800" cy="4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Travel Booking System: Ramp</a:t>
            </a:r>
            <a:endParaRPr lang="en-US" sz="1300">
              <a:solidFill>
                <a:srgbClr val="1F1F1F"/>
              </a:solidFill>
              <a:latin typeface="Poppins"/>
              <a:ea typeface="Helvetica Neue"/>
              <a:cs typeface="Helvetica Neue"/>
            </a:endParaRPr>
          </a:p>
        </p:txBody>
      </p:sp>
      <p:sp>
        <p:nvSpPr>
          <p:cNvPr id="40" name="Google Shape;729;p76">
            <a:extLst>
              <a:ext uri="{FF2B5EF4-FFF2-40B4-BE49-F238E27FC236}">
                <a16:creationId xmlns:a16="http://schemas.microsoft.com/office/drawing/2014/main" id="{BEFAFD01-D72A-9153-7B9C-298701AE3285}"/>
              </a:ext>
            </a:extLst>
          </p:cNvPr>
          <p:cNvSpPr txBox="1"/>
          <p:nvPr/>
        </p:nvSpPr>
        <p:spPr>
          <a:xfrm>
            <a:off x="1513640" y="5322883"/>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Procurement System: Ramp</a:t>
            </a:r>
            <a:endParaRPr lang="en-US" sz="1300">
              <a:solidFill>
                <a:srgbClr val="1F1F1F"/>
              </a:solidFill>
              <a:latin typeface="Poppins"/>
              <a:ea typeface="Helvetica Neue"/>
              <a:cs typeface="Helvetica Neue"/>
            </a:endParaRPr>
          </a:p>
        </p:txBody>
      </p:sp>
      <p:pic>
        <p:nvPicPr>
          <p:cNvPr id="42" name="Google Shape;730;p76">
            <a:extLst>
              <a:ext uri="{FF2B5EF4-FFF2-40B4-BE49-F238E27FC236}">
                <a16:creationId xmlns:a16="http://schemas.microsoft.com/office/drawing/2014/main" id="{423669E4-6302-47BA-26CC-D1E4BA8AD81D}"/>
              </a:ext>
            </a:extLst>
          </p:cNvPr>
          <p:cNvPicPr preferRelativeResize="0"/>
          <p:nvPr/>
        </p:nvPicPr>
        <p:blipFill>
          <a:blip r:embed="rId4">
            <a:alphaModFix/>
          </a:blip>
          <a:stretch>
            <a:fillRect/>
          </a:stretch>
        </p:blipFill>
        <p:spPr>
          <a:xfrm>
            <a:off x="1054642" y="3578045"/>
            <a:ext cx="304733" cy="270639"/>
          </a:xfrm>
          <a:prstGeom prst="rect">
            <a:avLst/>
          </a:prstGeom>
          <a:noFill/>
          <a:ln>
            <a:noFill/>
          </a:ln>
        </p:spPr>
      </p:pic>
      <p:pic>
        <p:nvPicPr>
          <p:cNvPr id="44" name="Google Shape;731;p76">
            <a:extLst>
              <a:ext uri="{FF2B5EF4-FFF2-40B4-BE49-F238E27FC236}">
                <a16:creationId xmlns:a16="http://schemas.microsoft.com/office/drawing/2014/main" id="{67CB3B74-ECAF-BD45-D975-E713FEFC53FE}"/>
              </a:ext>
            </a:extLst>
          </p:cNvPr>
          <p:cNvPicPr preferRelativeResize="0"/>
          <p:nvPr/>
        </p:nvPicPr>
        <p:blipFill>
          <a:blip r:embed="rId4">
            <a:alphaModFix/>
          </a:blip>
          <a:stretch>
            <a:fillRect/>
          </a:stretch>
        </p:blipFill>
        <p:spPr>
          <a:xfrm>
            <a:off x="1054642" y="3007330"/>
            <a:ext cx="304733" cy="270639"/>
          </a:xfrm>
          <a:prstGeom prst="rect">
            <a:avLst/>
          </a:prstGeom>
          <a:noFill/>
          <a:ln>
            <a:noFill/>
          </a:ln>
        </p:spPr>
      </p:pic>
      <p:pic>
        <p:nvPicPr>
          <p:cNvPr id="46" name="Google Shape;732;p76">
            <a:extLst>
              <a:ext uri="{FF2B5EF4-FFF2-40B4-BE49-F238E27FC236}">
                <a16:creationId xmlns:a16="http://schemas.microsoft.com/office/drawing/2014/main" id="{97647CDE-99C5-F159-5417-AC7F0468DE75}"/>
              </a:ext>
            </a:extLst>
          </p:cNvPr>
          <p:cNvPicPr preferRelativeResize="0"/>
          <p:nvPr/>
        </p:nvPicPr>
        <p:blipFill>
          <a:blip r:embed="rId4">
            <a:alphaModFix/>
          </a:blip>
          <a:stretch>
            <a:fillRect/>
          </a:stretch>
        </p:blipFill>
        <p:spPr>
          <a:xfrm>
            <a:off x="1054642" y="2436633"/>
            <a:ext cx="304733" cy="270639"/>
          </a:xfrm>
          <a:prstGeom prst="rect">
            <a:avLst/>
          </a:prstGeom>
          <a:noFill/>
          <a:ln>
            <a:noFill/>
          </a:ln>
        </p:spPr>
      </p:pic>
      <p:pic>
        <p:nvPicPr>
          <p:cNvPr id="48" name="Google Shape;733;p76">
            <a:extLst>
              <a:ext uri="{FF2B5EF4-FFF2-40B4-BE49-F238E27FC236}">
                <a16:creationId xmlns:a16="http://schemas.microsoft.com/office/drawing/2014/main" id="{4BBA28A8-6D4B-D549-C0A6-ECB2FC7F26B5}"/>
              </a:ext>
            </a:extLst>
          </p:cNvPr>
          <p:cNvPicPr preferRelativeResize="0"/>
          <p:nvPr/>
        </p:nvPicPr>
        <p:blipFill>
          <a:blip r:embed="rId4">
            <a:alphaModFix/>
          </a:blip>
          <a:stretch>
            <a:fillRect/>
          </a:stretch>
        </p:blipFill>
        <p:spPr>
          <a:xfrm>
            <a:off x="1054642" y="5290163"/>
            <a:ext cx="304733" cy="270639"/>
          </a:xfrm>
          <a:prstGeom prst="rect">
            <a:avLst/>
          </a:prstGeom>
          <a:noFill/>
          <a:ln>
            <a:noFill/>
          </a:ln>
        </p:spPr>
      </p:pic>
      <p:pic>
        <p:nvPicPr>
          <p:cNvPr id="50" name="Google Shape;734;p76">
            <a:extLst>
              <a:ext uri="{FF2B5EF4-FFF2-40B4-BE49-F238E27FC236}">
                <a16:creationId xmlns:a16="http://schemas.microsoft.com/office/drawing/2014/main" id="{A2994706-98B4-8B1D-EF84-68ACD8107D73}"/>
              </a:ext>
            </a:extLst>
          </p:cNvPr>
          <p:cNvPicPr preferRelativeResize="0"/>
          <p:nvPr/>
        </p:nvPicPr>
        <p:blipFill>
          <a:blip r:embed="rId4">
            <a:alphaModFix/>
          </a:blip>
          <a:stretch>
            <a:fillRect/>
          </a:stretch>
        </p:blipFill>
        <p:spPr>
          <a:xfrm>
            <a:off x="1054642" y="4719461"/>
            <a:ext cx="304733" cy="270639"/>
          </a:xfrm>
          <a:prstGeom prst="rect">
            <a:avLst/>
          </a:prstGeom>
          <a:noFill/>
          <a:ln>
            <a:noFill/>
          </a:ln>
        </p:spPr>
      </p:pic>
      <p:pic>
        <p:nvPicPr>
          <p:cNvPr id="52" name="Google Shape;735;p76">
            <a:extLst>
              <a:ext uri="{FF2B5EF4-FFF2-40B4-BE49-F238E27FC236}">
                <a16:creationId xmlns:a16="http://schemas.microsoft.com/office/drawing/2014/main" id="{D89577BC-ACA3-D15E-CBC0-CD71F342A4EE}"/>
              </a:ext>
            </a:extLst>
          </p:cNvPr>
          <p:cNvPicPr preferRelativeResize="0"/>
          <p:nvPr/>
        </p:nvPicPr>
        <p:blipFill>
          <a:blip r:embed="rId5">
            <a:alphaModFix/>
          </a:blip>
          <a:stretch>
            <a:fillRect/>
          </a:stretch>
        </p:blipFill>
        <p:spPr>
          <a:xfrm>
            <a:off x="1000967" y="1918817"/>
            <a:ext cx="412053" cy="164833"/>
          </a:xfrm>
          <a:prstGeom prst="rect">
            <a:avLst/>
          </a:prstGeom>
          <a:noFill/>
          <a:ln>
            <a:noFill/>
          </a:ln>
        </p:spPr>
      </p:pic>
      <p:sp>
        <p:nvSpPr>
          <p:cNvPr id="54" name="Google Shape;736;p76">
            <a:extLst>
              <a:ext uri="{FF2B5EF4-FFF2-40B4-BE49-F238E27FC236}">
                <a16:creationId xmlns:a16="http://schemas.microsoft.com/office/drawing/2014/main" id="{CC482160-4C2C-9190-AEE9-73FF4BC1BE7E}"/>
              </a:ext>
            </a:extLst>
          </p:cNvPr>
          <p:cNvSpPr/>
          <p:nvPr/>
        </p:nvSpPr>
        <p:spPr>
          <a:xfrm>
            <a:off x="4236400" y="1517967"/>
            <a:ext cx="3303600" cy="4338400"/>
          </a:xfrm>
          <a:prstGeom prst="roundRect">
            <a:avLst>
              <a:gd name="adj" fmla="val 5093"/>
            </a:avLst>
          </a:prstGeom>
          <a:noFill/>
          <a:ln w="9525" cap="flat" cmpd="sng">
            <a:solidFill>
              <a:schemeClr val="bg1">
                <a:lumMod val="50000"/>
              </a:schemeClr>
            </a:solidFill>
            <a:prstDash val="solid"/>
            <a:round/>
            <a:headEnd type="none" w="sm" len="sm"/>
            <a:tailEnd type="none" w="sm" len="sm"/>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56" name="Google Shape;737;p76">
            <a:extLst>
              <a:ext uri="{FF2B5EF4-FFF2-40B4-BE49-F238E27FC236}">
                <a16:creationId xmlns:a16="http://schemas.microsoft.com/office/drawing/2014/main" id="{AA03A981-163D-42BA-1B8E-CE7F3B756D84}"/>
              </a:ext>
            </a:extLst>
          </p:cNvPr>
          <p:cNvSpPr/>
          <p:nvPr/>
        </p:nvSpPr>
        <p:spPr>
          <a:xfrm>
            <a:off x="4460208" y="1780032"/>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58" name="Google Shape;738;p76">
            <a:extLst>
              <a:ext uri="{FF2B5EF4-FFF2-40B4-BE49-F238E27FC236}">
                <a16:creationId xmlns:a16="http://schemas.microsoft.com/office/drawing/2014/main" id="{2544DEF5-F141-BF0F-28AA-19842AB6E088}"/>
              </a:ext>
            </a:extLst>
          </p:cNvPr>
          <p:cNvSpPr/>
          <p:nvPr/>
        </p:nvSpPr>
        <p:spPr>
          <a:xfrm>
            <a:off x="4460208" y="2350740"/>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60" name="Google Shape;739;p76">
            <a:extLst>
              <a:ext uri="{FF2B5EF4-FFF2-40B4-BE49-F238E27FC236}">
                <a16:creationId xmlns:a16="http://schemas.microsoft.com/office/drawing/2014/main" id="{3A11432F-CAC6-6E54-9589-6EFA580CBF61}"/>
              </a:ext>
            </a:extLst>
          </p:cNvPr>
          <p:cNvSpPr/>
          <p:nvPr/>
        </p:nvSpPr>
        <p:spPr>
          <a:xfrm>
            <a:off x="4460208" y="2921449"/>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62" name="Google Shape;740;p76">
            <a:extLst>
              <a:ext uri="{FF2B5EF4-FFF2-40B4-BE49-F238E27FC236}">
                <a16:creationId xmlns:a16="http://schemas.microsoft.com/office/drawing/2014/main" id="{39265C6F-EE19-A128-FBF5-56A2FAB55DF5}"/>
              </a:ext>
            </a:extLst>
          </p:cNvPr>
          <p:cNvSpPr/>
          <p:nvPr/>
        </p:nvSpPr>
        <p:spPr>
          <a:xfrm>
            <a:off x="4460208" y="3492157"/>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64" name="Google Shape;741;p76">
            <a:extLst>
              <a:ext uri="{FF2B5EF4-FFF2-40B4-BE49-F238E27FC236}">
                <a16:creationId xmlns:a16="http://schemas.microsoft.com/office/drawing/2014/main" id="{1D59AB7B-BF17-DF47-30E3-C39A4E418EBE}"/>
              </a:ext>
            </a:extLst>
          </p:cNvPr>
          <p:cNvSpPr/>
          <p:nvPr/>
        </p:nvSpPr>
        <p:spPr>
          <a:xfrm>
            <a:off x="4460208" y="4062865"/>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66" name="Google Shape;742;p76">
            <a:extLst>
              <a:ext uri="{FF2B5EF4-FFF2-40B4-BE49-F238E27FC236}">
                <a16:creationId xmlns:a16="http://schemas.microsoft.com/office/drawing/2014/main" id="{6943B2B5-6570-B21A-898C-B6EBC95AB036}"/>
              </a:ext>
            </a:extLst>
          </p:cNvPr>
          <p:cNvSpPr/>
          <p:nvPr/>
        </p:nvSpPr>
        <p:spPr>
          <a:xfrm>
            <a:off x="4460204" y="4633573"/>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68" name="Google Shape;743;p76">
            <a:extLst>
              <a:ext uri="{FF2B5EF4-FFF2-40B4-BE49-F238E27FC236}">
                <a16:creationId xmlns:a16="http://schemas.microsoft.com/office/drawing/2014/main" id="{12DD2A67-0207-7720-BC47-27DAA4CF72BF}"/>
              </a:ext>
            </a:extLst>
          </p:cNvPr>
          <p:cNvSpPr/>
          <p:nvPr/>
        </p:nvSpPr>
        <p:spPr>
          <a:xfrm>
            <a:off x="4460208" y="5204283"/>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70" name="Google Shape;744;p76">
            <a:extLst>
              <a:ext uri="{FF2B5EF4-FFF2-40B4-BE49-F238E27FC236}">
                <a16:creationId xmlns:a16="http://schemas.microsoft.com/office/drawing/2014/main" id="{5047E641-91D5-20F9-CEFE-C64D8C4A0891}"/>
              </a:ext>
            </a:extLst>
          </p:cNvPr>
          <p:cNvSpPr/>
          <p:nvPr/>
        </p:nvSpPr>
        <p:spPr>
          <a:xfrm>
            <a:off x="4531967" y="1377800"/>
            <a:ext cx="2318800" cy="270800"/>
          </a:xfrm>
          <a:prstGeom prst="roundRect">
            <a:avLst>
              <a:gd name="adj" fmla="val 0"/>
            </a:avLst>
          </a:prstGeom>
          <a:solidFill>
            <a:schemeClr val="lt2"/>
          </a:solidFill>
          <a:ln>
            <a:noFill/>
          </a:ln>
        </p:spPr>
        <p:txBody>
          <a:bodyPr spcFirstLastPara="1" wrap="square" lIns="60933" tIns="121900" rIns="60933"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300" b="1">
                <a:solidFill>
                  <a:srgbClr val="1F1F1F"/>
                </a:solidFill>
                <a:latin typeface="Poppins"/>
                <a:ea typeface="Helvetica Neue"/>
                <a:cs typeface="Helvetica Neue"/>
                <a:sym typeface="Helvetica Neue"/>
              </a:rPr>
              <a:t>Annual revenue $50-300M</a:t>
            </a:r>
            <a:endParaRPr lang="en-US" sz="1300" b="1">
              <a:solidFill>
                <a:srgbClr val="1F1F1F"/>
              </a:solidFill>
              <a:latin typeface="Poppins"/>
              <a:ea typeface="Helvetica Neue"/>
              <a:cs typeface="Helvetica Neue"/>
            </a:endParaRPr>
          </a:p>
        </p:txBody>
      </p:sp>
      <p:sp>
        <p:nvSpPr>
          <p:cNvPr id="72" name="Google Shape;745;p76">
            <a:extLst>
              <a:ext uri="{FF2B5EF4-FFF2-40B4-BE49-F238E27FC236}">
                <a16:creationId xmlns:a16="http://schemas.microsoft.com/office/drawing/2014/main" id="{187C6914-2902-2C0D-0BFE-4313F7994CAD}"/>
              </a:ext>
            </a:extLst>
          </p:cNvPr>
          <p:cNvSpPr txBox="1"/>
          <p:nvPr/>
        </p:nvSpPr>
        <p:spPr>
          <a:xfrm>
            <a:off x="4988040" y="1898632"/>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HR Management: Workday </a:t>
            </a:r>
            <a:endParaRPr lang="en-US" sz="1300">
              <a:solidFill>
                <a:srgbClr val="1F1F1F"/>
              </a:solidFill>
              <a:latin typeface="Poppins"/>
              <a:ea typeface="Helvetica Neue"/>
              <a:cs typeface="Helvetica Neue"/>
            </a:endParaRPr>
          </a:p>
        </p:txBody>
      </p:sp>
      <p:sp>
        <p:nvSpPr>
          <p:cNvPr id="74" name="Google Shape;746;p76">
            <a:extLst>
              <a:ext uri="{FF2B5EF4-FFF2-40B4-BE49-F238E27FC236}">
                <a16:creationId xmlns:a16="http://schemas.microsoft.com/office/drawing/2014/main" id="{28877449-F25E-409A-9BD8-70C6BFB1C60E}"/>
              </a:ext>
            </a:extLst>
          </p:cNvPr>
          <p:cNvSpPr txBox="1"/>
          <p:nvPr/>
        </p:nvSpPr>
        <p:spPr>
          <a:xfrm>
            <a:off x="4988040" y="2469360"/>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Corporate Cards: Ramp</a:t>
            </a:r>
            <a:endParaRPr lang="en-US" sz="1300">
              <a:solidFill>
                <a:srgbClr val="1F1F1F"/>
              </a:solidFill>
              <a:latin typeface="Poppins"/>
              <a:ea typeface="Helvetica Neue"/>
              <a:cs typeface="Helvetica Neue"/>
            </a:endParaRPr>
          </a:p>
        </p:txBody>
      </p:sp>
      <p:sp>
        <p:nvSpPr>
          <p:cNvPr id="76" name="Google Shape;747;p76">
            <a:extLst>
              <a:ext uri="{FF2B5EF4-FFF2-40B4-BE49-F238E27FC236}">
                <a16:creationId xmlns:a16="http://schemas.microsoft.com/office/drawing/2014/main" id="{B29A1F97-A45E-082D-5BBA-546B3D439EB6}"/>
              </a:ext>
            </a:extLst>
          </p:cNvPr>
          <p:cNvSpPr txBox="1"/>
          <p:nvPr/>
        </p:nvSpPr>
        <p:spPr>
          <a:xfrm>
            <a:off x="4988040" y="3040088"/>
            <a:ext cx="2318800" cy="4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Expense Management: Ramp</a:t>
            </a:r>
            <a:endParaRPr lang="en-US" sz="1300">
              <a:solidFill>
                <a:srgbClr val="1F1F1F"/>
              </a:solidFill>
              <a:latin typeface="Poppins"/>
              <a:ea typeface="Helvetica Neue"/>
              <a:cs typeface="Helvetica Neue"/>
            </a:endParaRPr>
          </a:p>
        </p:txBody>
      </p:sp>
      <p:sp>
        <p:nvSpPr>
          <p:cNvPr id="78" name="Google Shape;748;p76">
            <a:extLst>
              <a:ext uri="{FF2B5EF4-FFF2-40B4-BE49-F238E27FC236}">
                <a16:creationId xmlns:a16="http://schemas.microsoft.com/office/drawing/2014/main" id="{B8AD479F-26CA-65A8-C9B7-3A263EB77600}"/>
              </a:ext>
            </a:extLst>
          </p:cNvPr>
          <p:cNvSpPr txBox="1"/>
          <p:nvPr/>
        </p:nvSpPr>
        <p:spPr>
          <a:xfrm>
            <a:off x="4988040" y="3629099"/>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Accounts Payable: Ramp</a:t>
            </a:r>
            <a:endParaRPr lang="en-US" sz="1300">
              <a:solidFill>
                <a:srgbClr val="1F1F1F"/>
              </a:solidFill>
              <a:latin typeface="Poppins"/>
              <a:ea typeface="Helvetica Neue"/>
              <a:cs typeface="Helvetica Neue"/>
            </a:endParaRPr>
          </a:p>
        </p:txBody>
      </p:sp>
      <p:sp>
        <p:nvSpPr>
          <p:cNvPr id="80" name="Google Shape;749;p76">
            <a:extLst>
              <a:ext uri="{FF2B5EF4-FFF2-40B4-BE49-F238E27FC236}">
                <a16:creationId xmlns:a16="http://schemas.microsoft.com/office/drawing/2014/main" id="{2DD065F4-A216-19BA-898D-E3481B7084CA}"/>
              </a:ext>
            </a:extLst>
          </p:cNvPr>
          <p:cNvSpPr txBox="1"/>
          <p:nvPr/>
        </p:nvSpPr>
        <p:spPr>
          <a:xfrm>
            <a:off x="4988040" y="4181465"/>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ERP System: NetSuite</a:t>
            </a:r>
            <a:endParaRPr lang="en-US" sz="1300">
              <a:solidFill>
                <a:srgbClr val="1F1F1F"/>
              </a:solidFill>
              <a:latin typeface="Poppins"/>
              <a:ea typeface="Helvetica Neue"/>
              <a:cs typeface="Helvetica Neue"/>
            </a:endParaRPr>
          </a:p>
        </p:txBody>
      </p:sp>
      <p:pic>
        <p:nvPicPr>
          <p:cNvPr id="82" name="Google Shape;750;p76">
            <a:extLst>
              <a:ext uri="{FF2B5EF4-FFF2-40B4-BE49-F238E27FC236}">
                <a16:creationId xmlns:a16="http://schemas.microsoft.com/office/drawing/2014/main" id="{DF6A9732-117E-7920-14A8-BC4BFADC92A5}"/>
              </a:ext>
            </a:extLst>
          </p:cNvPr>
          <p:cNvPicPr preferRelativeResize="0"/>
          <p:nvPr/>
        </p:nvPicPr>
        <p:blipFill>
          <a:blip r:embed="rId3">
            <a:alphaModFix/>
          </a:blip>
          <a:stretch>
            <a:fillRect/>
          </a:stretch>
        </p:blipFill>
        <p:spPr>
          <a:xfrm>
            <a:off x="4471110" y="4219274"/>
            <a:ext cx="420575" cy="129583"/>
          </a:xfrm>
          <a:prstGeom prst="rect">
            <a:avLst/>
          </a:prstGeom>
          <a:noFill/>
          <a:ln>
            <a:noFill/>
          </a:ln>
        </p:spPr>
      </p:pic>
      <p:sp>
        <p:nvSpPr>
          <p:cNvPr id="84" name="Google Shape;751;p76">
            <a:extLst>
              <a:ext uri="{FF2B5EF4-FFF2-40B4-BE49-F238E27FC236}">
                <a16:creationId xmlns:a16="http://schemas.microsoft.com/office/drawing/2014/main" id="{9F41FC2F-17B6-A7E7-44A9-EFB5EA30E5CD}"/>
              </a:ext>
            </a:extLst>
          </p:cNvPr>
          <p:cNvSpPr txBox="1"/>
          <p:nvPr/>
        </p:nvSpPr>
        <p:spPr>
          <a:xfrm>
            <a:off x="4988040" y="4752173"/>
            <a:ext cx="2318800" cy="47436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Travel Booking System: Navan</a:t>
            </a:r>
            <a:endParaRPr lang="en-US" sz="1300">
              <a:solidFill>
                <a:srgbClr val="1F1F1F"/>
              </a:solidFill>
              <a:latin typeface="Poppins"/>
              <a:ea typeface="Helvetica Neue"/>
              <a:cs typeface="Helvetica Neue"/>
            </a:endParaRPr>
          </a:p>
        </p:txBody>
      </p:sp>
      <p:sp>
        <p:nvSpPr>
          <p:cNvPr id="86" name="Google Shape;752;p76">
            <a:extLst>
              <a:ext uri="{FF2B5EF4-FFF2-40B4-BE49-F238E27FC236}">
                <a16:creationId xmlns:a16="http://schemas.microsoft.com/office/drawing/2014/main" id="{8DAFA4C9-6A1B-238C-FEEA-614F73E3065F}"/>
              </a:ext>
            </a:extLst>
          </p:cNvPr>
          <p:cNvSpPr txBox="1"/>
          <p:nvPr/>
        </p:nvSpPr>
        <p:spPr>
          <a:xfrm>
            <a:off x="4988040" y="5322883"/>
            <a:ext cx="2318800" cy="4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Procurement System: Coupa</a:t>
            </a:r>
            <a:endParaRPr lang="en-US" sz="1300">
              <a:solidFill>
                <a:srgbClr val="1F1F1F"/>
              </a:solidFill>
              <a:latin typeface="Poppins"/>
              <a:ea typeface="Helvetica Neue"/>
              <a:cs typeface="Helvetica Neue"/>
            </a:endParaRPr>
          </a:p>
        </p:txBody>
      </p:sp>
      <p:pic>
        <p:nvPicPr>
          <p:cNvPr id="88" name="Google Shape;753;p76">
            <a:extLst>
              <a:ext uri="{FF2B5EF4-FFF2-40B4-BE49-F238E27FC236}">
                <a16:creationId xmlns:a16="http://schemas.microsoft.com/office/drawing/2014/main" id="{8B1BAB16-B999-4D43-1677-224C781B77EC}"/>
              </a:ext>
            </a:extLst>
          </p:cNvPr>
          <p:cNvPicPr preferRelativeResize="0"/>
          <p:nvPr/>
        </p:nvPicPr>
        <p:blipFill>
          <a:blip r:embed="rId4">
            <a:alphaModFix/>
          </a:blip>
          <a:stretch>
            <a:fillRect/>
          </a:stretch>
        </p:blipFill>
        <p:spPr>
          <a:xfrm>
            <a:off x="4529042" y="3578045"/>
            <a:ext cx="304733" cy="270639"/>
          </a:xfrm>
          <a:prstGeom prst="rect">
            <a:avLst/>
          </a:prstGeom>
          <a:noFill/>
          <a:ln>
            <a:noFill/>
          </a:ln>
        </p:spPr>
      </p:pic>
      <p:pic>
        <p:nvPicPr>
          <p:cNvPr id="90" name="Google Shape;754;p76">
            <a:extLst>
              <a:ext uri="{FF2B5EF4-FFF2-40B4-BE49-F238E27FC236}">
                <a16:creationId xmlns:a16="http://schemas.microsoft.com/office/drawing/2014/main" id="{B7EA7DF3-2915-7D01-EF6B-F07A8E40E1B8}"/>
              </a:ext>
            </a:extLst>
          </p:cNvPr>
          <p:cNvPicPr preferRelativeResize="0"/>
          <p:nvPr/>
        </p:nvPicPr>
        <p:blipFill>
          <a:blip r:embed="rId4">
            <a:alphaModFix/>
          </a:blip>
          <a:stretch>
            <a:fillRect/>
          </a:stretch>
        </p:blipFill>
        <p:spPr>
          <a:xfrm>
            <a:off x="4529042" y="3007330"/>
            <a:ext cx="304733" cy="270639"/>
          </a:xfrm>
          <a:prstGeom prst="rect">
            <a:avLst/>
          </a:prstGeom>
          <a:noFill/>
          <a:ln>
            <a:noFill/>
          </a:ln>
        </p:spPr>
      </p:pic>
      <p:pic>
        <p:nvPicPr>
          <p:cNvPr id="92" name="Google Shape;755;p76">
            <a:extLst>
              <a:ext uri="{FF2B5EF4-FFF2-40B4-BE49-F238E27FC236}">
                <a16:creationId xmlns:a16="http://schemas.microsoft.com/office/drawing/2014/main" id="{9ECE832A-ACD3-C977-0829-95CCD2259C4F}"/>
              </a:ext>
            </a:extLst>
          </p:cNvPr>
          <p:cNvPicPr preferRelativeResize="0"/>
          <p:nvPr/>
        </p:nvPicPr>
        <p:blipFill>
          <a:blip r:embed="rId4">
            <a:alphaModFix/>
          </a:blip>
          <a:stretch>
            <a:fillRect/>
          </a:stretch>
        </p:blipFill>
        <p:spPr>
          <a:xfrm>
            <a:off x="4529042" y="2436633"/>
            <a:ext cx="304733" cy="270639"/>
          </a:xfrm>
          <a:prstGeom prst="rect">
            <a:avLst/>
          </a:prstGeom>
          <a:noFill/>
          <a:ln>
            <a:noFill/>
          </a:ln>
        </p:spPr>
      </p:pic>
      <p:pic>
        <p:nvPicPr>
          <p:cNvPr id="94" name="Google Shape;756;p76">
            <a:extLst>
              <a:ext uri="{FF2B5EF4-FFF2-40B4-BE49-F238E27FC236}">
                <a16:creationId xmlns:a16="http://schemas.microsoft.com/office/drawing/2014/main" id="{CA0C7B12-F02F-4482-C11A-2A78B4264A8E}"/>
              </a:ext>
            </a:extLst>
          </p:cNvPr>
          <p:cNvPicPr preferRelativeResize="0"/>
          <p:nvPr/>
        </p:nvPicPr>
        <p:blipFill>
          <a:blip r:embed="rId5">
            <a:alphaModFix/>
          </a:blip>
          <a:stretch>
            <a:fillRect/>
          </a:stretch>
        </p:blipFill>
        <p:spPr>
          <a:xfrm>
            <a:off x="4475367" y="1918817"/>
            <a:ext cx="412053" cy="164833"/>
          </a:xfrm>
          <a:prstGeom prst="rect">
            <a:avLst/>
          </a:prstGeom>
          <a:noFill/>
          <a:ln>
            <a:noFill/>
          </a:ln>
        </p:spPr>
      </p:pic>
      <p:pic>
        <p:nvPicPr>
          <p:cNvPr id="96" name="Google Shape;757;p76">
            <a:extLst>
              <a:ext uri="{FF2B5EF4-FFF2-40B4-BE49-F238E27FC236}">
                <a16:creationId xmlns:a16="http://schemas.microsoft.com/office/drawing/2014/main" id="{6FFF4DF2-7F77-C03A-11D0-6D32E1B4F12D}"/>
              </a:ext>
            </a:extLst>
          </p:cNvPr>
          <p:cNvPicPr preferRelativeResize="0"/>
          <p:nvPr/>
        </p:nvPicPr>
        <p:blipFill>
          <a:blip r:embed="rId6">
            <a:alphaModFix/>
          </a:blip>
          <a:stretch>
            <a:fillRect/>
          </a:stretch>
        </p:blipFill>
        <p:spPr>
          <a:xfrm>
            <a:off x="4475371" y="4790387"/>
            <a:ext cx="412067" cy="128775"/>
          </a:xfrm>
          <a:prstGeom prst="rect">
            <a:avLst/>
          </a:prstGeom>
          <a:noFill/>
          <a:ln>
            <a:noFill/>
          </a:ln>
        </p:spPr>
      </p:pic>
      <p:pic>
        <p:nvPicPr>
          <p:cNvPr id="98" name="Google Shape;758;p76">
            <a:extLst>
              <a:ext uri="{FF2B5EF4-FFF2-40B4-BE49-F238E27FC236}">
                <a16:creationId xmlns:a16="http://schemas.microsoft.com/office/drawing/2014/main" id="{3C2A5A22-0EFE-3DEA-88AF-138994FFE9B4}"/>
              </a:ext>
            </a:extLst>
          </p:cNvPr>
          <p:cNvPicPr preferRelativeResize="0"/>
          <p:nvPr/>
        </p:nvPicPr>
        <p:blipFill>
          <a:blip r:embed="rId7">
            <a:alphaModFix/>
          </a:blip>
          <a:stretch>
            <a:fillRect/>
          </a:stretch>
        </p:blipFill>
        <p:spPr>
          <a:xfrm>
            <a:off x="4541098" y="5290166"/>
            <a:ext cx="280633" cy="258439"/>
          </a:xfrm>
          <a:prstGeom prst="rect">
            <a:avLst/>
          </a:prstGeom>
          <a:noFill/>
          <a:ln>
            <a:noFill/>
          </a:ln>
        </p:spPr>
      </p:pic>
      <p:sp>
        <p:nvSpPr>
          <p:cNvPr id="100" name="Google Shape;759;p76">
            <a:extLst>
              <a:ext uri="{FF2B5EF4-FFF2-40B4-BE49-F238E27FC236}">
                <a16:creationId xmlns:a16="http://schemas.microsoft.com/office/drawing/2014/main" id="{07355AB3-1418-EF3A-ACA2-8CC4E2E4FA52}"/>
              </a:ext>
            </a:extLst>
          </p:cNvPr>
          <p:cNvSpPr/>
          <p:nvPr/>
        </p:nvSpPr>
        <p:spPr>
          <a:xfrm>
            <a:off x="7710800" y="1517967"/>
            <a:ext cx="3303600" cy="4338400"/>
          </a:xfrm>
          <a:prstGeom prst="roundRect">
            <a:avLst>
              <a:gd name="adj" fmla="val 5093"/>
            </a:avLst>
          </a:prstGeom>
          <a:noFill/>
          <a:ln w="9525" cap="flat" cmpd="sng">
            <a:solidFill>
              <a:schemeClr val="bg1">
                <a:lumMod val="50000"/>
              </a:schemeClr>
            </a:solidFill>
            <a:prstDash val="solid"/>
            <a:round/>
            <a:headEnd type="none" w="sm" len="sm"/>
            <a:tailEnd type="none" w="sm" len="sm"/>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02" name="Google Shape;760;p76">
            <a:extLst>
              <a:ext uri="{FF2B5EF4-FFF2-40B4-BE49-F238E27FC236}">
                <a16:creationId xmlns:a16="http://schemas.microsoft.com/office/drawing/2014/main" id="{BB837708-5DEB-BFDD-8947-58958064EC72}"/>
              </a:ext>
            </a:extLst>
          </p:cNvPr>
          <p:cNvSpPr/>
          <p:nvPr/>
        </p:nvSpPr>
        <p:spPr>
          <a:xfrm>
            <a:off x="7934608" y="1780032"/>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04" name="Google Shape;761;p76">
            <a:extLst>
              <a:ext uri="{FF2B5EF4-FFF2-40B4-BE49-F238E27FC236}">
                <a16:creationId xmlns:a16="http://schemas.microsoft.com/office/drawing/2014/main" id="{5F846616-FA89-5BC2-5E85-3C597109A4D8}"/>
              </a:ext>
            </a:extLst>
          </p:cNvPr>
          <p:cNvSpPr/>
          <p:nvPr/>
        </p:nvSpPr>
        <p:spPr>
          <a:xfrm>
            <a:off x="7934608" y="2350740"/>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06" name="Google Shape;762;p76">
            <a:extLst>
              <a:ext uri="{FF2B5EF4-FFF2-40B4-BE49-F238E27FC236}">
                <a16:creationId xmlns:a16="http://schemas.microsoft.com/office/drawing/2014/main" id="{DDC644B7-FA67-033C-9D59-1A4AE86BE593}"/>
              </a:ext>
            </a:extLst>
          </p:cNvPr>
          <p:cNvSpPr/>
          <p:nvPr/>
        </p:nvSpPr>
        <p:spPr>
          <a:xfrm>
            <a:off x="7934608" y="2921449"/>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08" name="Google Shape;763;p76">
            <a:extLst>
              <a:ext uri="{FF2B5EF4-FFF2-40B4-BE49-F238E27FC236}">
                <a16:creationId xmlns:a16="http://schemas.microsoft.com/office/drawing/2014/main" id="{C0096F31-792B-B70D-D517-A82D2B374DDF}"/>
              </a:ext>
            </a:extLst>
          </p:cNvPr>
          <p:cNvSpPr/>
          <p:nvPr/>
        </p:nvSpPr>
        <p:spPr>
          <a:xfrm>
            <a:off x="7934608" y="3492157"/>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10" name="Google Shape;764;p76">
            <a:extLst>
              <a:ext uri="{FF2B5EF4-FFF2-40B4-BE49-F238E27FC236}">
                <a16:creationId xmlns:a16="http://schemas.microsoft.com/office/drawing/2014/main" id="{DAB5525B-DFE1-2007-467A-87CA6585D395}"/>
              </a:ext>
            </a:extLst>
          </p:cNvPr>
          <p:cNvSpPr/>
          <p:nvPr/>
        </p:nvSpPr>
        <p:spPr>
          <a:xfrm>
            <a:off x="7934608" y="4062865"/>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12" name="Google Shape;765;p76">
            <a:extLst>
              <a:ext uri="{FF2B5EF4-FFF2-40B4-BE49-F238E27FC236}">
                <a16:creationId xmlns:a16="http://schemas.microsoft.com/office/drawing/2014/main" id="{7A685709-FF89-EA72-022C-AD6E334575D9}"/>
              </a:ext>
            </a:extLst>
          </p:cNvPr>
          <p:cNvSpPr/>
          <p:nvPr/>
        </p:nvSpPr>
        <p:spPr>
          <a:xfrm>
            <a:off x="7934604" y="4633573"/>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14" name="Google Shape;766;p76">
            <a:extLst>
              <a:ext uri="{FF2B5EF4-FFF2-40B4-BE49-F238E27FC236}">
                <a16:creationId xmlns:a16="http://schemas.microsoft.com/office/drawing/2014/main" id="{135AE087-B146-530F-03FE-DA0EE7B5C8DD}"/>
              </a:ext>
            </a:extLst>
          </p:cNvPr>
          <p:cNvSpPr/>
          <p:nvPr/>
        </p:nvSpPr>
        <p:spPr>
          <a:xfrm>
            <a:off x="7934608" y="5204283"/>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16" name="Google Shape;767;p76">
            <a:extLst>
              <a:ext uri="{FF2B5EF4-FFF2-40B4-BE49-F238E27FC236}">
                <a16:creationId xmlns:a16="http://schemas.microsoft.com/office/drawing/2014/main" id="{B4206FA5-E10C-4C12-19D0-1D9B4B50C9FC}"/>
              </a:ext>
            </a:extLst>
          </p:cNvPr>
          <p:cNvSpPr/>
          <p:nvPr/>
        </p:nvSpPr>
        <p:spPr>
          <a:xfrm>
            <a:off x="8006367" y="1377800"/>
            <a:ext cx="2221600" cy="270800"/>
          </a:xfrm>
          <a:prstGeom prst="roundRect">
            <a:avLst>
              <a:gd name="adj" fmla="val 0"/>
            </a:avLst>
          </a:prstGeom>
          <a:solidFill>
            <a:schemeClr val="lt2"/>
          </a:solidFill>
          <a:ln>
            <a:noFill/>
          </a:ln>
        </p:spPr>
        <p:txBody>
          <a:bodyPr spcFirstLastPara="1" wrap="square" lIns="60933" tIns="121900" rIns="60933"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300" b="1">
                <a:solidFill>
                  <a:srgbClr val="1F1F1F"/>
                </a:solidFill>
                <a:latin typeface="Poppins"/>
                <a:ea typeface="Helvetica Neue"/>
                <a:cs typeface="Helvetica Neue"/>
                <a:sym typeface="Helvetica Neue"/>
              </a:rPr>
              <a:t>Annual revenue &gt; $300M</a:t>
            </a:r>
            <a:endParaRPr lang="en-US" sz="1300" b="1">
              <a:solidFill>
                <a:srgbClr val="1F1F1F"/>
              </a:solidFill>
              <a:latin typeface="Poppins"/>
              <a:ea typeface="Helvetica Neue"/>
              <a:cs typeface="Helvetica Neue"/>
            </a:endParaRPr>
          </a:p>
        </p:txBody>
      </p:sp>
      <p:sp>
        <p:nvSpPr>
          <p:cNvPr id="118" name="Google Shape;768;p76">
            <a:extLst>
              <a:ext uri="{FF2B5EF4-FFF2-40B4-BE49-F238E27FC236}">
                <a16:creationId xmlns:a16="http://schemas.microsoft.com/office/drawing/2014/main" id="{E1AED62C-2A45-990C-1F8F-94F4EA2689A7}"/>
              </a:ext>
            </a:extLst>
          </p:cNvPr>
          <p:cNvSpPr txBox="1"/>
          <p:nvPr/>
        </p:nvSpPr>
        <p:spPr>
          <a:xfrm>
            <a:off x="8462440" y="1898632"/>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HR Management: Workday </a:t>
            </a:r>
            <a:endParaRPr lang="en-US" sz="1300">
              <a:solidFill>
                <a:srgbClr val="1F1F1F"/>
              </a:solidFill>
              <a:latin typeface="Poppins"/>
              <a:ea typeface="Helvetica Neue"/>
              <a:cs typeface="Helvetica Neue"/>
            </a:endParaRPr>
          </a:p>
        </p:txBody>
      </p:sp>
      <p:sp>
        <p:nvSpPr>
          <p:cNvPr id="120" name="Google Shape;769;p76">
            <a:extLst>
              <a:ext uri="{FF2B5EF4-FFF2-40B4-BE49-F238E27FC236}">
                <a16:creationId xmlns:a16="http://schemas.microsoft.com/office/drawing/2014/main" id="{F0AF43BD-2C6E-91E9-74A8-59731586E69A}"/>
              </a:ext>
            </a:extLst>
          </p:cNvPr>
          <p:cNvSpPr txBox="1"/>
          <p:nvPr/>
        </p:nvSpPr>
        <p:spPr>
          <a:xfrm>
            <a:off x="8462440" y="2469360"/>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Corporate Cards: Ramp</a:t>
            </a:r>
            <a:endParaRPr lang="en-US" sz="1300">
              <a:solidFill>
                <a:srgbClr val="1F1F1F"/>
              </a:solidFill>
              <a:latin typeface="Poppins"/>
              <a:ea typeface="Helvetica Neue"/>
              <a:cs typeface="Helvetica Neue"/>
            </a:endParaRPr>
          </a:p>
        </p:txBody>
      </p:sp>
      <p:sp>
        <p:nvSpPr>
          <p:cNvPr id="122" name="Google Shape;770;p76">
            <a:extLst>
              <a:ext uri="{FF2B5EF4-FFF2-40B4-BE49-F238E27FC236}">
                <a16:creationId xmlns:a16="http://schemas.microsoft.com/office/drawing/2014/main" id="{C3E1EA48-786D-B830-F605-5C62D8102349}"/>
              </a:ext>
            </a:extLst>
          </p:cNvPr>
          <p:cNvSpPr txBox="1"/>
          <p:nvPr/>
        </p:nvSpPr>
        <p:spPr>
          <a:xfrm>
            <a:off x="8462440" y="3040088"/>
            <a:ext cx="2318800" cy="4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Expense Management: Ramp</a:t>
            </a:r>
            <a:endParaRPr lang="en-US" sz="1300">
              <a:solidFill>
                <a:srgbClr val="1F1F1F"/>
              </a:solidFill>
              <a:latin typeface="Poppins"/>
              <a:ea typeface="Helvetica Neue"/>
              <a:cs typeface="Helvetica Neue"/>
            </a:endParaRPr>
          </a:p>
        </p:txBody>
      </p:sp>
      <p:sp>
        <p:nvSpPr>
          <p:cNvPr id="124" name="Google Shape;771;p76">
            <a:extLst>
              <a:ext uri="{FF2B5EF4-FFF2-40B4-BE49-F238E27FC236}">
                <a16:creationId xmlns:a16="http://schemas.microsoft.com/office/drawing/2014/main" id="{48338B63-C508-48DB-0DD4-6FC326D8E0C4}"/>
              </a:ext>
            </a:extLst>
          </p:cNvPr>
          <p:cNvSpPr txBox="1"/>
          <p:nvPr/>
        </p:nvSpPr>
        <p:spPr>
          <a:xfrm>
            <a:off x="8462440" y="3629099"/>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Accounts Payable: </a:t>
            </a:r>
            <a:r>
              <a:rPr lang="en" sz="1300" err="1">
                <a:solidFill>
                  <a:srgbClr val="1F1F1F"/>
                </a:solidFill>
                <a:latin typeface="Poppins"/>
                <a:ea typeface="Helvetica Neue"/>
                <a:cs typeface="Helvetica Neue"/>
                <a:sym typeface="Helvetica Neue"/>
              </a:rPr>
              <a:t>Tipalti</a:t>
            </a:r>
            <a:endParaRPr lang="en-US" sz="1300" err="1">
              <a:solidFill>
                <a:srgbClr val="1F1F1F"/>
              </a:solidFill>
              <a:latin typeface="Poppins"/>
              <a:ea typeface="Helvetica Neue"/>
              <a:cs typeface="Helvetica Neue"/>
            </a:endParaRPr>
          </a:p>
        </p:txBody>
      </p:sp>
      <p:sp>
        <p:nvSpPr>
          <p:cNvPr id="126" name="Google Shape;772;p76">
            <a:extLst>
              <a:ext uri="{FF2B5EF4-FFF2-40B4-BE49-F238E27FC236}">
                <a16:creationId xmlns:a16="http://schemas.microsoft.com/office/drawing/2014/main" id="{E11B1D8E-C1C1-7045-3EAB-721E99A60868}"/>
              </a:ext>
            </a:extLst>
          </p:cNvPr>
          <p:cNvSpPr txBox="1"/>
          <p:nvPr/>
        </p:nvSpPr>
        <p:spPr>
          <a:xfrm>
            <a:off x="8462440" y="4181465"/>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ERP System: NetSuite</a:t>
            </a:r>
            <a:endParaRPr lang="en-US" sz="1300">
              <a:solidFill>
                <a:srgbClr val="1F1F1F"/>
              </a:solidFill>
              <a:latin typeface="Poppins"/>
              <a:ea typeface="Helvetica Neue"/>
              <a:cs typeface="Helvetica Neue"/>
            </a:endParaRPr>
          </a:p>
        </p:txBody>
      </p:sp>
      <p:pic>
        <p:nvPicPr>
          <p:cNvPr id="128" name="Google Shape;773;p76">
            <a:extLst>
              <a:ext uri="{FF2B5EF4-FFF2-40B4-BE49-F238E27FC236}">
                <a16:creationId xmlns:a16="http://schemas.microsoft.com/office/drawing/2014/main" id="{E535291D-8A6D-1868-E265-89F3ED33A64D}"/>
              </a:ext>
            </a:extLst>
          </p:cNvPr>
          <p:cNvPicPr preferRelativeResize="0"/>
          <p:nvPr/>
        </p:nvPicPr>
        <p:blipFill>
          <a:blip r:embed="rId3">
            <a:alphaModFix/>
          </a:blip>
          <a:stretch>
            <a:fillRect/>
          </a:stretch>
        </p:blipFill>
        <p:spPr>
          <a:xfrm>
            <a:off x="7945510" y="4219274"/>
            <a:ext cx="420575" cy="129583"/>
          </a:xfrm>
          <a:prstGeom prst="rect">
            <a:avLst/>
          </a:prstGeom>
          <a:noFill/>
          <a:ln>
            <a:noFill/>
          </a:ln>
        </p:spPr>
      </p:pic>
      <p:sp>
        <p:nvSpPr>
          <p:cNvPr id="130" name="Google Shape;774;p76">
            <a:extLst>
              <a:ext uri="{FF2B5EF4-FFF2-40B4-BE49-F238E27FC236}">
                <a16:creationId xmlns:a16="http://schemas.microsoft.com/office/drawing/2014/main" id="{6EF334A9-05EC-3628-E914-843144216A9B}"/>
              </a:ext>
            </a:extLst>
          </p:cNvPr>
          <p:cNvSpPr txBox="1"/>
          <p:nvPr/>
        </p:nvSpPr>
        <p:spPr>
          <a:xfrm>
            <a:off x="8462440" y="4752173"/>
            <a:ext cx="2318800" cy="47436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Travel Booking System: Navan</a:t>
            </a:r>
            <a:endParaRPr lang="en-US" sz="1300">
              <a:solidFill>
                <a:srgbClr val="1F1F1F"/>
              </a:solidFill>
              <a:latin typeface="Poppins"/>
              <a:ea typeface="Helvetica Neue"/>
              <a:cs typeface="Helvetica Neue"/>
            </a:endParaRPr>
          </a:p>
        </p:txBody>
      </p:sp>
      <p:sp>
        <p:nvSpPr>
          <p:cNvPr id="132" name="Google Shape;775;p76">
            <a:extLst>
              <a:ext uri="{FF2B5EF4-FFF2-40B4-BE49-F238E27FC236}">
                <a16:creationId xmlns:a16="http://schemas.microsoft.com/office/drawing/2014/main" id="{B4C61CCC-0BC4-C969-5C26-3EBC0CFA64B1}"/>
              </a:ext>
            </a:extLst>
          </p:cNvPr>
          <p:cNvSpPr txBox="1"/>
          <p:nvPr/>
        </p:nvSpPr>
        <p:spPr>
          <a:xfrm>
            <a:off x="8462440" y="5322883"/>
            <a:ext cx="2318800" cy="4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Procurement System: Coupa</a:t>
            </a:r>
            <a:endParaRPr lang="en-US" sz="1300">
              <a:solidFill>
                <a:srgbClr val="1F1F1F"/>
              </a:solidFill>
              <a:latin typeface="Poppins"/>
              <a:ea typeface="Helvetica Neue"/>
              <a:cs typeface="Helvetica Neue"/>
            </a:endParaRPr>
          </a:p>
        </p:txBody>
      </p:sp>
      <p:pic>
        <p:nvPicPr>
          <p:cNvPr id="134" name="Google Shape;776;p76">
            <a:extLst>
              <a:ext uri="{FF2B5EF4-FFF2-40B4-BE49-F238E27FC236}">
                <a16:creationId xmlns:a16="http://schemas.microsoft.com/office/drawing/2014/main" id="{C60059D8-A507-ABE1-9CAC-677E1683E9AA}"/>
              </a:ext>
            </a:extLst>
          </p:cNvPr>
          <p:cNvPicPr preferRelativeResize="0"/>
          <p:nvPr/>
        </p:nvPicPr>
        <p:blipFill>
          <a:blip r:embed="rId4">
            <a:alphaModFix/>
          </a:blip>
          <a:stretch>
            <a:fillRect/>
          </a:stretch>
        </p:blipFill>
        <p:spPr>
          <a:xfrm>
            <a:off x="8003442" y="3007330"/>
            <a:ext cx="304733" cy="270639"/>
          </a:xfrm>
          <a:prstGeom prst="rect">
            <a:avLst/>
          </a:prstGeom>
          <a:noFill/>
          <a:ln>
            <a:noFill/>
          </a:ln>
        </p:spPr>
      </p:pic>
      <p:pic>
        <p:nvPicPr>
          <p:cNvPr id="136" name="Google Shape;777;p76">
            <a:extLst>
              <a:ext uri="{FF2B5EF4-FFF2-40B4-BE49-F238E27FC236}">
                <a16:creationId xmlns:a16="http://schemas.microsoft.com/office/drawing/2014/main" id="{48B950A4-A1FC-D2C0-9662-6809531C8D7C}"/>
              </a:ext>
            </a:extLst>
          </p:cNvPr>
          <p:cNvPicPr preferRelativeResize="0"/>
          <p:nvPr/>
        </p:nvPicPr>
        <p:blipFill>
          <a:blip r:embed="rId4">
            <a:alphaModFix/>
          </a:blip>
          <a:stretch>
            <a:fillRect/>
          </a:stretch>
        </p:blipFill>
        <p:spPr>
          <a:xfrm>
            <a:off x="8003442" y="2436633"/>
            <a:ext cx="304733" cy="270639"/>
          </a:xfrm>
          <a:prstGeom prst="rect">
            <a:avLst/>
          </a:prstGeom>
          <a:noFill/>
          <a:ln>
            <a:noFill/>
          </a:ln>
        </p:spPr>
      </p:pic>
      <p:pic>
        <p:nvPicPr>
          <p:cNvPr id="138" name="Google Shape;778;p76">
            <a:extLst>
              <a:ext uri="{FF2B5EF4-FFF2-40B4-BE49-F238E27FC236}">
                <a16:creationId xmlns:a16="http://schemas.microsoft.com/office/drawing/2014/main" id="{DAD149F2-D39A-AEC2-E699-65940C383C29}"/>
              </a:ext>
            </a:extLst>
          </p:cNvPr>
          <p:cNvPicPr preferRelativeResize="0"/>
          <p:nvPr/>
        </p:nvPicPr>
        <p:blipFill>
          <a:blip r:embed="rId5">
            <a:alphaModFix/>
          </a:blip>
          <a:stretch>
            <a:fillRect/>
          </a:stretch>
        </p:blipFill>
        <p:spPr>
          <a:xfrm>
            <a:off x="7949767" y="1918817"/>
            <a:ext cx="412053" cy="164833"/>
          </a:xfrm>
          <a:prstGeom prst="rect">
            <a:avLst/>
          </a:prstGeom>
          <a:noFill/>
          <a:ln>
            <a:noFill/>
          </a:ln>
        </p:spPr>
      </p:pic>
      <p:pic>
        <p:nvPicPr>
          <p:cNvPr id="140" name="Google Shape;779;p76">
            <a:extLst>
              <a:ext uri="{FF2B5EF4-FFF2-40B4-BE49-F238E27FC236}">
                <a16:creationId xmlns:a16="http://schemas.microsoft.com/office/drawing/2014/main" id="{110D0725-ABE4-EA42-4C36-43AF98251F5E}"/>
              </a:ext>
            </a:extLst>
          </p:cNvPr>
          <p:cNvPicPr preferRelativeResize="0"/>
          <p:nvPr/>
        </p:nvPicPr>
        <p:blipFill>
          <a:blip r:embed="rId6">
            <a:alphaModFix/>
          </a:blip>
          <a:stretch>
            <a:fillRect/>
          </a:stretch>
        </p:blipFill>
        <p:spPr>
          <a:xfrm>
            <a:off x="7949771" y="4790387"/>
            <a:ext cx="412067" cy="128775"/>
          </a:xfrm>
          <a:prstGeom prst="rect">
            <a:avLst/>
          </a:prstGeom>
          <a:noFill/>
          <a:ln>
            <a:noFill/>
          </a:ln>
        </p:spPr>
      </p:pic>
      <p:pic>
        <p:nvPicPr>
          <p:cNvPr id="142" name="Google Shape;780;p76">
            <a:extLst>
              <a:ext uri="{FF2B5EF4-FFF2-40B4-BE49-F238E27FC236}">
                <a16:creationId xmlns:a16="http://schemas.microsoft.com/office/drawing/2014/main" id="{BB5570C0-A26C-0F8D-8C9C-65BC452FC1B3}"/>
              </a:ext>
            </a:extLst>
          </p:cNvPr>
          <p:cNvPicPr preferRelativeResize="0"/>
          <p:nvPr/>
        </p:nvPicPr>
        <p:blipFill>
          <a:blip r:embed="rId7">
            <a:alphaModFix/>
          </a:blip>
          <a:stretch>
            <a:fillRect/>
          </a:stretch>
        </p:blipFill>
        <p:spPr>
          <a:xfrm>
            <a:off x="8015498" y="5290166"/>
            <a:ext cx="280633" cy="258439"/>
          </a:xfrm>
          <a:prstGeom prst="rect">
            <a:avLst/>
          </a:prstGeom>
          <a:noFill/>
          <a:ln>
            <a:noFill/>
          </a:ln>
        </p:spPr>
      </p:pic>
      <p:pic>
        <p:nvPicPr>
          <p:cNvPr id="144" name="Google Shape;781;p76">
            <a:extLst>
              <a:ext uri="{FF2B5EF4-FFF2-40B4-BE49-F238E27FC236}">
                <a16:creationId xmlns:a16="http://schemas.microsoft.com/office/drawing/2014/main" id="{D5CF275C-8D75-35EF-BBE4-273A43177D8B}"/>
              </a:ext>
            </a:extLst>
          </p:cNvPr>
          <p:cNvPicPr preferRelativeResize="0"/>
          <p:nvPr/>
        </p:nvPicPr>
        <p:blipFill>
          <a:blip r:embed="rId8">
            <a:alphaModFix/>
          </a:blip>
          <a:stretch>
            <a:fillRect/>
          </a:stretch>
        </p:blipFill>
        <p:spPr>
          <a:xfrm>
            <a:off x="8015492" y="3573041"/>
            <a:ext cx="280633" cy="280633"/>
          </a:xfrm>
          <a:prstGeom prst="rect">
            <a:avLst/>
          </a:prstGeom>
          <a:noFill/>
          <a:ln>
            <a:noFill/>
          </a:ln>
        </p:spPr>
      </p:pic>
      <p:pic>
        <p:nvPicPr>
          <p:cNvPr id="4" name="Picture 3">
            <a:extLst>
              <a:ext uri="{FF2B5EF4-FFF2-40B4-BE49-F238E27FC236}">
                <a16:creationId xmlns:a16="http://schemas.microsoft.com/office/drawing/2014/main" id="{2F205AF5-42CC-E933-6F7E-BFF39D1A8A14}"/>
              </a:ext>
            </a:extLst>
          </p:cNvPr>
          <p:cNvPicPr>
            <a:picLocks noChangeAspect="1"/>
          </p:cNvPicPr>
          <p:nvPr/>
        </p:nvPicPr>
        <p:blipFill>
          <a:blip r:embed="rId9"/>
          <a:stretch>
            <a:fillRect/>
          </a:stretch>
        </p:blipFill>
        <p:spPr>
          <a:xfrm>
            <a:off x="1647347" y="6237777"/>
            <a:ext cx="825500" cy="244058"/>
          </a:xfrm>
          <a:prstGeom prst="rect">
            <a:avLst/>
          </a:prstGeom>
        </p:spPr>
      </p:pic>
    </p:spTree>
    <p:extLst>
      <p:ext uri="{BB962C8B-B14F-4D97-AF65-F5344CB8AC3E}">
        <p14:creationId xmlns:p14="http://schemas.microsoft.com/office/powerpoint/2010/main" val="674538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88D28-DA3F-5EC0-7231-5611B702B883}"/>
            </a:ext>
          </a:extLst>
        </p:cNvPr>
        <p:cNvGrpSpPr/>
        <p:nvPr/>
      </p:nvGrpSpPr>
      <p:grpSpPr>
        <a:xfrm>
          <a:off x="0" y="0"/>
          <a:ext cx="0" cy="0"/>
          <a:chOff x="0" y="0"/>
          <a:chExt cx="0" cy="0"/>
        </a:xfrm>
      </p:grpSpPr>
      <p:sp>
        <p:nvSpPr>
          <p:cNvPr id="3" name="Google Shape;786;p77">
            <a:extLst>
              <a:ext uri="{FF2B5EF4-FFF2-40B4-BE49-F238E27FC236}">
                <a16:creationId xmlns:a16="http://schemas.microsoft.com/office/drawing/2014/main" id="{DD9387BB-305C-719F-3A14-A2A59A798B01}"/>
              </a:ext>
            </a:extLst>
          </p:cNvPr>
          <p:cNvSpPr/>
          <p:nvPr/>
        </p:nvSpPr>
        <p:spPr>
          <a:xfrm>
            <a:off x="7710800" y="1517967"/>
            <a:ext cx="3303600" cy="4338400"/>
          </a:xfrm>
          <a:prstGeom prst="roundRect">
            <a:avLst>
              <a:gd name="adj" fmla="val 5093"/>
            </a:avLst>
          </a:prstGeom>
          <a:noFill/>
          <a:ln w="9525" cap="flat" cmpd="sng">
            <a:solidFill>
              <a:schemeClr val="bg1">
                <a:lumMod val="50000"/>
              </a:schemeClr>
            </a:solidFill>
            <a:prstDash val="solid"/>
            <a:round/>
            <a:headEnd type="none" w="sm" len="sm"/>
            <a:tailEnd type="none" w="sm" len="sm"/>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5" name="Google Shape;787;p77">
            <a:extLst>
              <a:ext uri="{FF2B5EF4-FFF2-40B4-BE49-F238E27FC236}">
                <a16:creationId xmlns:a16="http://schemas.microsoft.com/office/drawing/2014/main" id="{3BF8087D-5617-2B7F-1292-C4CCC3000D37}"/>
              </a:ext>
            </a:extLst>
          </p:cNvPr>
          <p:cNvSpPr/>
          <p:nvPr/>
        </p:nvSpPr>
        <p:spPr>
          <a:xfrm>
            <a:off x="7756633" y="3416833"/>
            <a:ext cx="3214800" cy="507200"/>
          </a:xfrm>
          <a:prstGeom prst="rect">
            <a:avLst/>
          </a:prstGeom>
          <a:solidFill>
            <a:srgbClr val="E4F22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7" name="Google Shape;788;p77">
            <a:extLst>
              <a:ext uri="{FF2B5EF4-FFF2-40B4-BE49-F238E27FC236}">
                <a16:creationId xmlns:a16="http://schemas.microsoft.com/office/drawing/2014/main" id="{9D7AF1EF-55A5-EADF-5A00-3E5CBF62B7F3}"/>
              </a:ext>
            </a:extLst>
          </p:cNvPr>
          <p:cNvSpPr/>
          <p:nvPr/>
        </p:nvSpPr>
        <p:spPr>
          <a:xfrm>
            <a:off x="4265154" y="1529790"/>
            <a:ext cx="3279498" cy="4338400"/>
          </a:xfrm>
          <a:prstGeom prst="roundRect">
            <a:avLst>
              <a:gd name="adj" fmla="val 5093"/>
            </a:avLst>
          </a:prstGeom>
          <a:noFill/>
          <a:ln w="9525" cap="flat" cmpd="sng">
            <a:solidFill>
              <a:schemeClr val="bg1">
                <a:lumMod val="50000"/>
              </a:schemeClr>
            </a:solidFill>
            <a:prstDash val="solid"/>
            <a:round/>
            <a:headEnd type="none" w="sm" len="sm"/>
            <a:tailEnd type="none" w="sm" len="sm"/>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0" name="Google Shape;789;p77">
            <a:extLst>
              <a:ext uri="{FF2B5EF4-FFF2-40B4-BE49-F238E27FC236}">
                <a16:creationId xmlns:a16="http://schemas.microsoft.com/office/drawing/2014/main" id="{B191AF35-173D-EB79-9F9D-521F8A415ED6}"/>
              </a:ext>
            </a:extLst>
          </p:cNvPr>
          <p:cNvSpPr/>
          <p:nvPr/>
        </p:nvSpPr>
        <p:spPr>
          <a:xfrm>
            <a:off x="4276200" y="5152333"/>
            <a:ext cx="3135200" cy="546400"/>
          </a:xfrm>
          <a:prstGeom prst="rect">
            <a:avLst/>
          </a:prstGeom>
          <a:solidFill>
            <a:srgbClr val="E4F22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2" name="Google Shape;790;p77">
            <a:extLst>
              <a:ext uri="{FF2B5EF4-FFF2-40B4-BE49-F238E27FC236}">
                <a16:creationId xmlns:a16="http://schemas.microsoft.com/office/drawing/2014/main" id="{0217C33B-167C-DAC4-1A65-378F221F50AB}"/>
              </a:ext>
            </a:extLst>
          </p:cNvPr>
          <p:cNvSpPr/>
          <p:nvPr/>
        </p:nvSpPr>
        <p:spPr>
          <a:xfrm>
            <a:off x="762000" y="1517967"/>
            <a:ext cx="3303600" cy="4338400"/>
          </a:xfrm>
          <a:prstGeom prst="roundRect">
            <a:avLst>
              <a:gd name="adj" fmla="val 5093"/>
            </a:avLst>
          </a:prstGeom>
          <a:noFill/>
          <a:ln w="9525" cap="flat" cmpd="sng">
            <a:solidFill>
              <a:schemeClr val="bg1">
                <a:lumMod val="50000"/>
              </a:schemeClr>
            </a:solidFill>
            <a:prstDash val="solid"/>
            <a:round/>
            <a:headEnd type="none" w="sm" len="sm"/>
            <a:tailEnd type="none" w="sm" len="sm"/>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4" name="Google Shape;791;p77">
            <a:extLst>
              <a:ext uri="{FF2B5EF4-FFF2-40B4-BE49-F238E27FC236}">
                <a16:creationId xmlns:a16="http://schemas.microsoft.com/office/drawing/2014/main" id="{A760CC9A-C682-49C9-FBA7-8BA35AC6DDE2}"/>
              </a:ext>
            </a:extLst>
          </p:cNvPr>
          <p:cNvSpPr/>
          <p:nvPr/>
        </p:nvSpPr>
        <p:spPr>
          <a:xfrm>
            <a:off x="4276200" y="4597400"/>
            <a:ext cx="3135200" cy="507200"/>
          </a:xfrm>
          <a:prstGeom prst="rect">
            <a:avLst/>
          </a:prstGeom>
          <a:solidFill>
            <a:srgbClr val="E4F22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6" name="Google Shape;792;p77">
            <a:extLst>
              <a:ext uri="{FF2B5EF4-FFF2-40B4-BE49-F238E27FC236}">
                <a16:creationId xmlns:a16="http://schemas.microsoft.com/office/drawing/2014/main" id="{07D98F3A-4CE2-15F5-76F7-F3E348977699}"/>
              </a:ext>
            </a:extLst>
          </p:cNvPr>
          <p:cNvSpPr/>
          <p:nvPr/>
        </p:nvSpPr>
        <p:spPr>
          <a:xfrm>
            <a:off x="985808" y="1780032"/>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8" name="Google Shape;793;p77">
            <a:extLst>
              <a:ext uri="{FF2B5EF4-FFF2-40B4-BE49-F238E27FC236}">
                <a16:creationId xmlns:a16="http://schemas.microsoft.com/office/drawing/2014/main" id="{FFF01F2F-169E-506A-55A1-2E89BC269C3A}"/>
              </a:ext>
            </a:extLst>
          </p:cNvPr>
          <p:cNvSpPr/>
          <p:nvPr/>
        </p:nvSpPr>
        <p:spPr>
          <a:xfrm>
            <a:off x="985808" y="2350740"/>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20" name="Google Shape;794;p77">
            <a:extLst>
              <a:ext uri="{FF2B5EF4-FFF2-40B4-BE49-F238E27FC236}">
                <a16:creationId xmlns:a16="http://schemas.microsoft.com/office/drawing/2014/main" id="{8FE890E8-25D5-7C66-E046-EE5EEB24E9D8}"/>
              </a:ext>
            </a:extLst>
          </p:cNvPr>
          <p:cNvSpPr/>
          <p:nvPr/>
        </p:nvSpPr>
        <p:spPr>
          <a:xfrm>
            <a:off x="985808" y="2921449"/>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22" name="Google Shape;795;p77">
            <a:extLst>
              <a:ext uri="{FF2B5EF4-FFF2-40B4-BE49-F238E27FC236}">
                <a16:creationId xmlns:a16="http://schemas.microsoft.com/office/drawing/2014/main" id="{3FE4FAEB-B3C6-6071-9A1C-720AF1A19A31}"/>
              </a:ext>
            </a:extLst>
          </p:cNvPr>
          <p:cNvSpPr/>
          <p:nvPr/>
        </p:nvSpPr>
        <p:spPr>
          <a:xfrm>
            <a:off x="985808" y="3492157"/>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24" name="Google Shape;796;p77">
            <a:extLst>
              <a:ext uri="{FF2B5EF4-FFF2-40B4-BE49-F238E27FC236}">
                <a16:creationId xmlns:a16="http://schemas.microsoft.com/office/drawing/2014/main" id="{000A200F-0C1C-D676-D005-14F4EE9CE530}"/>
              </a:ext>
            </a:extLst>
          </p:cNvPr>
          <p:cNvSpPr/>
          <p:nvPr/>
        </p:nvSpPr>
        <p:spPr>
          <a:xfrm>
            <a:off x="985808" y="4062865"/>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26" name="Google Shape;797;p77">
            <a:extLst>
              <a:ext uri="{FF2B5EF4-FFF2-40B4-BE49-F238E27FC236}">
                <a16:creationId xmlns:a16="http://schemas.microsoft.com/office/drawing/2014/main" id="{1485AF8A-243D-3B7C-BC0A-F666342A381D}"/>
              </a:ext>
            </a:extLst>
          </p:cNvPr>
          <p:cNvSpPr/>
          <p:nvPr/>
        </p:nvSpPr>
        <p:spPr>
          <a:xfrm>
            <a:off x="985808" y="4633573"/>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28" name="Google Shape;798;p77">
            <a:extLst>
              <a:ext uri="{FF2B5EF4-FFF2-40B4-BE49-F238E27FC236}">
                <a16:creationId xmlns:a16="http://schemas.microsoft.com/office/drawing/2014/main" id="{AAF1FDE4-3CA9-F3D6-AF0C-F725023F9754}"/>
              </a:ext>
            </a:extLst>
          </p:cNvPr>
          <p:cNvSpPr/>
          <p:nvPr/>
        </p:nvSpPr>
        <p:spPr>
          <a:xfrm>
            <a:off x="985808" y="5204283"/>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30" name="Google Shape;799;p77">
            <a:extLst>
              <a:ext uri="{FF2B5EF4-FFF2-40B4-BE49-F238E27FC236}">
                <a16:creationId xmlns:a16="http://schemas.microsoft.com/office/drawing/2014/main" id="{E23A9FED-E576-2A0F-60A9-72D1E8241D48}"/>
              </a:ext>
            </a:extLst>
          </p:cNvPr>
          <p:cNvSpPr txBox="1">
            <a:spLocks noGrp="1"/>
          </p:cNvSpPr>
          <p:nvPr>
            <p:ph type="title"/>
          </p:nvPr>
        </p:nvSpPr>
        <p:spPr>
          <a:xfrm>
            <a:off x="762000" y="761900"/>
            <a:ext cx="8848800" cy="330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850" b="1">
                <a:solidFill>
                  <a:schemeClr val="accent3"/>
                </a:solidFill>
                <a:latin typeface="Poppins SemiBold"/>
              </a:rPr>
              <a:t>Where Ramp </a:t>
            </a:r>
            <a:r>
              <a:rPr lang="en" sz="1850" b="1" u="sng">
                <a:solidFill>
                  <a:schemeClr val="accent3"/>
                </a:solidFill>
                <a:latin typeface="Poppins SemiBold"/>
              </a:rPr>
              <a:t>WILL</a:t>
            </a:r>
            <a:r>
              <a:rPr lang="en" sz="1850" b="1">
                <a:solidFill>
                  <a:schemeClr val="accent3"/>
                </a:solidFill>
                <a:latin typeface="Poppins SemiBold"/>
              </a:rPr>
              <a:t> fit into the tech stack by Customer Annual Revenue</a:t>
            </a:r>
            <a:endParaRPr lang="en-US" sz="1850" b="1">
              <a:solidFill>
                <a:schemeClr val="accent3"/>
              </a:solidFill>
              <a:latin typeface="Poppins SemiBold"/>
            </a:endParaRPr>
          </a:p>
        </p:txBody>
      </p:sp>
      <p:sp>
        <p:nvSpPr>
          <p:cNvPr id="34" name="Google Shape;801;p77">
            <a:extLst>
              <a:ext uri="{FF2B5EF4-FFF2-40B4-BE49-F238E27FC236}">
                <a16:creationId xmlns:a16="http://schemas.microsoft.com/office/drawing/2014/main" id="{BCBAC97C-AA54-13D3-42BB-2A700EA71799}"/>
              </a:ext>
            </a:extLst>
          </p:cNvPr>
          <p:cNvSpPr/>
          <p:nvPr/>
        </p:nvSpPr>
        <p:spPr>
          <a:xfrm>
            <a:off x="1057567" y="1377800"/>
            <a:ext cx="2080400" cy="270800"/>
          </a:xfrm>
          <a:prstGeom prst="roundRect">
            <a:avLst>
              <a:gd name="adj" fmla="val 0"/>
            </a:avLst>
          </a:prstGeom>
          <a:solidFill>
            <a:schemeClr val="lt2"/>
          </a:solidFill>
          <a:ln>
            <a:noFill/>
          </a:ln>
        </p:spPr>
        <p:txBody>
          <a:bodyPr spcFirstLastPara="1" wrap="square" lIns="60933" tIns="121900" rIns="60933"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300" b="1">
                <a:solidFill>
                  <a:srgbClr val="1F1F1F"/>
                </a:solidFill>
                <a:latin typeface="Poppins"/>
                <a:ea typeface="Helvetica Neue"/>
                <a:cs typeface="Helvetica Neue"/>
                <a:sym typeface="Helvetica Neue"/>
              </a:rPr>
              <a:t>Annual revenue &lt; $50M</a:t>
            </a:r>
            <a:endParaRPr lang="en-US" sz="1300" b="1">
              <a:solidFill>
                <a:srgbClr val="1F1F1F"/>
              </a:solidFill>
              <a:latin typeface="Poppins"/>
              <a:ea typeface="Helvetica Neue"/>
              <a:cs typeface="Helvetica Neue"/>
            </a:endParaRPr>
          </a:p>
        </p:txBody>
      </p:sp>
      <p:sp>
        <p:nvSpPr>
          <p:cNvPr id="36" name="Google Shape;802;p77">
            <a:extLst>
              <a:ext uri="{FF2B5EF4-FFF2-40B4-BE49-F238E27FC236}">
                <a16:creationId xmlns:a16="http://schemas.microsoft.com/office/drawing/2014/main" id="{128BA665-CCD8-0D38-1871-16E697632A4C}"/>
              </a:ext>
            </a:extLst>
          </p:cNvPr>
          <p:cNvSpPr txBox="1"/>
          <p:nvPr/>
        </p:nvSpPr>
        <p:spPr>
          <a:xfrm>
            <a:off x="1513640" y="1898632"/>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HR Management: Workday </a:t>
            </a:r>
            <a:endParaRPr lang="en-US" sz="1300">
              <a:solidFill>
                <a:srgbClr val="1F1F1F"/>
              </a:solidFill>
              <a:latin typeface="Poppins"/>
              <a:ea typeface="Helvetica Neue"/>
              <a:cs typeface="Helvetica Neue"/>
            </a:endParaRPr>
          </a:p>
        </p:txBody>
      </p:sp>
      <p:sp>
        <p:nvSpPr>
          <p:cNvPr id="38" name="Google Shape;803;p77">
            <a:extLst>
              <a:ext uri="{FF2B5EF4-FFF2-40B4-BE49-F238E27FC236}">
                <a16:creationId xmlns:a16="http://schemas.microsoft.com/office/drawing/2014/main" id="{4C2B89C4-AF6C-25D3-082F-1C198C9D948D}"/>
              </a:ext>
            </a:extLst>
          </p:cNvPr>
          <p:cNvSpPr txBox="1"/>
          <p:nvPr/>
        </p:nvSpPr>
        <p:spPr>
          <a:xfrm>
            <a:off x="1513640" y="2469360"/>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Corporate Cards: Ramp</a:t>
            </a:r>
            <a:endParaRPr lang="en-US" sz="1300">
              <a:solidFill>
                <a:srgbClr val="1F1F1F"/>
              </a:solidFill>
              <a:latin typeface="Poppins"/>
              <a:ea typeface="Helvetica Neue"/>
              <a:cs typeface="Helvetica Neue"/>
            </a:endParaRPr>
          </a:p>
        </p:txBody>
      </p:sp>
      <p:sp>
        <p:nvSpPr>
          <p:cNvPr id="40" name="Google Shape;804;p77">
            <a:extLst>
              <a:ext uri="{FF2B5EF4-FFF2-40B4-BE49-F238E27FC236}">
                <a16:creationId xmlns:a16="http://schemas.microsoft.com/office/drawing/2014/main" id="{3EB7453E-2F6E-CEB9-A0F1-B9AFA30C4591}"/>
              </a:ext>
            </a:extLst>
          </p:cNvPr>
          <p:cNvSpPr txBox="1"/>
          <p:nvPr/>
        </p:nvSpPr>
        <p:spPr>
          <a:xfrm>
            <a:off x="1513640" y="3040088"/>
            <a:ext cx="2318800" cy="4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Expense Management: Ramp</a:t>
            </a:r>
            <a:endParaRPr lang="en-US" sz="1300">
              <a:solidFill>
                <a:srgbClr val="1F1F1F"/>
              </a:solidFill>
              <a:latin typeface="Poppins"/>
              <a:ea typeface="Helvetica Neue"/>
              <a:cs typeface="Helvetica Neue"/>
            </a:endParaRPr>
          </a:p>
        </p:txBody>
      </p:sp>
      <p:sp>
        <p:nvSpPr>
          <p:cNvPr id="42" name="Google Shape;805;p77">
            <a:extLst>
              <a:ext uri="{FF2B5EF4-FFF2-40B4-BE49-F238E27FC236}">
                <a16:creationId xmlns:a16="http://schemas.microsoft.com/office/drawing/2014/main" id="{3BB991A0-0FD5-E26B-2F1A-8B68879F1CC1}"/>
              </a:ext>
            </a:extLst>
          </p:cNvPr>
          <p:cNvSpPr txBox="1"/>
          <p:nvPr/>
        </p:nvSpPr>
        <p:spPr>
          <a:xfrm>
            <a:off x="1513640" y="3629099"/>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Accounts Payable: Ramp</a:t>
            </a:r>
            <a:endParaRPr lang="en-US" sz="1300">
              <a:solidFill>
                <a:srgbClr val="1F1F1F"/>
              </a:solidFill>
              <a:latin typeface="Poppins"/>
              <a:ea typeface="Helvetica Neue"/>
              <a:cs typeface="Helvetica Neue"/>
            </a:endParaRPr>
          </a:p>
        </p:txBody>
      </p:sp>
      <p:sp>
        <p:nvSpPr>
          <p:cNvPr id="44" name="Google Shape;806;p77">
            <a:extLst>
              <a:ext uri="{FF2B5EF4-FFF2-40B4-BE49-F238E27FC236}">
                <a16:creationId xmlns:a16="http://schemas.microsoft.com/office/drawing/2014/main" id="{95BE31B6-CB56-8F96-1F84-8D52282D1427}"/>
              </a:ext>
            </a:extLst>
          </p:cNvPr>
          <p:cNvSpPr txBox="1"/>
          <p:nvPr/>
        </p:nvSpPr>
        <p:spPr>
          <a:xfrm>
            <a:off x="1513640" y="4181465"/>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ERP System: NetSuite</a:t>
            </a:r>
            <a:endParaRPr lang="en-US" sz="1300">
              <a:solidFill>
                <a:srgbClr val="1F1F1F"/>
              </a:solidFill>
              <a:latin typeface="Poppins"/>
              <a:ea typeface="Helvetica Neue"/>
              <a:cs typeface="Helvetica Neue"/>
            </a:endParaRPr>
          </a:p>
        </p:txBody>
      </p:sp>
      <p:pic>
        <p:nvPicPr>
          <p:cNvPr id="46" name="Google Shape;807;p77">
            <a:extLst>
              <a:ext uri="{FF2B5EF4-FFF2-40B4-BE49-F238E27FC236}">
                <a16:creationId xmlns:a16="http://schemas.microsoft.com/office/drawing/2014/main" id="{E2FDB26B-0BDD-8139-D885-998BC785A473}"/>
              </a:ext>
            </a:extLst>
          </p:cNvPr>
          <p:cNvPicPr preferRelativeResize="0"/>
          <p:nvPr/>
        </p:nvPicPr>
        <p:blipFill>
          <a:blip r:embed="rId3">
            <a:alphaModFix/>
          </a:blip>
          <a:stretch>
            <a:fillRect/>
          </a:stretch>
        </p:blipFill>
        <p:spPr>
          <a:xfrm>
            <a:off x="996710" y="4219274"/>
            <a:ext cx="420575" cy="129583"/>
          </a:xfrm>
          <a:prstGeom prst="rect">
            <a:avLst/>
          </a:prstGeom>
          <a:noFill/>
          <a:ln>
            <a:noFill/>
          </a:ln>
        </p:spPr>
      </p:pic>
      <p:sp>
        <p:nvSpPr>
          <p:cNvPr id="48" name="Google Shape;808;p77">
            <a:extLst>
              <a:ext uri="{FF2B5EF4-FFF2-40B4-BE49-F238E27FC236}">
                <a16:creationId xmlns:a16="http://schemas.microsoft.com/office/drawing/2014/main" id="{B43CC51A-BF76-CBA9-AF0E-2F951BD60BA2}"/>
              </a:ext>
            </a:extLst>
          </p:cNvPr>
          <p:cNvSpPr txBox="1"/>
          <p:nvPr/>
        </p:nvSpPr>
        <p:spPr>
          <a:xfrm>
            <a:off x="1513640" y="4752173"/>
            <a:ext cx="2318800" cy="4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Travel Booking System: Ramp</a:t>
            </a:r>
            <a:endParaRPr lang="en-US" sz="1300">
              <a:solidFill>
                <a:srgbClr val="1F1F1F"/>
              </a:solidFill>
              <a:latin typeface="Poppins"/>
              <a:ea typeface="Helvetica Neue"/>
              <a:cs typeface="Helvetica Neue"/>
            </a:endParaRPr>
          </a:p>
        </p:txBody>
      </p:sp>
      <p:sp>
        <p:nvSpPr>
          <p:cNvPr id="50" name="Google Shape;809;p77">
            <a:extLst>
              <a:ext uri="{FF2B5EF4-FFF2-40B4-BE49-F238E27FC236}">
                <a16:creationId xmlns:a16="http://schemas.microsoft.com/office/drawing/2014/main" id="{01AA55B0-BC97-E762-6000-02AD5F6F3496}"/>
              </a:ext>
            </a:extLst>
          </p:cNvPr>
          <p:cNvSpPr txBox="1"/>
          <p:nvPr/>
        </p:nvSpPr>
        <p:spPr>
          <a:xfrm>
            <a:off x="1513640" y="5322883"/>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Procurement System: Ramp</a:t>
            </a:r>
            <a:endParaRPr lang="en-US" sz="1300">
              <a:solidFill>
                <a:srgbClr val="1F1F1F"/>
              </a:solidFill>
              <a:latin typeface="Poppins"/>
              <a:ea typeface="Helvetica Neue"/>
              <a:cs typeface="Helvetica Neue"/>
            </a:endParaRPr>
          </a:p>
        </p:txBody>
      </p:sp>
      <p:pic>
        <p:nvPicPr>
          <p:cNvPr id="52" name="Google Shape;810;p77">
            <a:extLst>
              <a:ext uri="{FF2B5EF4-FFF2-40B4-BE49-F238E27FC236}">
                <a16:creationId xmlns:a16="http://schemas.microsoft.com/office/drawing/2014/main" id="{CDCBC6D1-A462-A400-B8F1-7253C964EFD0}"/>
              </a:ext>
            </a:extLst>
          </p:cNvPr>
          <p:cNvPicPr preferRelativeResize="0"/>
          <p:nvPr/>
        </p:nvPicPr>
        <p:blipFill>
          <a:blip r:embed="rId4">
            <a:alphaModFix/>
          </a:blip>
          <a:stretch>
            <a:fillRect/>
          </a:stretch>
        </p:blipFill>
        <p:spPr>
          <a:xfrm>
            <a:off x="1054642" y="3578045"/>
            <a:ext cx="304733" cy="270639"/>
          </a:xfrm>
          <a:prstGeom prst="rect">
            <a:avLst/>
          </a:prstGeom>
          <a:noFill/>
          <a:ln>
            <a:noFill/>
          </a:ln>
        </p:spPr>
      </p:pic>
      <p:pic>
        <p:nvPicPr>
          <p:cNvPr id="54" name="Google Shape;811;p77">
            <a:extLst>
              <a:ext uri="{FF2B5EF4-FFF2-40B4-BE49-F238E27FC236}">
                <a16:creationId xmlns:a16="http://schemas.microsoft.com/office/drawing/2014/main" id="{DFA345C7-6A46-5F0F-A6E9-725C2245B941}"/>
              </a:ext>
            </a:extLst>
          </p:cNvPr>
          <p:cNvPicPr preferRelativeResize="0"/>
          <p:nvPr/>
        </p:nvPicPr>
        <p:blipFill>
          <a:blip r:embed="rId4">
            <a:alphaModFix/>
          </a:blip>
          <a:stretch>
            <a:fillRect/>
          </a:stretch>
        </p:blipFill>
        <p:spPr>
          <a:xfrm>
            <a:off x="1054642" y="3007330"/>
            <a:ext cx="304733" cy="270639"/>
          </a:xfrm>
          <a:prstGeom prst="rect">
            <a:avLst/>
          </a:prstGeom>
          <a:noFill/>
          <a:ln>
            <a:noFill/>
          </a:ln>
        </p:spPr>
      </p:pic>
      <p:pic>
        <p:nvPicPr>
          <p:cNvPr id="56" name="Google Shape;812;p77">
            <a:extLst>
              <a:ext uri="{FF2B5EF4-FFF2-40B4-BE49-F238E27FC236}">
                <a16:creationId xmlns:a16="http://schemas.microsoft.com/office/drawing/2014/main" id="{C41F9D59-5EA6-1D84-A788-2B80631EC459}"/>
              </a:ext>
            </a:extLst>
          </p:cNvPr>
          <p:cNvPicPr preferRelativeResize="0"/>
          <p:nvPr/>
        </p:nvPicPr>
        <p:blipFill>
          <a:blip r:embed="rId4">
            <a:alphaModFix/>
          </a:blip>
          <a:stretch>
            <a:fillRect/>
          </a:stretch>
        </p:blipFill>
        <p:spPr>
          <a:xfrm>
            <a:off x="1054642" y="2436633"/>
            <a:ext cx="304733" cy="270639"/>
          </a:xfrm>
          <a:prstGeom prst="rect">
            <a:avLst/>
          </a:prstGeom>
          <a:noFill/>
          <a:ln>
            <a:noFill/>
          </a:ln>
        </p:spPr>
      </p:pic>
      <p:pic>
        <p:nvPicPr>
          <p:cNvPr id="58" name="Google Shape;813;p77">
            <a:extLst>
              <a:ext uri="{FF2B5EF4-FFF2-40B4-BE49-F238E27FC236}">
                <a16:creationId xmlns:a16="http://schemas.microsoft.com/office/drawing/2014/main" id="{1080595D-8DCE-71B3-6C70-B5966396C195}"/>
              </a:ext>
            </a:extLst>
          </p:cNvPr>
          <p:cNvPicPr preferRelativeResize="0"/>
          <p:nvPr/>
        </p:nvPicPr>
        <p:blipFill>
          <a:blip r:embed="rId4">
            <a:alphaModFix/>
          </a:blip>
          <a:stretch>
            <a:fillRect/>
          </a:stretch>
        </p:blipFill>
        <p:spPr>
          <a:xfrm>
            <a:off x="1054642" y="5290163"/>
            <a:ext cx="304733" cy="270639"/>
          </a:xfrm>
          <a:prstGeom prst="rect">
            <a:avLst/>
          </a:prstGeom>
          <a:noFill/>
          <a:ln>
            <a:noFill/>
          </a:ln>
        </p:spPr>
      </p:pic>
      <p:pic>
        <p:nvPicPr>
          <p:cNvPr id="60" name="Google Shape;814;p77">
            <a:extLst>
              <a:ext uri="{FF2B5EF4-FFF2-40B4-BE49-F238E27FC236}">
                <a16:creationId xmlns:a16="http://schemas.microsoft.com/office/drawing/2014/main" id="{4B5FC278-749E-CE1A-D27C-79ED76717D2E}"/>
              </a:ext>
            </a:extLst>
          </p:cNvPr>
          <p:cNvPicPr preferRelativeResize="0"/>
          <p:nvPr/>
        </p:nvPicPr>
        <p:blipFill>
          <a:blip r:embed="rId4">
            <a:alphaModFix/>
          </a:blip>
          <a:stretch>
            <a:fillRect/>
          </a:stretch>
        </p:blipFill>
        <p:spPr>
          <a:xfrm>
            <a:off x="1054642" y="4719461"/>
            <a:ext cx="304733" cy="270639"/>
          </a:xfrm>
          <a:prstGeom prst="rect">
            <a:avLst/>
          </a:prstGeom>
          <a:noFill/>
          <a:ln>
            <a:noFill/>
          </a:ln>
        </p:spPr>
      </p:pic>
      <p:pic>
        <p:nvPicPr>
          <p:cNvPr id="62" name="Google Shape;815;p77">
            <a:extLst>
              <a:ext uri="{FF2B5EF4-FFF2-40B4-BE49-F238E27FC236}">
                <a16:creationId xmlns:a16="http://schemas.microsoft.com/office/drawing/2014/main" id="{64FFCE7D-75BD-5AB9-268A-A6649944104E}"/>
              </a:ext>
            </a:extLst>
          </p:cNvPr>
          <p:cNvPicPr preferRelativeResize="0"/>
          <p:nvPr/>
        </p:nvPicPr>
        <p:blipFill>
          <a:blip r:embed="rId5">
            <a:alphaModFix/>
          </a:blip>
          <a:stretch>
            <a:fillRect/>
          </a:stretch>
        </p:blipFill>
        <p:spPr>
          <a:xfrm>
            <a:off x="1000967" y="1918817"/>
            <a:ext cx="412053" cy="164833"/>
          </a:xfrm>
          <a:prstGeom prst="rect">
            <a:avLst/>
          </a:prstGeom>
          <a:noFill/>
          <a:ln>
            <a:noFill/>
          </a:ln>
        </p:spPr>
      </p:pic>
      <p:sp>
        <p:nvSpPr>
          <p:cNvPr id="64" name="Google Shape;816;p77">
            <a:extLst>
              <a:ext uri="{FF2B5EF4-FFF2-40B4-BE49-F238E27FC236}">
                <a16:creationId xmlns:a16="http://schemas.microsoft.com/office/drawing/2014/main" id="{99BE5E84-47EC-5750-3F6E-DAB8A833F767}"/>
              </a:ext>
            </a:extLst>
          </p:cNvPr>
          <p:cNvSpPr/>
          <p:nvPr/>
        </p:nvSpPr>
        <p:spPr>
          <a:xfrm>
            <a:off x="4460208" y="1780032"/>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66" name="Google Shape;817;p77">
            <a:extLst>
              <a:ext uri="{FF2B5EF4-FFF2-40B4-BE49-F238E27FC236}">
                <a16:creationId xmlns:a16="http://schemas.microsoft.com/office/drawing/2014/main" id="{58457AD5-E9C0-68E7-AC2C-09F58B537FD6}"/>
              </a:ext>
            </a:extLst>
          </p:cNvPr>
          <p:cNvSpPr/>
          <p:nvPr/>
        </p:nvSpPr>
        <p:spPr>
          <a:xfrm>
            <a:off x="4460208" y="2350740"/>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68" name="Google Shape;818;p77">
            <a:extLst>
              <a:ext uri="{FF2B5EF4-FFF2-40B4-BE49-F238E27FC236}">
                <a16:creationId xmlns:a16="http://schemas.microsoft.com/office/drawing/2014/main" id="{EEEE9026-3264-5041-AC8F-1CE45F23F525}"/>
              </a:ext>
            </a:extLst>
          </p:cNvPr>
          <p:cNvSpPr/>
          <p:nvPr/>
        </p:nvSpPr>
        <p:spPr>
          <a:xfrm>
            <a:off x="4460208" y="2921449"/>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70" name="Google Shape;819;p77">
            <a:extLst>
              <a:ext uri="{FF2B5EF4-FFF2-40B4-BE49-F238E27FC236}">
                <a16:creationId xmlns:a16="http://schemas.microsoft.com/office/drawing/2014/main" id="{B408D721-3E1C-14EF-83C3-C4A6E797617B}"/>
              </a:ext>
            </a:extLst>
          </p:cNvPr>
          <p:cNvSpPr/>
          <p:nvPr/>
        </p:nvSpPr>
        <p:spPr>
          <a:xfrm>
            <a:off x="4460208" y="3492157"/>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72" name="Google Shape;820;p77">
            <a:extLst>
              <a:ext uri="{FF2B5EF4-FFF2-40B4-BE49-F238E27FC236}">
                <a16:creationId xmlns:a16="http://schemas.microsoft.com/office/drawing/2014/main" id="{7A0C6E10-26E4-2079-BC8E-E4245A463335}"/>
              </a:ext>
            </a:extLst>
          </p:cNvPr>
          <p:cNvSpPr/>
          <p:nvPr/>
        </p:nvSpPr>
        <p:spPr>
          <a:xfrm>
            <a:off x="4460208" y="4062865"/>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74" name="Google Shape;821;p77">
            <a:extLst>
              <a:ext uri="{FF2B5EF4-FFF2-40B4-BE49-F238E27FC236}">
                <a16:creationId xmlns:a16="http://schemas.microsoft.com/office/drawing/2014/main" id="{580D1B53-79A0-426B-ED2C-50FDB7247AB8}"/>
              </a:ext>
            </a:extLst>
          </p:cNvPr>
          <p:cNvSpPr/>
          <p:nvPr/>
        </p:nvSpPr>
        <p:spPr>
          <a:xfrm>
            <a:off x="4460204" y="4633573"/>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76" name="Google Shape;822;p77">
            <a:extLst>
              <a:ext uri="{FF2B5EF4-FFF2-40B4-BE49-F238E27FC236}">
                <a16:creationId xmlns:a16="http://schemas.microsoft.com/office/drawing/2014/main" id="{6BE3B792-40D5-B07B-04EE-9F2B054FC37C}"/>
              </a:ext>
            </a:extLst>
          </p:cNvPr>
          <p:cNvSpPr/>
          <p:nvPr/>
        </p:nvSpPr>
        <p:spPr>
          <a:xfrm>
            <a:off x="4460208" y="5204283"/>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78" name="Google Shape;823;p77">
            <a:extLst>
              <a:ext uri="{FF2B5EF4-FFF2-40B4-BE49-F238E27FC236}">
                <a16:creationId xmlns:a16="http://schemas.microsoft.com/office/drawing/2014/main" id="{4EC5405D-1B59-5F78-3505-F5B2DA7F5B0D}"/>
              </a:ext>
            </a:extLst>
          </p:cNvPr>
          <p:cNvSpPr/>
          <p:nvPr/>
        </p:nvSpPr>
        <p:spPr>
          <a:xfrm>
            <a:off x="4531967" y="1377800"/>
            <a:ext cx="2318800" cy="270800"/>
          </a:xfrm>
          <a:prstGeom prst="roundRect">
            <a:avLst>
              <a:gd name="adj" fmla="val 0"/>
            </a:avLst>
          </a:prstGeom>
          <a:solidFill>
            <a:schemeClr val="lt2"/>
          </a:solidFill>
          <a:ln>
            <a:noFill/>
          </a:ln>
        </p:spPr>
        <p:txBody>
          <a:bodyPr spcFirstLastPara="1" wrap="square" lIns="60933" tIns="121900" rIns="60933"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300" b="1">
                <a:solidFill>
                  <a:srgbClr val="1F1F1F"/>
                </a:solidFill>
                <a:latin typeface="Poppins"/>
                <a:ea typeface="Helvetica Neue"/>
                <a:cs typeface="Helvetica Neue"/>
                <a:sym typeface="Helvetica Neue"/>
              </a:rPr>
              <a:t>Annual revenue $50-300M</a:t>
            </a:r>
            <a:endParaRPr lang="en-US" sz="1300" b="1">
              <a:solidFill>
                <a:srgbClr val="1F1F1F"/>
              </a:solidFill>
              <a:latin typeface="Poppins"/>
              <a:ea typeface="Helvetica Neue"/>
              <a:cs typeface="Helvetica Neue"/>
            </a:endParaRPr>
          </a:p>
        </p:txBody>
      </p:sp>
      <p:sp>
        <p:nvSpPr>
          <p:cNvPr id="80" name="Google Shape;824;p77">
            <a:extLst>
              <a:ext uri="{FF2B5EF4-FFF2-40B4-BE49-F238E27FC236}">
                <a16:creationId xmlns:a16="http://schemas.microsoft.com/office/drawing/2014/main" id="{C4DC3386-B684-82DB-92E0-354DCB93CF19}"/>
              </a:ext>
            </a:extLst>
          </p:cNvPr>
          <p:cNvSpPr txBox="1"/>
          <p:nvPr/>
        </p:nvSpPr>
        <p:spPr>
          <a:xfrm>
            <a:off x="4988040" y="1898632"/>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HR Management: Workday </a:t>
            </a:r>
            <a:endParaRPr lang="en-US" sz="1300">
              <a:solidFill>
                <a:srgbClr val="1F1F1F"/>
              </a:solidFill>
              <a:latin typeface="Poppins"/>
              <a:ea typeface="Helvetica Neue"/>
              <a:cs typeface="Helvetica Neue"/>
            </a:endParaRPr>
          </a:p>
        </p:txBody>
      </p:sp>
      <p:sp>
        <p:nvSpPr>
          <p:cNvPr id="82" name="Google Shape;825;p77">
            <a:extLst>
              <a:ext uri="{FF2B5EF4-FFF2-40B4-BE49-F238E27FC236}">
                <a16:creationId xmlns:a16="http://schemas.microsoft.com/office/drawing/2014/main" id="{8058AF47-48E7-5498-9B11-FD2251A5617D}"/>
              </a:ext>
            </a:extLst>
          </p:cNvPr>
          <p:cNvSpPr txBox="1"/>
          <p:nvPr/>
        </p:nvSpPr>
        <p:spPr>
          <a:xfrm>
            <a:off x="4988040" y="2469360"/>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Corporate Cards: Ramp</a:t>
            </a:r>
            <a:endParaRPr lang="en-US" sz="1300">
              <a:solidFill>
                <a:srgbClr val="1F1F1F"/>
              </a:solidFill>
              <a:latin typeface="Poppins"/>
              <a:ea typeface="Helvetica Neue"/>
              <a:cs typeface="Helvetica Neue"/>
            </a:endParaRPr>
          </a:p>
        </p:txBody>
      </p:sp>
      <p:sp>
        <p:nvSpPr>
          <p:cNvPr id="84" name="Google Shape;826;p77">
            <a:extLst>
              <a:ext uri="{FF2B5EF4-FFF2-40B4-BE49-F238E27FC236}">
                <a16:creationId xmlns:a16="http://schemas.microsoft.com/office/drawing/2014/main" id="{A80C618D-F56B-5830-0A86-38FB2F4985A9}"/>
              </a:ext>
            </a:extLst>
          </p:cNvPr>
          <p:cNvSpPr txBox="1"/>
          <p:nvPr/>
        </p:nvSpPr>
        <p:spPr>
          <a:xfrm>
            <a:off x="4988040" y="3040088"/>
            <a:ext cx="2318800" cy="4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Expense Management: Ramp</a:t>
            </a:r>
            <a:endParaRPr lang="en-US" sz="1300">
              <a:solidFill>
                <a:srgbClr val="1F1F1F"/>
              </a:solidFill>
              <a:latin typeface="Poppins"/>
              <a:ea typeface="Helvetica Neue"/>
              <a:cs typeface="Helvetica Neue"/>
            </a:endParaRPr>
          </a:p>
        </p:txBody>
      </p:sp>
      <p:sp>
        <p:nvSpPr>
          <p:cNvPr id="86" name="Google Shape;827;p77">
            <a:extLst>
              <a:ext uri="{FF2B5EF4-FFF2-40B4-BE49-F238E27FC236}">
                <a16:creationId xmlns:a16="http://schemas.microsoft.com/office/drawing/2014/main" id="{DCCA8F72-245C-0E9C-A8FE-19A05ECC67D0}"/>
              </a:ext>
            </a:extLst>
          </p:cNvPr>
          <p:cNvSpPr txBox="1"/>
          <p:nvPr/>
        </p:nvSpPr>
        <p:spPr>
          <a:xfrm>
            <a:off x="4988040" y="3629099"/>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Accounts Payable: Ramp</a:t>
            </a:r>
            <a:endParaRPr lang="en-US" sz="1300">
              <a:solidFill>
                <a:srgbClr val="1F1F1F"/>
              </a:solidFill>
              <a:latin typeface="Poppins"/>
              <a:ea typeface="Helvetica Neue"/>
              <a:cs typeface="Helvetica Neue"/>
            </a:endParaRPr>
          </a:p>
        </p:txBody>
      </p:sp>
      <p:sp>
        <p:nvSpPr>
          <p:cNvPr id="88" name="Google Shape;828;p77">
            <a:extLst>
              <a:ext uri="{FF2B5EF4-FFF2-40B4-BE49-F238E27FC236}">
                <a16:creationId xmlns:a16="http://schemas.microsoft.com/office/drawing/2014/main" id="{FD563110-4061-0E37-1470-C90BB20C568C}"/>
              </a:ext>
            </a:extLst>
          </p:cNvPr>
          <p:cNvSpPr txBox="1"/>
          <p:nvPr/>
        </p:nvSpPr>
        <p:spPr>
          <a:xfrm>
            <a:off x="4988040" y="4181465"/>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533"/>
              </a:spcAft>
            </a:pPr>
            <a:r>
              <a:rPr lang="en" sz="1300">
                <a:solidFill>
                  <a:srgbClr val="1F1F1F"/>
                </a:solidFill>
                <a:latin typeface="Poppins"/>
                <a:sym typeface="Helvetica Neue"/>
              </a:rPr>
              <a:t>ERP System: NetSuite</a:t>
            </a:r>
            <a:endParaRPr lang="en-US" sz="1300">
              <a:solidFill>
                <a:srgbClr val="1F1F1F"/>
              </a:solidFill>
              <a:latin typeface="Poppins"/>
            </a:endParaRPr>
          </a:p>
        </p:txBody>
      </p:sp>
      <p:pic>
        <p:nvPicPr>
          <p:cNvPr id="90" name="Google Shape;829;p77">
            <a:extLst>
              <a:ext uri="{FF2B5EF4-FFF2-40B4-BE49-F238E27FC236}">
                <a16:creationId xmlns:a16="http://schemas.microsoft.com/office/drawing/2014/main" id="{152C1DEF-8D71-ABCC-177D-9CF766E246FB}"/>
              </a:ext>
            </a:extLst>
          </p:cNvPr>
          <p:cNvPicPr preferRelativeResize="0"/>
          <p:nvPr/>
        </p:nvPicPr>
        <p:blipFill>
          <a:blip r:embed="rId3">
            <a:alphaModFix/>
          </a:blip>
          <a:stretch>
            <a:fillRect/>
          </a:stretch>
        </p:blipFill>
        <p:spPr>
          <a:xfrm>
            <a:off x="4471110" y="4219274"/>
            <a:ext cx="420575" cy="129583"/>
          </a:xfrm>
          <a:prstGeom prst="rect">
            <a:avLst/>
          </a:prstGeom>
          <a:noFill/>
          <a:ln>
            <a:noFill/>
          </a:ln>
        </p:spPr>
      </p:pic>
      <p:pic>
        <p:nvPicPr>
          <p:cNvPr id="92" name="Google Shape;830;p77">
            <a:extLst>
              <a:ext uri="{FF2B5EF4-FFF2-40B4-BE49-F238E27FC236}">
                <a16:creationId xmlns:a16="http://schemas.microsoft.com/office/drawing/2014/main" id="{08D5852C-38A2-6B84-8311-674B7B904630}"/>
              </a:ext>
            </a:extLst>
          </p:cNvPr>
          <p:cNvPicPr preferRelativeResize="0"/>
          <p:nvPr/>
        </p:nvPicPr>
        <p:blipFill>
          <a:blip r:embed="rId4">
            <a:alphaModFix/>
          </a:blip>
          <a:stretch>
            <a:fillRect/>
          </a:stretch>
        </p:blipFill>
        <p:spPr>
          <a:xfrm>
            <a:off x="4529042" y="3578045"/>
            <a:ext cx="304733" cy="270639"/>
          </a:xfrm>
          <a:prstGeom prst="rect">
            <a:avLst/>
          </a:prstGeom>
          <a:noFill/>
          <a:ln>
            <a:noFill/>
          </a:ln>
        </p:spPr>
      </p:pic>
      <p:pic>
        <p:nvPicPr>
          <p:cNvPr id="94" name="Google Shape;831;p77">
            <a:extLst>
              <a:ext uri="{FF2B5EF4-FFF2-40B4-BE49-F238E27FC236}">
                <a16:creationId xmlns:a16="http://schemas.microsoft.com/office/drawing/2014/main" id="{3D53A0A2-FA6A-A1E2-6316-860BFCC4E89D}"/>
              </a:ext>
            </a:extLst>
          </p:cNvPr>
          <p:cNvPicPr preferRelativeResize="0"/>
          <p:nvPr/>
        </p:nvPicPr>
        <p:blipFill>
          <a:blip r:embed="rId4">
            <a:alphaModFix/>
          </a:blip>
          <a:stretch>
            <a:fillRect/>
          </a:stretch>
        </p:blipFill>
        <p:spPr>
          <a:xfrm>
            <a:off x="4529042" y="3007330"/>
            <a:ext cx="304733" cy="270639"/>
          </a:xfrm>
          <a:prstGeom prst="rect">
            <a:avLst/>
          </a:prstGeom>
          <a:noFill/>
          <a:ln>
            <a:noFill/>
          </a:ln>
        </p:spPr>
      </p:pic>
      <p:pic>
        <p:nvPicPr>
          <p:cNvPr id="96" name="Google Shape;832;p77">
            <a:extLst>
              <a:ext uri="{FF2B5EF4-FFF2-40B4-BE49-F238E27FC236}">
                <a16:creationId xmlns:a16="http://schemas.microsoft.com/office/drawing/2014/main" id="{1BFE0CCD-FD5F-853A-0584-5C0C2579A3D5}"/>
              </a:ext>
            </a:extLst>
          </p:cNvPr>
          <p:cNvPicPr preferRelativeResize="0"/>
          <p:nvPr/>
        </p:nvPicPr>
        <p:blipFill>
          <a:blip r:embed="rId4">
            <a:alphaModFix/>
          </a:blip>
          <a:stretch>
            <a:fillRect/>
          </a:stretch>
        </p:blipFill>
        <p:spPr>
          <a:xfrm>
            <a:off x="4529042" y="2436633"/>
            <a:ext cx="304733" cy="270639"/>
          </a:xfrm>
          <a:prstGeom prst="rect">
            <a:avLst/>
          </a:prstGeom>
          <a:noFill/>
          <a:ln>
            <a:noFill/>
          </a:ln>
        </p:spPr>
      </p:pic>
      <p:pic>
        <p:nvPicPr>
          <p:cNvPr id="98" name="Google Shape;833;p77">
            <a:extLst>
              <a:ext uri="{FF2B5EF4-FFF2-40B4-BE49-F238E27FC236}">
                <a16:creationId xmlns:a16="http://schemas.microsoft.com/office/drawing/2014/main" id="{93312991-0766-055C-39D7-DB362C715A60}"/>
              </a:ext>
            </a:extLst>
          </p:cNvPr>
          <p:cNvPicPr preferRelativeResize="0"/>
          <p:nvPr/>
        </p:nvPicPr>
        <p:blipFill>
          <a:blip r:embed="rId5">
            <a:alphaModFix/>
          </a:blip>
          <a:stretch>
            <a:fillRect/>
          </a:stretch>
        </p:blipFill>
        <p:spPr>
          <a:xfrm>
            <a:off x="4475367" y="1918817"/>
            <a:ext cx="412053" cy="164833"/>
          </a:xfrm>
          <a:prstGeom prst="rect">
            <a:avLst/>
          </a:prstGeom>
          <a:noFill/>
          <a:ln>
            <a:noFill/>
          </a:ln>
        </p:spPr>
      </p:pic>
      <p:sp>
        <p:nvSpPr>
          <p:cNvPr id="100" name="Google Shape;834;p77">
            <a:extLst>
              <a:ext uri="{FF2B5EF4-FFF2-40B4-BE49-F238E27FC236}">
                <a16:creationId xmlns:a16="http://schemas.microsoft.com/office/drawing/2014/main" id="{B61475EC-2874-8E4A-4C29-539DD0406D49}"/>
              </a:ext>
            </a:extLst>
          </p:cNvPr>
          <p:cNvSpPr/>
          <p:nvPr/>
        </p:nvSpPr>
        <p:spPr>
          <a:xfrm>
            <a:off x="7934608" y="1780032"/>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02" name="Google Shape;835;p77">
            <a:extLst>
              <a:ext uri="{FF2B5EF4-FFF2-40B4-BE49-F238E27FC236}">
                <a16:creationId xmlns:a16="http://schemas.microsoft.com/office/drawing/2014/main" id="{E7BAF4C2-541A-E6F7-82DB-8F0E36AB0480}"/>
              </a:ext>
            </a:extLst>
          </p:cNvPr>
          <p:cNvSpPr/>
          <p:nvPr/>
        </p:nvSpPr>
        <p:spPr>
          <a:xfrm>
            <a:off x="7934608" y="2350740"/>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04" name="Google Shape;836;p77">
            <a:extLst>
              <a:ext uri="{FF2B5EF4-FFF2-40B4-BE49-F238E27FC236}">
                <a16:creationId xmlns:a16="http://schemas.microsoft.com/office/drawing/2014/main" id="{0331048C-B34B-A093-4BD5-DB3C51FE2FF1}"/>
              </a:ext>
            </a:extLst>
          </p:cNvPr>
          <p:cNvSpPr/>
          <p:nvPr/>
        </p:nvSpPr>
        <p:spPr>
          <a:xfrm>
            <a:off x="7934608" y="2921449"/>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06" name="Google Shape;837;p77">
            <a:extLst>
              <a:ext uri="{FF2B5EF4-FFF2-40B4-BE49-F238E27FC236}">
                <a16:creationId xmlns:a16="http://schemas.microsoft.com/office/drawing/2014/main" id="{8C4A625E-9270-547F-7176-85218CC5B440}"/>
              </a:ext>
            </a:extLst>
          </p:cNvPr>
          <p:cNvSpPr/>
          <p:nvPr/>
        </p:nvSpPr>
        <p:spPr>
          <a:xfrm>
            <a:off x="7934608" y="3449207"/>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08" name="Google Shape;838;p77">
            <a:extLst>
              <a:ext uri="{FF2B5EF4-FFF2-40B4-BE49-F238E27FC236}">
                <a16:creationId xmlns:a16="http://schemas.microsoft.com/office/drawing/2014/main" id="{7A46A51D-EDA8-3E9D-2E4C-4E736CB2F3F9}"/>
              </a:ext>
            </a:extLst>
          </p:cNvPr>
          <p:cNvSpPr/>
          <p:nvPr/>
        </p:nvSpPr>
        <p:spPr>
          <a:xfrm>
            <a:off x="7934608" y="4062865"/>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10" name="Google Shape;839;p77">
            <a:extLst>
              <a:ext uri="{FF2B5EF4-FFF2-40B4-BE49-F238E27FC236}">
                <a16:creationId xmlns:a16="http://schemas.microsoft.com/office/drawing/2014/main" id="{0BC13A1A-07EB-AF9C-C1DD-E5B275B8562E}"/>
              </a:ext>
            </a:extLst>
          </p:cNvPr>
          <p:cNvSpPr/>
          <p:nvPr/>
        </p:nvSpPr>
        <p:spPr>
          <a:xfrm>
            <a:off x="7934604" y="4633573"/>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12" name="Google Shape;840;p77">
            <a:extLst>
              <a:ext uri="{FF2B5EF4-FFF2-40B4-BE49-F238E27FC236}">
                <a16:creationId xmlns:a16="http://schemas.microsoft.com/office/drawing/2014/main" id="{5EB2265F-BCC8-C0CB-AD31-89A5610F7854}"/>
              </a:ext>
            </a:extLst>
          </p:cNvPr>
          <p:cNvSpPr/>
          <p:nvPr/>
        </p:nvSpPr>
        <p:spPr>
          <a:xfrm>
            <a:off x="7934608" y="5204283"/>
            <a:ext cx="442400" cy="4424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Helvetica Neue"/>
              <a:ea typeface="Helvetica Neue"/>
              <a:cs typeface="Helvetica Neue"/>
              <a:sym typeface="Helvetica Neue"/>
            </a:endParaRPr>
          </a:p>
        </p:txBody>
      </p:sp>
      <p:sp>
        <p:nvSpPr>
          <p:cNvPr id="114" name="Google Shape;841;p77">
            <a:extLst>
              <a:ext uri="{FF2B5EF4-FFF2-40B4-BE49-F238E27FC236}">
                <a16:creationId xmlns:a16="http://schemas.microsoft.com/office/drawing/2014/main" id="{AB12444C-0C90-DD16-4EDD-CDE29C00071A}"/>
              </a:ext>
            </a:extLst>
          </p:cNvPr>
          <p:cNvSpPr/>
          <p:nvPr/>
        </p:nvSpPr>
        <p:spPr>
          <a:xfrm>
            <a:off x="8006367" y="1377800"/>
            <a:ext cx="2221600" cy="270800"/>
          </a:xfrm>
          <a:prstGeom prst="roundRect">
            <a:avLst>
              <a:gd name="adj" fmla="val 0"/>
            </a:avLst>
          </a:prstGeom>
          <a:solidFill>
            <a:schemeClr val="lt2"/>
          </a:solidFill>
          <a:ln>
            <a:noFill/>
          </a:ln>
        </p:spPr>
        <p:txBody>
          <a:bodyPr spcFirstLastPara="1" wrap="square" lIns="60933" tIns="121900" rIns="60933"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300" b="1">
                <a:solidFill>
                  <a:srgbClr val="1F1F1F"/>
                </a:solidFill>
                <a:latin typeface="Poppins"/>
                <a:ea typeface="Helvetica Neue"/>
                <a:cs typeface="Helvetica Neue"/>
                <a:sym typeface="Helvetica Neue"/>
              </a:rPr>
              <a:t>Annual revenue &gt; $300M</a:t>
            </a:r>
            <a:endParaRPr lang="en-US" sz="1300" b="1">
              <a:solidFill>
                <a:srgbClr val="1F1F1F"/>
              </a:solidFill>
              <a:latin typeface="Poppins"/>
              <a:ea typeface="Helvetica Neue"/>
              <a:cs typeface="Helvetica Neue"/>
            </a:endParaRPr>
          </a:p>
        </p:txBody>
      </p:sp>
      <p:sp>
        <p:nvSpPr>
          <p:cNvPr id="116" name="Google Shape;842;p77">
            <a:extLst>
              <a:ext uri="{FF2B5EF4-FFF2-40B4-BE49-F238E27FC236}">
                <a16:creationId xmlns:a16="http://schemas.microsoft.com/office/drawing/2014/main" id="{BE506B3B-211A-3C13-86E0-62E6523E5C4F}"/>
              </a:ext>
            </a:extLst>
          </p:cNvPr>
          <p:cNvSpPr txBox="1"/>
          <p:nvPr/>
        </p:nvSpPr>
        <p:spPr>
          <a:xfrm>
            <a:off x="8462440" y="1898632"/>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HR Management: Workday </a:t>
            </a:r>
            <a:endParaRPr lang="en-US" sz="1300">
              <a:solidFill>
                <a:srgbClr val="1F1F1F"/>
              </a:solidFill>
              <a:latin typeface="Poppins"/>
              <a:ea typeface="Helvetica Neue"/>
              <a:cs typeface="Helvetica Neue"/>
            </a:endParaRPr>
          </a:p>
        </p:txBody>
      </p:sp>
      <p:sp>
        <p:nvSpPr>
          <p:cNvPr id="118" name="Google Shape;843;p77">
            <a:extLst>
              <a:ext uri="{FF2B5EF4-FFF2-40B4-BE49-F238E27FC236}">
                <a16:creationId xmlns:a16="http://schemas.microsoft.com/office/drawing/2014/main" id="{3E1D4602-F46F-4CB3-F784-3C25B8A4C8B9}"/>
              </a:ext>
            </a:extLst>
          </p:cNvPr>
          <p:cNvSpPr txBox="1"/>
          <p:nvPr/>
        </p:nvSpPr>
        <p:spPr>
          <a:xfrm>
            <a:off x="8462440" y="2469360"/>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Corporate Cards: Ramp</a:t>
            </a:r>
            <a:endParaRPr lang="en-US" sz="1300">
              <a:solidFill>
                <a:srgbClr val="1F1F1F"/>
              </a:solidFill>
              <a:latin typeface="Poppins"/>
              <a:ea typeface="Helvetica Neue"/>
              <a:cs typeface="Helvetica Neue"/>
            </a:endParaRPr>
          </a:p>
        </p:txBody>
      </p:sp>
      <p:sp>
        <p:nvSpPr>
          <p:cNvPr id="120" name="Google Shape;844;p77">
            <a:extLst>
              <a:ext uri="{FF2B5EF4-FFF2-40B4-BE49-F238E27FC236}">
                <a16:creationId xmlns:a16="http://schemas.microsoft.com/office/drawing/2014/main" id="{7E679955-117C-63A5-1E07-41FABFDDC139}"/>
              </a:ext>
            </a:extLst>
          </p:cNvPr>
          <p:cNvSpPr txBox="1"/>
          <p:nvPr/>
        </p:nvSpPr>
        <p:spPr>
          <a:xfrm>
            <a:off x="8462440" y="3040088"/>
            <a:ext cx="2318800" cy="4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Expense Management: Ramp</a:t>
            </a:r>
            <a:endParaRPr lang="en-US" sz="1300">
              <a:solidFill>
                <a:srgbClr val="1F1F1F"/>
              </a:solidFill>
              <a:latin typeface="Poppins"/>
              <a:ea typeface="Helvetica Neue"/>
              <a:cs typeface="Helvetica Neue"/>
            </a:endParaRPr>
          </a:p>
        </p:txBody>
      </p:sp>
      <p:sp>
        <p:nvSpPr>
          <p:cNvPr id="122" name="Google Shape;845;p77">
            <a:extLst>
              <a:ext uri="{FF2B5EF4-FFF2-40B4-BE49-F238E27FC236}">
                <a16:creationId xmlns:a16="http://schemas.microsoft.com/office/drawing/2014/main" id="{A35AF8F5-B3B1-92C3-D527-27BDFFBDE8EA}"/>
              </a:ext>
            </a:extLst>
          </p:cNvPr>
          <p:cNvSpPr txBox="1"/>
          <p:nvPr/>
        </p:nvSpPr>
        <p:spPr>
          <a:xfrm>
            <a:off x="8462440" y="4181465"/>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ERP System: NetSuite</a:t>
            </a:r>
            <a:endParaRPr lang="en-US" sz="1300">
              <a:solidFill>
                <a:srgbClr val="1F1F1F"/>
              </a:solidFill>
              <a:latin typeface="Poppins"/>
              <a:ea typeface="Helvetica Neue"/>
              <a:cs typeface="Helvetica Neue"/>
            </a:endParaRPr>
          </a:p>
        </p:txBody>
      </p:sp>
      <p:pic>
        <p:nvPicPr>
          <p:cNvPr id="124" name="Google Shape;846;p77">
            <a:extLst>
              <a:ext uri="{FF2B5EF4-FFF2-40B4-BE49-F238E27FC236}">
                <a16:creationId xmlns:a16="http://schemas.microsoft.com/office/drawing/2014/main" id="{4D4A1FD4-1FDF-5C7C-F7AE-3878B47E3FBA}"/>
              </a:ext>
            </a:extLst>
          </p:cNvPr>
          <p:cNvPicPr preferRelativeResize="0"/>
          <p:nvPr/>
        </p:nvPicPr>
        <p:blipFill>
          <a:blip r:embed="rId3">
            <a:alphaModFix/>
          </a:blip>
          <a:stretch>
            <a:fillRect/>
          </a:stretch>
        </p:blipFill>
        <p:spPr>
          <a:xfrm>
            <a:off x="7945510" y="4219274"/>
            <a:ext cx="420575" cy="129583"/>
          </a:xfrm>
          <a:prstGeom prst="rect">
            <a:avLst/>
          </a:prstGeom>
          <a:noFill/>
          <a:ln>
            <a:noFill/>
          </a:ln>
        </p:spPr>
      </p:pic>
      <p:sp>
        <p:nvSpPr>
          <p:cNvPr id="126" name="Google Shape;847;p77">
            <a:extLst>
              <a:ext uri="{FF2B5EF4-FFF2-40B4-BE49-F238E27FC236}">
                <a16:creationId xmlns:a16="http://schemas.microsoft.com/office/drawing/2014/main" id="{55B60B2C-2BBA-82E6-9C31-882625DEA2C2}"/>
              </a:ext>
            </a:extLst>
          </p:cNvPr>
          <p:cNvSpPr txBox="1"/>
          <p:nvPr/>
        </p:nvSpPr>
        <p:spPr>
          <a:xfrm>
            <a:off x="8462440" y="4752173"/>
            <a:ext cx="2318800" cy="47436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Travel Booking System: Navan</a:t>
            </a:r>
            <a:endParaRPr lang="en-US" sz="1300">
              <a:solidFill>
                <a:srgbClr val="1F1F1F"/>
              </a:solidFill>
              <a:latin typeface="Poppins"/>
              <a:ea typeface="Helvetica Neue"/>
              <a:cs typeface="Helvetica Neue"/>
            </a:endParaRPr>
          </a:p>
        </p:txBody>
      </p:sp>
      <p:sp>
        <p:nvSpPr>
          <p:cNvPr id="128" name="Google Shape;848;p77">
            <a:extLst>
              <a:ext uri="{FF2B5EF4-FFF2-40B4-BE49-F238E27FC236}">
                <a16:creationId xmlns:a16="http://schemas.microsoft.com/office/drawing/2014/main" id="{729D50BD-AE00-B15F-3E04-2912520BFBB0}"/>
              </a:ext>
            </a:extLst>
          </p:cNvPr>
          <p:cNvSpPr txBox="1"/>
          <p:nvPr/>
        </p:nvSpPr>
        <p:spPr>
          <a:xfrm>
            <a:off x="8462440" y="5322883"/>
            <a:ext cx="2318800" cy="4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Procurement System: Coupa</a:t>
            </a:r>
            <a:endParaRPr lang="en-US" sz="1300">
              <a:solidFill>
                <a:srgbClr val="1F1F1F"/>
              </a:solidFill>
              <a:latin typeface="Poppins"/>
              <a:ea typeface="Helvetica Neue"/>
              <a:cs typeface="Helvetica Neue"/>
            </a:endParaRPr>
          </a:p>
        </p:txBody>
      </p:sp>
      <p:pic>
        <p:nvPicPr>
          <p:cNvPr id="130" name="Google Shape;849;p77">
            <a:extLst>
              <a:ext uri="{FF2B5EF4-FFF2-40B4-BE49-F238E27FC236}">
                <a16:creationId xmlns:a16="http://schemas.microsoft.com/office/drawing/2014/main" id="{347BCF1E-A942-812C-62D6-F57F366415CE}"/>
              </a:ext>
            </a:extLst>
          </p:cNvPr>
          <p:cNvPicPr preferRelativeResize="0"/>
          <p:nvPr/>
        </p:nvPicPr>
        <p:blipFill>
          <a:blip r:embed="rId4">
            <a:alphaModFix/>
          </a:blip>
          <a:stretch>
            <a:fillRect/>
          </a:stretch>
        </p:blipFill>
        <p:spPr>
          <a:xfrm>
            <a:off x="8003442" y="3007330"/>
            <a:ext cx="304733" cy="270639"/>
          </a:xfrm>
          <a:prstGeom prst="rect">
            <a:avLst/>
          </a:prstGeom>
          <a:noFill/>
          <a:ln>
            <a:noFill/>
          </a:ln>
        </p:spPr>
      </p:pic>
      <p:pic>
        <p:nvPicPr>
          <p:cNvPr id="132" name="Google Shape;850;p77">
            <a:extLst>
              <a:ext uri="{FF2B5EF4-FFF2-40B4-BE49-F238E27FC236}">
                <a16:creationId xmlns:a16="http://schemas.microsoft.com/office/drawing/2014/main" id="{606253FA-DC3A-432E-75D5-07FA1202CDE3}"/>
              </a:ext>
            </a:extLst>
          </p:cNvPr>
          <p:cNvPicPr preferRelativeResize="0"/>
          <p:nvPr/>
        </p:nvPicPr>
        <p:blipFill>
          <a:blip r:embed="rId4">
            <a:alphaModFix/>
          </a:blip>
          <a:stretch>
            <a:fillRect/>
          </a:stretch>
        </p:blipFill>
        <p:spPr>
          <a:xfrm>
            <a:off x="8003442" y="2436633"/>
            <a:ext cx="304733" cy="270639"/>
          </a:xfrm>
          <a:prstGeom prst="rect">
            <a:avLst/>
          </a:prstGeom>
          <a:noFill/>
          <a:ln>
            <a:noFill/>
          </a:ln>
        </p:spPr>
      </p:pic>
      <p:pic>
        <p:nvPicPr>
          <p:cNvPr id="134" name="Google Shape;851;p77">
            <a:extLst>
              <a:ext uri="{FF2B5EF4-FFF2-40B4-BE49-F238E27FC236}">
                <a16:creationId xmlns:a16="http://schemas.microsoft.com/office/drawing/2014/main" id="{615D4B26-0C17-8360-EE99-F14FBF4B0A41}"/>
              </a:ext>
            </a:extLst>
          </p:cNvPr>
          <p:cNvPicPr preferRelativeResize="0"/>
          <p:nvPr/>
        </p:nvPicPr>
        <p:blipFill>
          <a:blip r:embed="rId5">
            <a:alphaModFix/>
          </a:blip>
          <a:stretch>
            <a:fillRect/>
          </a:stretch>
        </p:blipFill>
        <p:spPr>
          <a:xfrm>
            <a:off x="7949767" y="1918817"/>
            <a:ext cx="412053" cy="164833"/>
          </a:xfrm>
          <a:prstGeom prst="rect">
            <a:avLst/>
          </a:prstGeom>
          <a:noFill/>
          <a:ln>
            <a:noFill/>
          </a:ln>
        </p:spPr>
      </p:pic>
      <p:pic>
        <p:nvPicPr>
          <p:cNvPr id="136" name="Google Shape;852;p77">
            <a:extLst>
              <a:ext uri="{FF2B5EF4-FFF2-40B4-BE49-F238E27FC236}">
                <a16:creationId xmlns:a16="http://schemas.microsoft.com/office/drawing/2014/main" id="{4F315BEA-9613-F412-CF52-71B925DA1DD0}"/>
              </a:ext>
            </a:extLst>
          </p:cNvPr>
          <p:cNvPicPr preferRelativeResize="0"/>
          <p:nvPr/>
        </p:nvPicPr>
        <p:blipFill>
          <a:blip r:embed="rId6">
            <a:alphaModFix/>
          </a:blip>
          <a:stretch>
            <a:fillRect/>
          </a:stretch>
        </p:blipFill>
        <p:spPr>
          <a:xfrm>
            <a:off x="7949771" y="4790387"/>
            <a:ext cx="412067" cy="128775"/>
          </a:xfrm>
          <a:prstGeom prst="rect">
            <a:avLst/>
          </a:prstGeom>
          <a:noFill/>
          <a:ln>
            <a:noFill/>
          </a:ln>
        </p:spPr>
      </p:pic>
      <p:pic>
        <p:nvPicPr>
          <p:cNvPr id="138" name="Google Shape;853;p77">
            <a:extLst>
              <a:ext uri="{FF2B5EF4-FFF2-40B4-BE49-F238E27FC236}">
                <a16:creationId xmlns:a16="http://schemas.microsoft.com/office/drawing/2014/main" id="{60D689A6-F489-8811-7AF4-B685056BFE71}"/>
              </a:ext>
            </a:extLst>
          </p:cNvPr>
          <p:cNvPicPr preferRelativeResize="0"/>
          <p:nvPr/>
        </p:nvPicPr>
        <p:blipFill>
          <a:blip r:embed="rId7">
            <a:alphaModFix/>
          </a:blip>
          <a:stretch>
            <a:fillRect/>
          </a:stretch>
        </p:blipFill>
        <p:spPr>
          <a:xfrm>
            <a:off x="8015498" y="5290166"/>
            <a:ext cx="280633" cy="258439"/>
          </a:xfrm>
          <a:prstGeom prst="rect">
            <a:avLst/>
          </a:prstGeom>
          <a:noFill/>
          <a:ln>
            <a:noFill/>
          </a:ln>
        </p:spPr>
      </p:pic>
      <p:sp>
        <p:nvSpPr>
          <p:cNvPr id="140" name="Google Shape;854;p77">
            <a:extLst>
              <a:ext uri="{FF2B5EF4-FFF2-40B4-BE49-F238E27FC236}">
                <a16:creationId xmlns:a16="http://schemas.microsoft.com/office/drawing/2014/main" id="{2D98F745-D955-9F5D-4D33-3A2E6A941C73}"/>
              </a:ext>
            </a:extLst>
          </p:cNvPr>
          <p:cNvSpPr txBox="1"/>
          <p:nvPr/>
        </p:nvSpPr>
        <p:spPr>
          <a:xfrm>
            <a:off x="5000107" y="4675957"/>
            <a:ext cx="2318800" cy="4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Travel Booking System: Ramp</a:t>
            </a:r>
            <a:endParaRPr lang="en-US" sz="1300">
              <a:solidFill>
                <a:srgbClr val="1F1F1F"/>
              </a:solidFill>
              <a:latin typeface="Poppins"/>
              <a:ea typeface="Helvetica Neue"/>
              <a:cs typeface="Helvetica Neue"/>
            </a:endParaRPr>
          </a:p>
        </p:txBody>
      </p:sp>
      <p:pic>
        <p:nvPicPr>
          <p:cNvPr id="142" name="Google Shape;855;p77">
            <a:extLst>
              <a:ext uri="{FF2B5EF4-FFF2-40B4-BE49-F238E27FC236}">
                <a16:creationId xmlns:a16="http://schemas.microsoft.com/office/drawing/2014/main" id="{56B8724D-AF24-4C49-B929-B64546753B86}"/>
              </a:ext>
            </a:extLst>
          </p:cNvPr>
          <p:cNvPicPr preferRelativeResize="0"/>
          <p:nvPr/>
        </p:nvPicPr>
        <p:blipFill>
          <a:blip r:embed="rId4">
            <a:alphaModFix/>
          </a:blip>
          <a:stretch>
            <a:fillRect/>
          </a:stretch>
        </p:blipFill>
        <p:spPr>
          <a:xfrm>
            <a:off x="4541108" y="4719445"/>
            <a:ext cx="304733" cy="270639"/>
          </a:xfrm>
          <a:prstGeom prst="rect">
            <a:avLst/>
          </a:prstGeom>
          <a:noFill/>
          <a:ln>
            <a:noFill/>
          </a:ln>
        </p:spPr>
      </p:pic>
      <p:sp>
        <p:nvSpPr>
          <p:cNvPr id="144" name="Google Shape;856;p77">
            <a:extLst>
              <a:ext uri="{FF2B5EF4-FFF2-40B4-BE49-F238E27FC236}">
                <a16:creationId xmlns:a16="http://schemas.microsoft.com/office/drawing/2014/main" id="{DFD37399-C707-0B02-CD7B-D81B2FA4BFF1}"/>
              </a:ext>
            </a:extLst>
          </p:cNvPr>
          <p:cNvSpPr txBox="1"/>
          <p:nvPr/>
        </p:nvSpPr>
        <p:spPr>
          <a:xfrm>
            <a:off x="5000107" y="5315349"/>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Procurement System: Ramp</a:t>
            </a:r>
            <a:endParaRPr lang="en-US" sz="1300">
              <a:solidFill>
                <a:srgbClr val="1F1F1F"/>
              </a:solidFill>
              <a:latin typeface="Poppins"/>
              <a:ea typeface="Helvetica Neue"/>
              <a:cs typeface="Helvetica Neue"/>
            </a:endParaRPr>
          </a:p>
        </p:txBody>
      </p:sp>
      <p:pic>
        <p:nvPicPr>
          <p:cNvPr id="146" name="Google Shape;857;p77">
            <a:extLst>
              <a:ext uri="{FF2B5EF4-FFF2-40B4-BE49-F238E27FC236}">
                <a16:creationId xmlns:a16="http://schemas.microsoft.com/office/drawing/2014/main" id="{414BC03E-AAE0-25B2-28EB-862939211180}"/>
              </a:ext>
            </a:extLst>
          </p:cNvPr>
          <p:cNvPicPr preferRelativeResize="0"/>
          <p:nvPr/>
        </p:nvPicPr>
        <p:blipFill>
          <a:blip r:embed="rId4">
            <a:alphaModFix/>
          </a:blip>
          <a:stretch>
            <a:fillRect/>
          </a:stretch>
        </p:blipFill>
        <p:spPr>
          <a:xfrm>
            <a:off x="4529042" y="5290163"/>
            <a:ext cx="304733" cy="270639"/>
          </a:xfrm>
          <a:prstGeom prst="rect">
            <a:avLst/>
          </a:prstGeom>
          <a:noFill/>
          <a:ln>
            <a:noFill/>
          </a:ln>
        </p:spPr>
      </p:pic>
      <p:sp>
        <p:nvSpPr>
          <p:cNvPr id="148" name="Google Shape;858;p77">
            <a:extLst>
              <a:ext uri="{FF2B5EF4-FFF2-40B4-BE49-F238E27FC236}">
                <a16:creationId xmlns:a16="http://schemas.microsoft.com/office/drawing/2014/main" id="{0AED913F-0A53-8F5B-513D-739D7BFAF923}"/>
              </a:ext>
            </a:extLst>
          </p:cNvPr>
          <p:cNvSpPr txBox="1"/>
          <p:nvPr/>
        </p:nvSpPr>
        <p:spPr>
          <a:xfrm>
            <a:off x="8462440" y="3586165"/>
            <a:ext cx="2318800" cy="26924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533"/>
              </a:spcAft>
              <a:buNone/>
            </a:pPr>
            <a:r>
              <a:rPr lang="en" sz="1300">
                <a:solidFill>
                  <a:srgbClr val="1F1F1F"/>
                </a:solidFill>
                <a:latin typeface="Poppins"/>
                <a:ea typeface="Helvetica Neue"/>
                <a:cs typeface="Helvetica Neue"/>
                <a:sym typeface="Helvetica Neue"/>
              </a:rPr>
              <a:t>Accounts Payable: Ramp</a:t>
            </a:r>
            <a:endParaRPr lang="en-US" sz="1300">
              <a:solidFill>
                <a:srgbClr val="1F1F1F"/>
              </a:solidFill>
              <a:latin typeface="Poppins"/>
              <a:ea typeface="Helvetica Neue"/>
              <a:cs typeface="Helvetica Neue"/>
            </a:endParaRPr>
          </a:p>
        </p:txBody>
      </p:sp>
      <p:pic>
        <p:nvPicPr>
          <p:cNvPr id="150" name="Google Shape;859;p77">
            <a:extLst>
              <a:ext uri="{FF2B5EF4-FFF2-40B4-BE49-F238E27FC236}">
                <a16:creationId xmlns:a16="http://schemas.microsoft.com/office/drawing/2014/main" id="{BA54C022-685F-686E-31A7-9A89734D4968}"/>
              </a:ext>
            </a:extLst>
          </p:cNvPr>
          <p:cNvPicPr preferRelativeResize="0"/>
          <p:nvPr/>
        </p:nvPicPr>
        <p:blipFill>
          <a:blip r:embed="rId4">
            <a:alphaModFix/>
          </a:blip>
          <a:stretch>
            <a:fillRect/>
          </a:stretch>
        </p:blipFill>
        <p:spPr>
          <a:xfrm>
            <a:off x="8003442" y="3535111"/>
            <a:ext cx="304733" cy="270639"/>
          </a:xfrm>
          <a:prstGeom prst="rect">
            <a:avLst/>
          </a:prstGeom>
          <a:noFill/>
          <a:ln>
            <a:noFill/>
          </a:ln>
        </p:spPr>
      </p:pic>
      <p:pic>
        <p:nvPicPr>
          <p:cNvPr id="4" name="Picture 3">
            <a:extLst>
              <a:ext uri="{FF2B5EF4-FFF2-40B4-BE49-F238E27FC236}">
                <a16:creationId xmlns:a16="http://schemas.microsoft.com/office/drawing/2014/main" id="{E91F6C87-505C-E300-D215-0F13FF3D3F3F}"/>
              </a:ext>
            </a:extLst>
          </p:cNvPr>
          <p:cNvPicPr>
            <a:picLocks noChangeAspect="1"/>
          </p:cNvPicPr>
          <p:nvPr/>
        </p:nvPicPr>
        <p:blipFill>
          <a:blip r:embed="rId8"/>
          <a:stretch>
            <a:fillRect/>
          </a:stretch>
        </p:blipFill>
        <p:spPr>
          <a:xfrm>
            <a:off x="1647347" y="6237777"/>
            <a:ext cx="825500" cy="244058"/>
          </a:xfrm>
          <a:prstGeom prst="rect">
            <a:avLst/>
          </a:prstGeom>
        </p:spPr>
      </p:pic>
    </p:spTree>
    <p:extLst>
      <p:ext uri="{BB962C8B-B14F-4D97-AF65-F5344CB8AC3E}">
        <p14:creationId xmlns:p14="http://schemas.microsoft.com/office/powerpoint/2010/main" val="3548197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88D28-DA3F-5EC0-7231-5611B702B883}"/>
            </a:ext>
          </a:extLst>
        </p:cNvPr>
        <p:cNvGrpSpPr/>
        <p:nvPr/>
      </p:nvGrpSpPr>
      <p:grpSpPr>
        <a:xfrm>
          <a:off x="0" y="0"/>
          <a:ext cx="0" cy="0"/>
          <a:chOff x="0" y="0"/>
          <a:chExt cx="0" cy="0"/>
        </a:xfrm>
      </p:grpSpPr>
      <p:sp>
        <p:nvSpPr>
          <p:cNvPr id="5" name="Google Shape;865;p78">
            <a:extLst>
              <a:ext uri="{FF2B5EF4-FFF2-40B4-BE49-F238E27FC236}">
                <a16:creationId xmlns:a16="http://schemas.microsoft.com/office/drawing/2014/main" id="{3EF2EE3E-1927-1E31-CF90-380274F6EAB8}"/>
              </a:ext>
            </a:extLst>
          </p:cNvPr>
          <p:cNvSpPr txBox="1"/>
          <p:nvPr/>
        </p:nvSpPr>
        <p:spPr>
          <a:xfrm>
            <a:off x="624100" y="242300"/>
            <a:ext cx="4433600" cy="539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b="1">
                <a:solidFill>
                  <a:schemeClr val="accent3"/>
                </a:solidFill>
                <a:latin typeface="Poppins Medium"/>
                <a:ea typeface="Helvetica Neue"/>
                <a:cs typeface="Helvetica Neue"/>
                <a:sym typeface="Helvetica Neue"/>
              </a:rPr>
              <a:t>Economic impact of Ramp</a:t>
            </a:r>
            <a:endParaRPr lang="en-US" sz="2400">
              <a:solidFill>
                <a:schemeClr val="accent3"/>
              </a:solidFill>
              <a:latin typeface="Poppins Medium"/>
              <a:ea typeface="Helvetica Neue"/>
              <a:cs typeface="Helvetica Neue"/>
            </a:endParaRPr>
          </a:p>
        </p:txBody>
      </p:sp>
      <p:pic>
        <p:nvPicPr>
          <p:cNvPr id="10" name="Google Shape;867;p78">
            <a:extLst>
              <a:ext uri="{FF2B5EF4-FFF2-40B4-BE49-F238E27FC236}">
                <a16:creationId xmlns:a16="http://schemas.microsoft.com/office/drawing/2014/main" id="{2EC2E8BA-FCCC-80A9-DF0F-D4866C0140FD}"/>
              </a:ext>
            </a:extLst>
          </p:cNvPr>
          <p:cNvPicPr preferRelativeResize="0"/>
          <p:nvPr/>
        </p:nvPicPr>
        <p:blipFill rotWithShape="1">
          <a:blip r:embed="rId3">
            <a:alphaModFix/>
          </a:blip>
          <a:srcRect b="14602"/>
          <a:stretch/>
        </p:blipFill>
        <p:spPr>
          <a:xfrm>
            <a:off x="940640" y="1112812"/>
            <a:ext cx="4567200" cy="2047600"/>
          </a:xfrm>
          <a:prstGeom prst="roundRect">
            <a:avLst>
              <a:gd name="adj" fmla="val 16667"/>
            </a:avLst>
          </a:prstGeom>
          <a:noFill/>
          <a:ln>
            <a:noFill/>
          </a:ln>
          <a:effectLst>
            <a:outerShdw blurRad="500063" dist="19050" dir="5400000" algn="bl" rotWithShape="0">
              <a:srgbClr val="000000">
                <a:alpha val="20000"/>
              </a:srgbClr>
            </a:outerShdw>
          </a:effectLst>
        </p:spPr>
      </p:pic>
      <p:pic>
        <p:nvPicPr>
          <p:cNvPr id="12" name="Google Shape;868;p78">
            <a:extLst>
              <a:ext uri="{FF2B5EF4-FFF2-40B4-BE49-F238E27FC236}">
                <a16:creationId xmlns:a16="http://schemas.microsoft.com/office/drawing/2014/main" id="{D42437E8-939B-361E-EB51-13D797569025}"/>
              </a:ext>
            </a:extLst>
          </p:cNvPr>
          <p:cNvPicPr preferRelativeResize="0"/>
          <p:nvPr/>
        </p:nvPicPr>
        <p:blipFill>
          <a:blip r:embed="rId4">
            <a:alphaModFix/>
          </a:blip>
          <a:stretch>
            <a:fillRect/>
          </a:stretch>
        </p:blipFill>
        <p:spPr>
          <a:xfrm>
            <a:off x="6663707" y="422437"/>
            <a:ext cx="1439200" cy="3018000"/>
          </a:xfrm>
          <a:prstGeom prst="roundRect">
            <a:avLst>
              <a:gd name="adj" fmla="val 16667"/>
            </a:avLst>
          </a:prstGeom>
          <a:noFill/>
          <a:ln>
            <a:noFill/>
          </a:ln>
        </p:spPr>
      </p:pic>
      <p:sp>
        <p:nvSpPr>
          <p:cNvPr id="14" name="Google Shape;869;p78">
            <a:extLst>
              <a:ext uri="{FF2B5EF4-FFF2-40B4-BE49-F238E27FC236}">
                <a16:creationId xmlns:a16="http://schemas.microsoft.com/office/drawing/2014/main" id="{551D4C53-3572-243A-B4CE-C9C5086CB4B8}"/>
              </a:ext>
            </a:extLst>
          </p:cNvPr>
          <p:cNvSpPr txBox="1"/>
          <p:nvPr/>
        </p:nvSpPr>
        <p:spPr>
          <a:xfrm>
            <a:off x="8029792" y="242288"/>
            <a:ext cx="3867600" cy="3378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650" b="1" i="1">
                <a:solidFill>
                  <a:schemeClr val="accent3"/>
                </a:solidFill>
                <a:latin typeface="Poppins Medium"/>
                <a:ea typeface="Helvetica Neue"/>
                <a:cs typeface="Helvetica Neue"/>
                <a:sym typeface="Helvetica Neue"/>
              </a:rPr>
              <a:t>5,400 hours</a:t>
            </a:r>
            <a:r>
              <a:rPr lang="en" sz="2650" i="1">
                <a:solidFill>
                  <a:schemeClr val="accent3"/>
                </a:solidFill>
                <a:latin typeface="Poppins Medium"/>
                <a:ea typeface="Helvetica Neue"/>
                <a:cs typeface="Helvetica Neue"/>
                <a:sym typeface="Helvetica Neue"/>
              </a:rPr>
              <a:t> back to all cardholders annually</a:t>
            </a:r>
            <a:r>
              <a:rPr lang="en" sz="2650" b="1" i="1">
                <a:solidFill>
                  <a:schemeClr val="accent3"/>
                </a:solidFill>
                <a:latin typeface="Poppins Medium"/>
                <a:ea typeface="Helvetica Neue"/>
                <a:cs typeface="Helvetica Neue"/>
                <a:sym typeface="Helvetica Neue"/>
              </a:rPr>
              <a:t> </a:t>
            </a:r>
            <a:endParaRPr lang="en-US" sz="2650" b="1" i="1">
              <a:solidFill>
                <a:schemeClr val="accent3"/>
              </a:solidFill>
              <a:latin typeface="Poppins Medium"/>
              <a:ea typeface="Helvetica Neue"/>
              <a:cs typeface="Helvetica Neue"/>
            </a:endParaRPr>
          </a:p>
        </p:txBody>
      </p:sp>
      <p:sp>
        <p:nvSpPr>
          <p:cNvPr id="16" name="Google Shape;870;p78">
            <a:extLst>
              <a:ext uri="{FF2B5EF4-FFF2-40B4-BE49-F238E27FC236}">
                <a16:creationId xmlns:a16="http://schemas.microsoft.com/office/drawing/2014/main" id="{77076F93-F476-D414-199C-64C4FF37044E}"/>
              </a:ext>
            </a:extLst>
          </p:cNvPr>
          <p:cNvSpPr txBox="1"/>
          <p:nvPr/>
        </p:nvSpPr>
        <p:spPr>
          <a:xfrm>
            <a:off x="621638" y="598498"/>
            <a:ext cx="5362000" cy="368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200" i="1">
                <a:solidFill>
                  <a:schemeClr val="accent3"/>
                </a:solidFill>
                <a:latin typeface="Poppins"/>
                <a:ea typeface="Helvetica Neue"/>
                <a:cs typeface="Helvetica Neue"/>
                <a:sym typeface="Helvetica Neue"/>
              </a:rPr>
              <a:t>Commissioned study conducted by </a:t>
            </a:r>
            <a:r>
              <a:rPr lang="en" sz="1200" b="1" i="1">
                <a:solidFill>
                  <a:schemeClr val="accent3"/>
                </a:solidFill>
                <a:latin typeface="Poppins"/>
                <a:ea typeface="Helvetica Neue"/>
                <a:cs typeface="Helvetica Neue"/>
                <a:sym typeface="Helvetica Neue"/>
              </a:rPr>
              <a:t>Forrester Consulting </a:t>
            </a:r>
            <a:r>
              <a:rPr lang="en" sz="1200" i="1">
                <a:solidFill>
                  <a:schemeClr val="accent3"/>
                </a:solidFill>
                <a:latin typeface="Poppins"/>
                <a:ea typeface="Helvetica Neue"/>
                <a:cs typeface="Helvetica Neue"/>
                <a:sym typeface="Helvetica Neue"/>
              </a:rPr>
              <a:t>in 2024</a:t>
            </a:r>
            <a:endParaRPr lang="en-US" sz="1200" i="1">
              <a:solidFill>
                <a:schemeClr val="accent3"/>
              </a:solidFill>
              <a:latin typeface="Poppins"/>
              <a:ea typeface="Helvetica Neue"/>
              <a:cs typeface="Helvetica Neue"/>
            </a:endParaRPr>
          </a:p>
        </p:txBody>
      </p:sp>
      <p:pic>
        <p:nvPicPr>
          <p:cNvPr id="18" name="Google Shape;871;p78">
            <a:extLst>
              <a:ext uri="{FF2B5EF4-FFF2-40B4-BE49-F238E27FC236}">
                <a16:creationId xmlns:a16="http://schemas.microsoft.com/office/drawing/2014/main" id="{570B8105-A578-E882-A5B9-379E9E7428BE}"/>
              </a:ext>
            </a:extLst>
          </p:cNvPr>
          <p:cNvPicPr preferRelativeResize="0"/>
          <p:nvPr/>
        </p:nvPicPr>
        <p:blipFill>
          <a:blip r:embed="rId5">
            <a:alphaModFix/>
          </a:blip>
          <a:stretch>
            <a:fillRect/>
          </a:stretch>
        </p:blipFill>
        <p:spPr>
          <a:xfrm>
            <a:off x="8593401" y="1303167"/>
            <a:ext cx="2543200" cy="2047600"/>
          </a:xfrm>
          <a:prstGeom prst="rect">
            <a:avLst/>
          </a:prstGeom>
          <a:noFill/>
          <a:ln>
            <a:noFill/>
          </a:ln>
          <a:effectLst>
            <a:outerShdw blurRad="400050" dist="76200" dir="4920000" algn="bl" rotWithShape="0">
              <a:srgbClr val="000000">
                <a:alpha val="19000"/>
              </a:srgbClr>
            </a:outerShdw>
          </a:effectLst>
        </p:spPr>
      </p:pic>
      <p:sp>
        <p:nvSpPr>
          <p:cNvPr id="20" name="Google Shape;872;p78">
            <a:extLst>
              <a:ext uri="{FF2B5EF4-FFF2-40B4-BE49-F238E27FC236}">
                <a16:creationId xmlns:a16="http://schemas.microsoft.com/office/drawing/2014/main" id="{423D838C-1C8C-B905-4149-C6FA26C5BD8E}"/>
              </a:ext>
            </a:extLst>
          </p:cNvPr>
          <p:cNvSpPr txBox="1"/>
          <p:nvPr/>
        </p:nvSpPr>
        <p:spPr>
          <a:xfrm>
            <a:off x="162353" y="3255888"/>
            <a:ext cx="6260754" cy="56752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00" b="1" i="1">
                <a:solidFill>
                  <a:schemeClr val="accent3"/>
                </a:solidFill>
                <a:latin typeface="Poppins Medium"/>
                <a:ea typeface="Helvetica Neue"/>
                <a:cs typeface="Helvetica Neue"/>
                <a:sym typeface="Helvetica Neue"/>
              </a:rPr>
              <a:t>1,200 hours</a:t>
            </a:r>
            <a:r>
              <a:rPr lang="en" sz="2400" i="1">
                <a:solidFill>
                  <a:schemeClr val="accent3"/>
                </a:solidFill>
                <a:latin typeface="Poppins Medium"/>
                <a:ea typeface="Helvetica Neue"/>
                <a:cs typeface="Helvetica Neue"/>
                <a:sym typeface="Helvetica Neue"/>
              </a:rPr>
              <a:t> back to accounting teams</a:t>
            </a:r>
            <a:endParaRPr lang="en-US" sz="2400" b="1" i="1">
              <a:solidFill>
                <a:schemeClr val="accent3"/>
              </a:solidFill>
              <a:latin typeface="Poppins Medium"/>
              <a:ea typeface="Helvetica Neue"/>
              <a:cs typeface="Helvetica Neue"/>
            </a:endParaRPr>
          </a:p>
        </p:txBody>
      </p:sp>
      <p:pic>
        <p:nvPicPr>
          <p:cNvPr id="22" name="Google Shape;873;p78">
            <a:extLst>
              <a:ext uri="{FF2B5EF4-FFF2-40B4-BE49-F238E27FC236}">
                <a16:creationId xmlns:a16="http://schemas.microsoft.com/office/drawing/2014/main" id="{C8B4C465-F3A5-A48A-4F90-D22DBA959631}"/>
              </a:ext>
            </a:extLst>
          </p:cNvPr>
          <p:cNvPicPr preferRelativeResize="0"/>
          <p:nvPr/>
        </p:nvPicPr>
        <p:blipFill>
          <a:blip r:embed="rId6">
            <a:alphaModFix/>
          </a:blip>
          <a:stretch>
            <a:fillRect/>
          </a:stretch>
        </p:blipFill>
        <p:spPr>
          <a:xfrm>
            <a:off x="458989" y="3968542"/>
            <a:ext cx="1471860" cy="2047235"/>
          </a:xfrm>
          <a:prstGeom prst="rect">
            <a:avLst/>
          </a:prstGeom>
          <a:noFill/>
          <a:ln>
            <a:noFill/>
          </a:ln>
        </p:spPr>
      </p:pic>
      <p:pic>
        <p:nvPicPr>
          <p:cNvPr id="24" name="Google Shape;874;p78">
            <a:extLst>
              <a:ext uri="{FF2B5EF4-FFF2-40B4-BE49-F238E27FC236}">
                <a16:creationId xmlns:a16="http://schemas.microsoft.com/office/drawing/2014/main" id="{C612A869-6C48-7BEE-ECA9-4033717B93B2}"/>
              </a:ext>
            </a:extLst>
          </p:cNvPr>
          <p:cNvPicPr preferRelativeResize="0"/>
          <p:nvPr/>
        </p:nvPicPr>
        <p:blipFill>
          <a:blip r:embed="rId7">
            <a:alphaModFix/>
          </a:blip>
          <a:stretch>
            <a:fillRect/>
          </a:stretch>
        </p:blipFill>
        <p:spPr>
          <a:xfrm>
            <a:off x="2200425" y="3738994"/>
            <a:ext cx="2079651" cy="2508100"/>
          </a:xfrm>
          <a:prstGeom prst="rect">
            <a:avLst/>
          </a:prstGeom>
          <a:noFill/>
          <a:ln>
            <a:noFill/>
          </a:ln>
        </p:spPr>
      </p:pic>
      <p:pic>
        <p:nvPicPr>
          <p:cNvPr id="26" name="Google Shape;875;p78">
            <a:extLst>
              <a:ext uri="{FF2B5EF4-FFF2-40B4-BE49-F238E27FC236}">
                <a16:creationId xmlns:a16="http://schemas.microsoft.com/office/drawing/2014/main" id="{24C987C6-48DD-99A1-67A9-660AEC02E283}"/>
              </a:ext>
            </a:extLst>
          </p:cNvPr>
          <p:cNvPicPr preferRelativeResize="0"/>
          <p:nvPr/>
        </p:nvPicPr>
        <p:blipFill>
          <a:blip r:embed="rId8">
            <a:alphaModFix/>
          </a:blip>
          <a:stretch>
            <a:fillRect/>
          </a:stretch>
        </p:blipFill>
        <p:spPr>
          <a:xfrm>
            <a:off x="4544033" y="4000692"/>
            <a:ext cx="1959744" cy="1976988"/>
          </a:xfrm>
          <a:prstGeom prst="rect">
            <a:avLst/>
          </a:prstGeom>
          <a:noFill/>
          <a:ln>
            <a:noFill/>
          </a:ln>
        </p:spPr>
      </p:pic>
      <p:cxnSp>
        <p:nvCxnSpPr>
          <p:cNvPr id="28" name="Google Shape;876;p78">
            <a:extLst>
              <a:ext uri="{FF2B5EF4-FFF2-40B4-BE49-F238E27FC236}">
                <a16:creationId xmlns:a16="http://schemas.microsoft.com/office/drawing/2014/main" id="{7DD256EE-99C9-CC16-DE4B-E2B9EB7DFCB0}"/>
              </a:ext>
            </a:extLst>
          </p:cNvPr>
          <p:cNvCxnSpPr/>
          <p:nvPr/>
        </p:nvCxnSpPr>
        <p:spPr>
          <a:xfrm>
            <a:off x="6289593" y="245212"/>
            <a:ext cx="9600" cy="3604800"/>
          </a:xfrm>
          <a:prstGeom prst="straightConnector1">
            <a:avLst/>
          </a:prstGeom>
          <a:noFill/>
          <a:ln w="9525" cap="flat" cmpd="sng">
            <a:solidFill>
              <a:schemeClr val="dk2"/>
            </a:solidFill>
            <a:prstDash val="solid"/>
            <a:round/>
            <a:headEnd type="none" w="med" len="med"/>
            <a:tailEnd type="none" w="med" len="med"/>
          </a:ln>
        </p:spPr>
      </p:cxnSp>
      <p:cxnSp>
        <p:nvCxnSpPr>
          <p:cNvPr id="30" name="Google Shape;877;p78">
            <a:extLst>
              <a:ext uri="{FF2B5EF4-FFF2-40B4-BE49-F238E27FC236}">
                <a16:creationId xmlns:a16="http://schemas.microsoft.com/office/drawing/2014/main" id="{E2D2A373-046C-D174-0FAE-D863A6D06EF1}"/>
              </a:ext>
            </a:extLst>
          </p:cNvPr>
          <p:cNvCxnSpPr/>
          <p:nvPr/>
        </p:nvCxnSpPr>
        <p:spPr>
          <a:xfrm>
            <a:off x="4373119" y="3989717"/>
            <a:ext cx="9600" cy="2032000"/>
          </a:xfrm>
          <a:prstGeom prst="straightConnector1">
            <a:avLst/>
          </a:prstGeom>
          <a:noFill/>
          <a:ln w="9525" cap="flat" cmpd="sng">
            <a:solidFill>
              <a:schemeClr val="dk2"/>
            </a:solidFill>
            <a:prstDash val="solid"/>
            <a:round/>
            <a:headEnd type="none" w="med" len="med"/>
            <a:tailEnd type="none" w="med" len="med"/>
          </a:ln>
        </p:spPr>
      </p:cxnSp>
      <p:cxnSp>
        <p:nvCxnSpPr>
          <p:cNvPr id="32" name="Google Shape;878;p78">
            <a:extLst>
              <a:ext uri="{FF2B5EF4-FFF2-40B4-BE49-F238E27FC236}">
                <a16:creationId xmlns:a16="http://schemas.microsoft.com/office/drawing/2014/main" id="{81E90FFB-4168-A1AF-EE3A-322576239209}"/>
              </a:ext>
            </a:extLst>
          </p:cNvPr>
          <p:cNvCxnSpPr/>
          <p:nvPr/>
        </p:nvCxnSpPr>
        <p:spPr>
          <a:xfrm>
            <a:off x="2087416" y="4027817"/>
            <a:ext cx="9600" cy="2032000"/>
          </a:xfrm>
          <a:prstGeom prst="straightConnector1">
            <a:avLst/>
          </a:prstGeom>
          <a:noFill/>
          <a:ln w="9525" cap="flat" cmpd="sng">
            <a:solidFill>
              <a:schemeClr val="dk2"/>
            </a:solidFill>
            <a:prstDash val="solid"/>
            <a:round/>
            <a:headEnd type="none" w="med" len="med"/>
            <a:tailEnd type="none" w="med" len="med"/>
          </a:ln>
        </p:spPr>
      </p:cxnSp>
      <p:sp>
        <p:nvSpPr>
          <p:cNvPr id="34" name="Google Shape;879;p78">
            <a:extLst>
              <a:ext uri="{FF2B5EF4-FFF2-40B4-BE49-F238E27FC236}">
                <a16:creationId xmlns:a16="http://schemas.microsoft.com/office/drawing/2014/main" id="{671E4F11-C4D4-1EDB-8D0D-81DB6BAAC408}"/>
              </a:ext>
            </a:extLst>
          </p:cNvPr>
          <p:cNvSpPr txBox="1"/>
          <p:nvPr/>
        </p:nvSpPr>
        <p:spPr>
          <a:xfrm>
            <a:off x="6437237" y="3370251"/>
            <a:ext cx="5607600" cy="1279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500" b="1" i="1">
                <a:solidFill>
                  <a:schemeClr val="accent3"/>
                </a:solidFill>
                <a:latin typeface="Poppins Medium"/>
                <a:ea typeface="Helvetica Neue"/>
                <a:cs typeface="Helvetica Neue"/>
                <a:sym typeface="Helvetica Neue"/>
              </a:rPr>
              <a:t> 5% annual </a:t>
            </a:r>
            <a:r>
              <a:rPr lang="en" sz="2500" i="1">
                <a:solidFill>
                  <a:schemeClr val="accent3"/>
                </a:solidFill>
                <a:latin typeface="Poppins Medium"/>
                <a:ea typeface="Helvetica Neue"/>
                <a:cs typeface="Helvetica Neue"/>
                <a:sym typeface="Helvetica Neue"/>
              </a:rPr>
              <a:t>savings</a:t>
            </a:r>
            <a:r>
              <a:rPr lang="en" sz="2500" b="1" i="1">
                <a:solidFill>
                  <a:schemeClr val="accent3"/>
                </a:solidFill>
                <a:latin typeface="Poppins Medium"/>
                <a:ea typeface="Helvetica Neue"/>
                <a:cs typeface="Helvetica Neue"/>
                <a:sym typeface="Helvetica Neue"/>
              </a:rPr>
              <a:t> </a:t>
            </a:r>
            <a:r>
              <a:rPr lang="en" sz="2500" i="1">
                <a:solidFill>
                  <a:schemeClr val="accent3"/>
                </a:solidFill>
                <a:latin typeface="Poppins Medium"/>
                <a:ea typeface="Helvetica Neue"/>
                <a:cs typeface="Helvetica Neue"/>
                <a:sym typeface="Helvetica Neue"/>
              </a:rPr>
              <a:t>on expenses</a:t>
            </a:r>
            <a:endParaRPr lang="en-US" sz="2500" i="1">
              <a:solidFill>
                <a:schemeClr val="accent3"/>
              </a:solidFill>
              <a:latin typeface="Poppins Medium"/>
              <a:ea typeface="Helvetica Neue"/>
              <a:cs typeface="Helvetica Neue"/>
            </a:endParaRPr>
          </a:p>
        </p:txBody>
      </p:sp>
      <p:cxnSp>
        <p:nvCxnSpPr>
          <p:cNvPr id="36" name="Google Shape;880;p78">
            <a:extLst>
              <a:ext uri="{FF2B5EF4-FFF2-40B4-BE49-F238E27FC236}">
                <a16:creationId xmlns:a16="http://schemas.microsoft.com/office/drawing/2014/main" id="{8681B56F-94C8-E99B-46F1-5DEDD7186871}"/>
              </a:ext>
            </a:extLst>
          </p:cNvPr>
          <p:cNvCxnSpPr/>
          <p:nvPr/>
        </p:nvCxnSpPr>
        <p:spPr>
          <a:xfrm>
            <a:off x="6843921" y="4149988"/>
            <a:ext cx="8400" cy="2358800"/>
          </a:xfrm>
          <a:prstGeom prst="straightConnector1">
            <a:avLst/>
          </a:prstGeom>
          <a:noFill/>
          <a:ln w="9525" cap="flat" cmpd="sng">
            <a:solidFill>
              <a:schemeClr val="dk2"/>
            </a:solidFill>
            <a:prstDash val="solid"/>
            <a:round/>
            <a:headEnd type="none" w="med" len="med"/>
            <a:tailEnd type="none" w="med" len="med"/>
          </a:ln>
        </p:spPr>
      </p:cxnSp>
      <p:pic>
        <p:nvPicPr>
          <p:cNvPr id="38" name="Google Shape;881;p78">
            <a:extLst>
              <a:ext uri="{FF2B5EF4-FFF2-40B4-BE49-F238E27FC236}">
                <a16:creationId xmlns:a16="http://schemas.microsoft.com/office/drawing/2014/main" id="{B32F9C21-3480-8064-B350-CFC3B4F7B7DC}"/>
              </a:ext>
            </a:extLst>
          </p:cNvPr>
          <p:cNvPicPr preferRelativeResize="0"/>
          <p:nvPr/>
        </p:nvPicPr>
        <p:blipFill>
          <a:blip r:embed="rId9">
            <a:alphaModFix/>
          </a:blip>
          <a:stretch>
            <a:fillRect/>
          </a:stretch>
        </p:blipFill>
        <p:spPr>
          <a:xfrm>
            <a:off x="6996234" y="3994734"/>
            <a:ext cx="1703951" cy="1360069"/>
          </a:xfrm>
          <a:prstGeom prst="rect">
            <a:avLst/>
          </a:prstGeom>
          <a:noFill/>
          <a:ln>
            <a:noFill/>
          </a:ln>
        </p:spPr>
      </p:pic>
      <p:pic>
        <p:nvPicPr>
          <p:cNvPr id="40" name="Google Shape;882;p78">
            <a:extLst>
              <a:ext uri="{FF2B5EF4-FFF2-40B4-BE49-F238E27FC236}">
                <a16:creationId xmlns:a16="http://schemas.microsoft.com/office/drawing/2014/main" id="{E4D5D4BC-0C88-CDF7-1845-7389C5D1CBFC}"/>
              </a:ext>
            </a:extLst>
          </p:cNvPr>
          <p:cNvPicPr preferRelativeResize="0"/>
          <p:nvPr/>
        </p:nvPicPr>
        <p:blipFill rotWithShape="1">
          <a:blip r:embed="rId10">
            <a:alphaModFix/>
          </a:blip>
          <a:srcRect l="7685" t="10184" r="9230" b="11830"/>
          <a:stretch/>
        </p:blipFill>
        <p:spPr>
          <a:xfrm>
            <a:off x="7100937" y="5456389"/>
            <a:ext cx="1959744" cy="1157468"/>
          </a:xfrm>
          <a:prstGeom prst="rect">
            <a:avLst/>
          </a:prstGeom>
          <a:noFill/>
          <a:ln>
            <a:noFill/>
          </a:ln>
        </p:spPr>
      </p:pic>
      <p:pic>
        <p:nvPicPr>
          <p:cNvPr id="42" name="Google Shape;883;p78">
            <a:extLst>
              <a:ext uri="{FF2B5EF4-FFF2-40B4-BE49-F238E27FC236}">
                <a16:creationId xmlns:a16="http://schemas.microsoft.com/office/drawing/2014/main" id="{6E15B803-CA71-3FC1-366F-BA63A0AA768C}"/>
              </a:ext>
            </a:extLst>
          </p:cNvPr>
          <p:cNvPicPr preferRelativeResize="0"/>
          <p:nvPr/>
        </p:nvPicPr>
        <p:blipFill rotWithShape="1">
          <a:blip r:embed="rId11">
            <a:alphaModFix/>
          </a:blip>
          <a:srcRect r="2190" b="44791"/>
          <a:stretch/>
        </p:blipFill>
        <p:spPr>
          <a:xfrm>
            <a:off x="8442617" y="3940267"/>
            <a:ext cx="3171319" cy="748965"/>
          </a:xfrm>
          <a:prstGeom prst="rect">
            <a:avLst/>
          </a:prstGeom>
          <a:noFill/>
          <a:ln>
            <a:noFill/>
          </a:ln>
        </p:spPr>
      </p:pic>
      <p:pic>
        <p:nvPicPr>
          <p:cNvPr id="44" name="Google Shape;884;p78">
            <a:extLst>
              <a:ext uri="{FF2B5EF4-FFF2-40B4-BE49-F238E27FC236}">
                <a16:creationId xmlns:a16="http://schemas.microsoft.com/office/drawing/2014/main" id="{A1CC339F-553B-4D5C-6FFE-DD67DB1B325B}"/>
              </a:ext>
            </a:extLst>
          </p:cNvPr>
          <p:cNvPicPr preferRelativeResize="0"/>
          <p:nvPr/>
        </p:nvPicPr>
        <p:blipFill rotWithShape="1">
          <a:blip r:embed="rId12">
            <a:alphaModFix/>
          </a:blip>
          <a:srcRect b="3138"/>
          <a:stretch/>
        </p:blipFill>
        <p:spPr>
          <a:xfrm>
            <a:off x="9416193" y="4649467"/>
            <a:ext cx="2203073" cy="1930767"/>
          </a:xfrm>
          <a:prstGeom prst="rect">
            <a:avLst/>
          </a:prstGeom>
          <a:noFill/>
          <a:ln>
            <a:noFill/>
          </a:ln>
        </p:spPr>
      </p:pic>
      <p:pic>
        <p:nvPicPr>
          <p:cNvPr id="3" name="Picture 2">
            <a:extLst>
              <a:ext uri="{FF2B5EF4-FFF2-40B4-BE49-F238E27FC236}">
                <a16:creationId xmlns:a16="http://schemas.microsoft.com/office/drawing/2014/main" id="{4D4B8854-2ABF-08CB-004C-31ABB2F61697}"/>
              </a:ext>
            </a:extLst>
          </p:cNvPr>
          <p:cNvPicPr>
            <a:picLocks noChangeAspect="1"/>
          </p:cNvPicPr>
          <p:nvPr/>
        </p:nvPicPr>
        <p:blipFill>
          <a:blip r:embed="rId13"/>
          <a:stretch>
            <a:fillRect/>
          </a:stretch>
        </p:blipFill>
        <p:spPr>
          <a:xfrm>
            <a:off x="1647347" y="6237777"/>
            <a:ext cx="825500" cy="244058"/>
          </a:xfrm>
          <a:prstGeom prst="rect">
            <a:avLst/>
          </a:prstGeom>
        </p:spPr>
      </p:pic>
    </p:spTree>
    <p:extLst>
      <p:ext uri="{BB962C8B-B14F-4D97-AF65-F5344CB8AC3E}">
        <p14:creationId xmlns:p14="http://schemas.microsoft.com/office/powerpoint/2010/main" val="3843047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1606-DBE4-E0F7-B53D-730BD5708314}"/>
              </a:ext>
            </a:extLst>
          </p:cNvPr>
          <p:cNvSpPr>
            <a:spLocks noGrp="1"/>
          </p:cNvSpPr>
          <p:nvPr>
            <p:ph type="title"/>
          </p:nvPr>
        </p:nvSpPr>
        <p:spPr>
          <a:xfrm>
            <a:off x="1843560" y="2728255"/>
            <a:ext cx="8497690" cy="1408112"/>
          </a:xfrm>
        </p:spPr>
        <p:txBody>
          <a:bodyPr/>
          <a:lstStyle/>
          <a:p>
            <a:r>
              <a:rPr lang="en-US">
                <a:latin typeface="Poppins SemiBold"/>
                <a:cs typeface="Poppins SemiBold"/>
              </a:rPr>
              <a:t>Challenges in NetSuite spend management/bill pay</a:t>
            </a:r>
            <a:endParaRPr lang="en-US"/>
          </a:p>
        </p:txBody>
      </p:sp>
      <p:pic>
        <p:nvPicPr>
          <p:cNvPr id="3" name="Picture 2">
            <a:extLst>
              <a:ext uri="{FF2B5EF4-FFF2-40B4-BE49-F238E27FC236}">
                <a16:creationId xmlns:a16="http://schemas.microsoft.com/office/drawing/2014/main" id="{B52BE8D3-4ED4-E611-E4A0-5AA67700C6A5}"/>
              </a:ext>
            </a:extLst>
          </p:cNvPr>
          <p:cNvPicPr>
            <a:picLocks noChangeAspect="1"/>
          </p:cNvPicPr>
          <p:nvPr/>
        </p:nvPicPr>
        <p:blipFill>
          <a:blip r:embed="rId2"/>
          <a:stretch>
            <a:fillRect/>
          </a:stretch>
        </p:blipFill>
        <p:spPr>
          <a:xfrm>
            <a:off x="1647404" y="6230161"/>
            <a:ext cx="977900" cy="261257"/>
          </a:xfrm>
          <a:prstGeom prst="rect">
            <a:avLst/>
          </a:prstGeom>
        </p:spPr>
      </p:pic>
    </p:spTree>
    <p:extLst>
      <p:ext uri="{BB962C8B-B14F-4D97-AF65-F5344CB8AC3E}">
        <p14:creationId xmlns:p14="http://schemas.microsoft.com/office/powerpoint/2010/main" val="392526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88D28-DA3F-5EC0-7231-5611B702B883}"/>
            </a:ext>
          </a:extLst>
        </p:cNvPr>
        <p:cNvGrpSpPr/>
        <p:nvPr/>
      </p:nvGrpSpPr>
      <p:grpSpPr>
        <a:xfrm>
          <a:off x="0" y="0"/>
          <a:ext cx="0" cy="0"/>
          <a:chOff x="0" y="0"/>
          <a:chExt cx="0" cy="0"/>
        </a:xfrm>
      </p:grpSpPr>
      <p:sp>
        <p:nvSpPr>
          <p:cNvPr id="11" name="Google Shape;919;p81">
            <a:extLst>
              <a:ext uri="{FF2B5EF4-FFF2-40B4-BE49-F238E27FC236}">
                <a16:creationId xmlns:a16="http://schemas.microsoft.com/office/drawing/2014/main" id="{C709AE92-D9CA-5EB0-2BA4-9726AD68811A}"/>
              </a:ext>
            </a:extLst>
          </p:cNvPr>
          <p:cNvSpPr txBox="1">
            <a:spLocks/>
          </p:cNvSpPr>
          <p:nvPr/>
        </p:nvSpPr>
        <p:spPr>
          <a:xfrm>
            <a:off x="1118646" y="2261712"/>
            <a:ext cx="4466359" cy="2466936"/>
          </a:xfrm>
          <a:prstGeom prst="rect">
            <a:avLst/>
          </a:prstGeom>
          <a:solidFill>
            <a:schemeClr val="bg1">
              <a:lumMod val="85000"/>
            </a:schemeClr>
          </a:solidFill>
        </p:spPr>
        <p:txBody>
          <a:bodyPr spcFirstLastPara="1" vert="horz" wrap="square" lIns="0" tIns="0" rIns="0" bIns="0" rtlCol="0" anchor="t" anchorCtr="0">
            <a:noAutofit/>
          </a:bodyPr>
          <a:lstStyle>
            <a:defPPr marR="0" lvl="0" algn="l" rtl="0">
              <a:lnSpc>
                <a:spcPct val="100000"/>
              </a:lnSpc>
              <a:spcBef>
                <a:spcPts val="0"/>
              </a:spcBef>
              <a:spcAft>
                <a:spcPts val="0"/>
              </a:spcAft>
              <a:defRPr/>
            </a:defPPr>
            <a:lvl1pPr marL="6350" marR="0" lvl="0" indent="0" algn="l" defTabSz="914400" rtl="0" eaLnBrk="1" latinLnBrk="0" hangingPunct="1">
              <a:lnSpc>
                <a:spcPct val="100000"/>
              </a:lnSpc>
              <a:spcBef>
                <a:spcPts val="0"/>
              </a:spcBef>
              <a:spcAft>
                <a:spcPts val="0"/>
              </a:spcAft>
              <a:buClr>
                <a:srgbClr val="000000"/>
              </a:buClr>
              <a:buFont typeface="Arial"/>
              <a:buNone/>
              <a:tabLst/>
              <a:defRPr sz="1867" b="0" i="0" u="none" strike="noStrike" kern="1200" cap="none" spc="0">
                <a:solidFill>
                  <a:srgbClr val="000000"/>
                </a:solidFill>
                <a:latin typeface="Arial"/>
                <a:ea typeface="Arial"/>
                <a:cs typeface="Arial"/>
                <a:sym typeface="Arial"/>
              </a:defRPr>
            </a:lvl1pPr>
            <a:lvl2pPr marL="403225" marR="0" lvl="1" indent="-225425"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spc="0" baseline="0">
                <a:solidFill>
                  <a:srgbClr val="000000"/>
                </a:solidFill>
                <a:latin typeface="Arial"/>
                <a:ea typeface="Arial"/>
                <a:cs typeface="Arial"/>
                <a:sym typeface="Arial"/>
              </a:defRPr>
            </a:lvl2pPr>
            <a:lvl3pPr marL="688975" marR="0" lvl="2" indent="-177800" algn="l" defTabSz="914400" rtl="0" eaLnBrk="1" latinLnBrk="0" hangingPunct="1">
              <a:lnSpc>
                <a:spcPct val="100000"/>
              </a:lnSpc>
              <a:spcBef>
                <a:spcPts val="0"/>
              </a:spcBef>
              <a:spcAft>
                <a:spcPts val="0"/>
              </a:spcAft>
              <a:buClr>
                <a:srgbClr val="000000"/>
              </a:buClr>
              <a:buSzPct val="80000"/>
              <a:buFont typeface="Arial"/>
              <a:buChar char="•"/>
              <a:tabLst/>
              <a:defRPr sz="1867" b="0" i="0" u="none" strike="noStrike" kern="1200" cap="none">
                <a:solidFill>
                  <a:srgbClr val="000000"/>
                </a:solidFill>
                <a:latin typeface="Arial"/>
                <a:ea typeface="Arial"/>
                <a:cs typeface="Arial"/>
                <a:sym typeface="Arial"/>
              </a:defRPr>
            </a:lvl3pPr>
            <a:lvl4pPr marL="1030288" marR="0" lvl="3" indent="-179388"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a:solidFill>
                  <a:srgbClr val="000000"/>
                </a:solidFill>
                <a:latin typeface="Arial"/>
                <a:ea typeface="Arial"/>
                <a:cs typeface="Arial"/>
                <a:sym typeface="Arial"/>
              </a:defRPr>
            </a:lvl4pPr>
            <a:lvl5pPr marL="1320800" marR="0" lvl="4" indent="-171450"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9pPr>
          </a:lstStyle>
          <a:p>
            <a:pPr marL="488950" indent="-285750">
              <a:lnSpc>
                <a:spcPct val="150000"/>
              </a:lnSpc>
              <a:buSzPts val="1200"/>
              <a:buChar char="•"/>
            </a:pPr>
            <a:r>
              <a:rPr lang="en-US" sz="1400">
                <a:solidFill>
                  <a:schemeClr val="accent3"/>
                </a:solidFill>
                <a:latin typeface="Poppins"/>
                <a:ea typeface="Inter"/>
                <a:sym typeface="Inter"/>
              </a:rPr>
              <a:t>Minimal</a:t>
            </a:r>
            <a:r>
              <a:rPr lang="en-US" sz="1400">
                <a:solidFill>
                  <a:schemeClr val="accent3"/>
                </a:solidFill>
                <a:latin typeface="Poppins"/>
              </a:rPr>
              <a:t> automated coding capabilities</a:t>
            </a:r>
            <a:endParaRPr lang="en-US" sz="1400">
              <a:solidFill>
                <a:schemeClr val="accent3"/>
              </a:solidFill>
            </a:endParaRPr>
          </a:p>
          <a:p>
            <a:pPr marL="885825" lvl="1" indent="-285750">
              <a:buSzPts val="1200"/>
              <a:buFont typeface="Courier New"/>
              <a:buChar char="o"/>
            </a:pPr>
            <a:r>
              <a:rPr lang="en-US" sz="1400">
                <a:solidFill>
                  <a:schemeClr val="accent3"/>
                </a:solidFill>
                <a:latin typeface="Poppins"/>
              </a:rPr>
              <a:t>Custom field input requires extra step</a:t>
            </a:r>
          </a:p>
          <a:p>
            <a:pPr marL="488950" indent="-285750">
              <a:buSzPts val="1200"/>
              <a:buChar char="•"/>
            </a:pPr>
            <a:endParaRPr lang="en-US" sz="1400">
              <a:solidFill>
                <a:schemeClr val="accent3"/>
              </a:solidFill>
              <a:latin typeface="Poppins"/>
            </a:endParaRPr>
          </a:p>
          <a:p>
            <a:pPr marL="488950" indent="-285750">
              <a:buSzPts val="1200"/>
              <a:buChar char="•"/>
            </a:pPr>
            <a:r>
              <a:rPr lang="en-US" sz="1400">
                <a:solidFill>
                  <a:schemeClr val="accent3"/>
                </a:solidFill>
                <a:latin typeface="Poppins"/>
              </a:rPr>
              <a:t>No</a:t>
            </a:r>
            <a:r>
              <a:rPr lang="en-US" sz="1400">
                <a:solidFill>
                  <a:schemeClr val="accent3"/>
                </a:solidFill>
                <a:latin typeface="Poppins"/>
                <a:ea typeface="Inter"/>
                <a:cs typeface="Inter"/>
                <a:sym typeface="Inter"/>
              </a:rPr>
              <a:t> Multi-currency/foreign language capabilities</a:t>
            </a:r>
            <a:endParaRPr lang="en-US" sz="1400">
              <a:solidFill>
                <a:schemeClr val="accent3"/>
              </a:solidFill>
              <a:latin typeface="Poppins"/>
            </a:endParaRPr>
          </a:p>
          <a:p>
            <a:pPr marL="488950" indent="-285750">
              <a:buSzPts val="1200"/>
              <a:buChar char="•"/>
            </a:pPr>
            <a:endParaRPr lang="en-US" sz="1400">
              <a:solidFill>
                <a:schemeClr val="accent3"/>
              </a:solidFill>
              <a:latin typeface="Poppins"/>
              <a:ea typeface="Inter"/>
              <a:cs typeface="Inter"/>
              <a:sym typeface="Inter"/>
            </a:endParaRPr>
          </a:p>
          <a:p>
            <a:pPr marL="488950" indent="-285750">
              <a:buSzPts val="1200"/>
              <a:buChar char="•"/>
            </a:pPr>
            <a:r>
              <a:rPr lang="en-US" sz="1400">
                <a:solidFill>
                  <a:schemeClr val="accent3"/>
                </a:solidFill>
                <a:latin typeface="Poppins"/>
                <a:ea typeface="Inter"/>
                <a:cs typeface="Inter"/>
                <a:sym typeface="Inter"/>
              </a:rPr>
              <a:t>Dupe detection? Only AFTER creating the bill</a:t>
            </a:r>
            <a:endParaRPr lang="en-US" sz="1400">
              <a:solidFill>
                <a:schemeClr val="accent3"/>
              </a:solidFill>
              <a:latin typeface="Poppins"/>
              <a:ea typeface="Inter"/>
              <a:cs typeface="Inter"/>
            </a:endParaRPr>
          </a:p>
          <a:p>
            <a:pPr marL="488950" indent="-285750">
              <a:buSzPts val="1200"/>
              <a:buChar char="•"/>
            </a:pPr>
            <a:endParaRPr lang="en-US" sz="1400">
              <a:solidFill>
                <a:schemeClr val="accent3"/>
              </a:solidFill>
              <a:latin typeface="Poppins"/>
              <a:ea typeface="Inter"/>
              <a:cs typeface="Inter"/>
            </a:endParaRPr>
          </a:p>
          <a:p>
            <a:pPr marL="488950" indent="-285750">
              <a:buSzPts val="1200"/>
              <a:buChar char="•"/>
            </a:pPr>
            <a:r>
              <a:rPr lang="en-US" sz="1400">
                <a:solidFill>
                  <a:schemeClr val="accent3"/>
                </a:solidFill>
                <a:latin typeface="Poppins"/>
                <a:ea typeface="Inter"/>
                <a:cs typeface="Inter"/>
              </a:rPr>
              <a:t>Limit on # of lines or pages on invoice</a:t>
            </a:r>
            <a:endParaRPr lang="en-US">
              <a:solidFill>
                <a:schemeClr val="accent3"/>
              </a:solidFill>
            </a:endParaRPr>
          </a:p>
        </p:txBody>
      </p:sp>
      <p:sp>
        <p:nvSpPr>
          <p:cNvPr id="15" name="Google Shape;920;p81">
            <a:extLst>
              <a:ext uri="{FF2B5EF4-FFF2-40B4-BE49-F238E27FC236}">
                <a16:creationId xmlns:a16="http://schemas.microsoft.com/office/drawing/2014/main" id="{DC0A526C-8B67-FC8A-2CFA-76F42860BEA8}"/>
              </a:ext>
            </a:extLst>
          </p:cNvPr>
          <p:cNvSpPr txBox="1">
            <a:spLocks/>
          </p:cNvSpPr>
          <p:nvPr/>
        </p:nvSpPr>
        <p:spPr>
          <a:xfrm>
            <a:off x="1363927" y="944659"/>
            <a:ext cx="9566098" cy="401216"/>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RPr/>
            </a:defPPr>
            <a:lvl1pPr marL="6350" marR="0" lvl="0" indent="0" algn="l" defTabSz="914400" rtl="0" eaLnBrk="1" latinLnBrk="0" hangingPunct="1">
              <a:lnSpc>
                <a:spcPct val="100000"/>
              </a:lnSpc>
              <a:spcBef>
                <a:spcPts val="0"/>
              </a:spcBef>
              <a:spcAft>
                <a:spcPts val="0"/>
              </a:spcAft>
              <a:buClr>
                <a:srgbClr val="000000"/>
              </a:buClr>
              <a:buFont typeface="Arial"/>
              <a:buNone/>
              <a:tabLst/>
              <a:defRPr sz="1867" b="0" i="0" u="none" strike="noStrike" kern="1200" cap="none" spc="0">
                <a:solidFill>
                  <a:srgbClr val="000000"/>
                </a:solidFill>
                <a:latin typeface="Arial"/>
                <a:ea typeface="Arial"/>
                <a:cs typeface="Arial"/>
                <a:sym typeface="Arial"/>
              </a:defRPr>
            </a:lvl1pPr>
            <a:lvl2pPr marL="403225" marR="0" lvl="1" indent="-225425"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spc="0" baseline="0">
                <a:solidFill>
                  <a:srgbClr val="000000"/>
                </a:solidFill>
                <a:latin typeface="Arial"/>
                <a:ea typeface="Arial"/>
                <a:cs typeface="Arial"/>
                <a:sym typeface="Arial"/>
              </a:defRPr>
            </a:lvl2pPr>
            <a:lvl3pPr marL="688975" marR="0" lvl="2" indent="-177800" algn="l" defTabSz="914400" rtl="0" eaLnBrk="1" latinLnBrk="0" hangingPunct="1">
              <a:lnSpc>
                <a:spcPct val="100000"/>
              </a:lnSpc>
              <a:spcBef>
                <a:spcPts val="0"/>
              </a:spcBef>
              <a:spcAft>
                <a:spcPts val="0"/>
              </a:spcAft>
              <a:buClr>
                <a:srgbClr val="000000"/>
              </a:buClr>
              <a:buSzPct val="80000"/>
              <a:buFont typeface="Arial"/>
              <a:buChar char="•"/>
              <a:tabLst/>
              <a:defRPr sz="1867" b="0" i="0" u="none" strike="noStrike" kern="1200" cap="none">
                <a:solidFill>
                  <a:srgbClr val="000000"/>
                </a:solidFill>
                <a:latin typeface="Arial"/>
                <a:ea typeface="Arial"/>
                <a:cs typeface="Arial"/>
                <a:sym typeface="Arial"/>
              </a:defRPr>
            </a:lvl3pPr>
            <a:lvl4pPr marL="1030288" marR="0" lvl="3" indent="-179388"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a:solidFill>
                  <a:srgbClr val="000000"/>
                </a:solidFill>
                <a:latin typeface="Arial"/>
                <a:ea typeface="Arial"/>
                <a:cs typeface="Arial"/>
                <a:sym typeface="Arial"/>
              </a:defRPr>
            </a:lvl4pPr>
            <a:lvl5pPr marL="1320800" marR="0" lvl="4" indent="-171450"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9pPr>
          </a:lstStyle>
          <a:p>
            <a:pPr marL="0">
              <a:spcAft>
                <a:spcPts val="800"/>
              </a:spcAft>
            </a:pPr>
            <a:r>
              <a:rPr lang="en-US" sz="2400" b="1">
                <a:solidFill>
                  <a:schemeClr val="accent3"/>
                </a:solidFill>
                <a:latin typeface="Poppins Medium"/>
              </a:rPr>
              <a:t>Current 2024 functionality for NetSuite’s AP automation tool.</a:t>
            </a:r>
            <a:r>
              <a:rPr lang="en-US" sz="2400" b="1">
                <a:latin typeface="Helvetica Neue"/>
              </a:rPr>
              <a:t> </a:t>
            </a:r>
          </a:p>
        </p:txBody>
      </p:sp>
      <p:sp>
        <p:nvSpPr>
          <p:cNvPr id="4" name="TextBox 3">
            <a:extLst>
              <a:ext uri="{FF2B5EF4-FFF2-40B4-BE49-F238E27FC236}">
                <a16:creationId xmlns:a16="http://schemas.microsoft.com/office/drawing/2014/main" id="{E4ACD5CE-A080-3D2B-42F1-C07B20AEBA35}"/>
              </a:ext>
            </a:extLst>
          </p:cNvPr>
          <p:cNvSpPr txBox="1"/>
          <p:nvPr/>
        </p:nvSpPr>
        <p:spPr>
          <a:xfrm>
            <a:off x="1115682" y="1820173"/>
            <a:ext cx="4461294" cy="434935"/>
          </a:xfrm>
          <a:prstGeom prst="snip2SameRect">
            <a:avLst/>
          </a:prstGeom>
          <a:solidFill>
            <a:srgbClr val="E4F22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accent3"/>
                </a:solidFill>
                <a:latin typeface="Poppins SemiBold"/>
                <a:cs typeface="Poppins SemiBold"/>
              </a:rPr>
              <a:t>Capture Engine</a:t>
            </a:r>
            <a:endParaRPr lang="en-US" sz="3200">
              <a:solidFill>
                <a:schemeClr val="accent3"/>
              </a:solidFill>
              <a:latin typeface="Poppins SemiBold"/>
              <a:cs typeface="Poppins SemiBold"/>
            </a:endParaRPr>
          </a:p>
        </p:txBody>
      </p:sp>
      <p:sp>
        <p:nvSpPr>
          <p:cNvPr id="5" name="TextBox 4">
            <a:extLst>
              <a:ext uri="{FF2B5EF4-FFF2-40B4-BE49-F238E27FC236}">
                <a16:creationId xmlns:a16="http://schemas.microsoft.com/office/drawing/2014/main" id="{98B1624C-2B38-08CE-5BFB-02146298B577}"/>
              </a:ext>
            </a:extLst>
          </p:cNvPr>
          <p:cNvSpPr txBox="1"/>
          <p:nvPr/>
        </p:nvSpPr>
        <p:spPr>
          <a:xfrm>
            <a:off x="5881777" y="1820172"/>
            <a:ext cx="4590690" cy="434935"/>
          </a:xfrm>
          <a:prstGeom prst="snip2SameRect">
            <a:avLst/>
          </a:prstGeom>
          <a:solidFill>
            <a:srgbClr val="E4F22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accent3"/>
                </a:solidFill>
                <a:latin typeface="Poppins SemiBold"/>
                <a:cs typeface="Poppins SemiBold"/>
              </a:rPr>
              <a:t>Payment Functionality</a:t>
            </a:r>
            <a:endParaRPr lang="en-US" sz="2000">
              <a:solidFill>
                <a:schemeClr val="accent3"/>
              </a:solidFill>
              <a:latin typeface="Poppins SemiBold"/>
              <a:cs typeface="Poppins SemiBold"/>
            </a:endParaRPr>
          </a:p>
        </p:txBody>
      </p:sp>
      <p:sp>
        <p:nvSpPr>
          <p:cNvPr id="6" name="Google Shape;919;p81">
            <a:extLst>
              <a:ext uri="{FF2B5EF4-FFF2-40B4-BE49-F238E27FC236}">
                <a16:creationId xmlns:a16="http://schemas.microsoft.com/office/drawing/2014/main" id="{6121B216-D1FE-E6D9-93A5-1C71110C2369}"/>
              </a:ext>
            </a:extLst>
          </p:cNvPr>
          <p:cNvSpPr txBox="1">
            <a:spLocks/>
          </p:cNvSpPr>
          <p:nvPr/>
        </p:nvSpPr>
        <p:spPr>
          <a:xfrm>
            <a:off x="5884740" y="2261711"/>
            <a:ext cx="4595755" cy="2466936"/>
          </a:xfrm>
          <a:prstGeom prst="rect">
            <a:avLst/>
          </a:prstGeom>
          <a:solidFill>
            <a:schemeClr val="bg1">
              <a:lumMod val="85000"/>
            </a:schemeClr>
          </a:solidFill>
        </p:spPr>
        <p:txBody>
          <a:bodyPr spcFirstLastPara="1" vert="horz" wrap="square" lIns="0" tIns="0" rIns="0" bIns="0" rtlCol="0" anchor="t" anchorCtr="0">
            <a:noAutofit/>
          </a:bodyPr>
          <a:lstStyle>
            <a:defPPr marR="0" lvl="0" algn="l" rtl="0">
              <a:lnSpc>
                <a:spcPct val="100000"/>
              </a:lnSpc>
              <a:spcBef>
                <a:spcPts val="0"/>
              </a:spcBef>
              <a:spcAft>
                <a:spcPts val="0"/>
              </a:spcAft>
              <a:defRPr/>
            </a:defPPr>
            <a:lvl1pPr marL="6350" marR="0" lvl="0" indent="0" algn="l" defTabSz="914400" rtl="0" eaLnBrk="1" latinLnBrk="0" hangingPunct="1">
              <a:lnSpc>
                <a:spcPct val="100000"/>
              </a:lnSpc>
              <a:spcBef>
                <a:spcPts val="0"/>
              </a:spcBef>
              <a:spcAft>
                <a:spcPts val="0"/>
              </a:spcAft>
              <a:buClr>
                <a:srgbClr val="000000"/>
              </a:buClr>
              <a:buFont typeface="Arial"/>
              <a:buNone/>
              <a:tabLst/>
              <a:defRPr sz="1867" b="0" i="0" u="none" strike="noStrike" kern="1200" cap="none" spc="0">
                <a:solidFill>
                  <a:srgbClr val="000000"/>
                </a:solidFill>
                <a:latin typeface="Arial"/>
                <a:ea typeface="Arial"/>
                <a:cs typeface="Arial"/>
                <a:sym typeface="Arial"/>
              </a:defRPr>
            </a:lvl1pPr>
            <a:lvl2pPr marL="403225" marR="0" lvl="1" indent="-225425"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spc="0" baseline="0">
                <a:solidFill>
                  <a:srgbClr val="000000"/>
                </a:solidFill>
                <a:latin typeface="Arial"/>
                <a:ea typeface="Arial"/>
                <a:cs typeface="Arial"/>
                <a:sym typeface="Arial"/>
              </a:defRPr>
            </a:lvl2pPr>
            <a:lvl3pPr marL="688975" marR="0" lvl="2" indent="-177800" algn="l" defTabSz="914400" rtl="0" eaLnBrk="1" latinLnBrk="0" hangingPunct="1">
              <a:lnSpc>
                <a:spcPct val="100000"/>
              </a:lnSpc>
              <a:spcBef>
                <a:spcPts val="0"/>
              </a:spcBef>
              <a:spcAft>
                <a:spcPts val="0"/>
              </a:spcAft>
              <a:buClr>
                <a:srgbClr val="000000"/>
              </a:buClr>
              <a:buSzPct val="80000"/>
              <a:buFont typeface="Arial"/>
              <a:buChar char="•"/>
              <a:tabLst/>
              <a:defRPr sz="1867" b="0" i="0" u="none" strike="noStrike" kern="1200" cap="none">
                <a:solidFill>
                  <a:srgbClr val="000000"/>
                </a:solidFill>
                <a:latin typeface="Arial"/>
                <a:ea typeface="Arial"/>
                <a:cs typeface="Arial"/>
                <a:sym typeface="Arial"/>
              </a:defRPr>
            </a:lvl3pPr>
            <a:lvl4pPr marL="1030288" marR="0" lvl="3" indent="-179388"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a:solidFill>
                  <a:srgbClr val="000000"/>
                </a:solidFill>
                <a:latin typeface="Arial"/>
                <a:ea typeface="Arial"/>
                <a:cs typeface="Arial"/>
                <a:sym typeface="Arial"/>
              </a:defRPr>
            </a:lvl4pPr>
            <a:lvl5pPr marL="1320800" marR="0" lvl="4" indent="-171450"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9pPr>
          </a:lstStyle>
          <a:p>
            <a:pPr marL="641350" indent="-285750">
              <a:lnSpc>
                <a:spcPct val="150000"/>
              </a:lnSpc>
              <a:buSzPts val="1200"/>
              <a:buChar char="•"/>
            </a:pPr>
            <a:r>
              <a:rPr lang="en-US" sz="1400">
                <a:solidFill>
                  <a:schemeClr val="accent3"/>
                </a:solidFill>
                <a:latin typeface="Poppins"/>
              </a:rPr>
              <a:t>Must use HSBC bank.</a:t>
            </a:r>
            <a:endParaRPr lang="en-US">
              <a:solidFill>
                <a:schemeClr val="accent3"/>
              </a:solidFill>
            </a:endParaRPr>
          </a:p>
          <a:p>
            <a:pPr marL="1038225" lvl="1">
              <a:buSzPts val="1200"/>
              <a:buFont typeface="Courier New"/>
              <a:buChar char="o"/>
            </a:pPr>
            <a:r>
              <a:rPr lang="en-US" sz="1400">
                <a:solidFill>
                  <a:schemeClr val="accent3"/>
                </a:solidFill>
                <a:latin typeface="Poppins"/>
                <a:sym typeface="Inter"/>
              </a:rPr>
              <a:t>Separate bank account needed for each subsidiary </a:t>
            </a:r>
            <a:endParaRPr lang="en-US" sz="1400">
              <a:solidFill>
                <a:schemeClr val="accent3"/>
              </a:solidFill>
              <a:latin typeface="Poppins"/>
            </a:endParaRPr>
          </a:p>
          <a:p>
            <a:pPr marL="1038225" lvl="1">
              <a:buSzPts val="1200"/>
              <a:buFont typeface="Courier New"/>
              <a:buChar char="o"/>
            </a:pPr>
            <a:r>
              <a:rPr lang="en-US" sz="1400">
                <a:solidFill>
                  <a:schemeClr val="accent3"/>
                </a:solidFill>
                <a:latin typeface="Poppins"/>
              </a:rPr>
              <a:t>Fees with banking service</a:t>
            </a:r>
          </a:p>
          <a:p>
            <a:pPr marL="641350" indent="-285750">
              <a:buSzPts val="1200"/>
              <a:buFont typeface="Arial"/>
              <a:buChar char="•"/>
            </a:pPr>
            <a:r>
              <a:rPr lang="en-US" sz="1400">
                <a:solidFill>
                  <a:schemeClr val="accent3"/>
                </a:solidFill>
                <a:latin typeface="Poppins"/>
              </a:rPr>
              <a:t>No</a:t>
            </a:r>
            <a:r>
              <a:rPr lang="en-US" sz="1400">
                <a:solidFill>
                  <a:schemeClr val="accent3"/>
                </a:solidFill>
                <a:latin typeface="Poppins"/>
                <a:ea typeface="Inter"/>
                <a:cs typeface="Inter"/>
                <a:sym typeface="Inter"/>
              </a:rPr>
              <a:t> international wires </a:t>
            </a:r>
            <a:endParaRPr lang="en-US" sz="1400">
              <a:solidFill>
                <a:schemeClr val="accent3"/>
              </a:solidFill>
              <a:latin typeface="Poppins"/>
              <a:ea typeface="Inter"/>
              <a:cs typeface="Inter"/>
            </a:endParaRPr>
          </a:p>
          <a:p>
            <a:pPr marL="641350" indent="-285750">
              <a:buSzPts val="1200"/>
              <a:buFont typeface="Arial"/>
              <a:buChar char="•"/>
            </a:pPr>
            <a:endParaRPr lang="en-US" sz="1400">
              <a:solidFill>
                <a:schemeClr val="accent3"/>
              </a:solidFill>
              <a:latin typeface="Poppins"/>
              <a:ea typeface="Inter"/>
              <a:cs typeface="Inter"/>
              <a:sym typeface="Inter"/>
            </a:endParaRPr>
          </a:p>
          <a:p>
            <a:pPr marL="641350" indent="-285750">
              <a:buSzPts val="1200"/>
              <a:buFont typeface="Arial"/>
              <a:buChar char="•"/>
            </a:pPr>
            <a:r>
              <a:rPr lang="en-US" sz="1400">
                <a:solidFill>
                  <a:schemeClr val="accent3"/>
                </a:solidFill>
                <a:latin typeface="Poppins"/>
                <a:ea typeface="Inter"/>
                <a:cs typeface="Inter"/>
                <a:sym typeface="Inter"/>
              </a:rPr>
              <a:t>Need to migrate vendor information to “payment automation” module</a:t>
            </a:r>
            <a:endParaRPr lang="en-US" sz="1400">
              <a:solidFill>
                <a:schemeClr val="accent3"/>
              </a:solidFill>
              <a:latin typeface="Poppins"/>
              <a:ea typeface="Inter"/>
              <a:cs typeface="Inter"/>
            </a:endParaRPr>
          </a:p>
          <a:p>
            <a:pPr marL="641350" indent="-285750">
              <a:buSzPts val="1200"/>
              <a:buFont typeface="Arial"/>
              <a:buChar char="•"/>
            </a:pPr>
            <a:endParaRPr lang="en-US" sz="1400">
              <a:solidFill>
                <a:schemeClr val="accent3"/>
              </a:solidFill>
              <a:latin typeface="Poppins"/>
              <a:ea typeface="Inter"/>
              <a:cs typeface="Inter"/>
              <a:sym typeface="Inter"/>
            </a:endParaRPr>
          </a:p>
          <a:p>
            <a:pPr marL="641350" indent="-285750">
              <a:buSzPts val="1200"/>
              <a:buFont typeface="Arial"/>
              <a:buChar char="•"/>
            </a:pPr>
            <a:r>
              <a:rPr lang="en-US" sz="1400">
                <a:solidFill>
                  <a:schemeClr val="accent3"/>
                </a:solidFill>
                <a:latin typeface="Poppins"/>
                <a:ea typeface="Inter"/>
                <a:cs typeface="Inter"/>
                <a:sym typeface="Inter"/>
              </a:rPr>
              <a:t>Daily transaction limits on ACH and Card </a:t>
            </a:r>
            <a:endParaRPr lang="en-US" sz="1400">
              <a:solidFill>
                <a:schemeClr val="accent3"/>
              </a:solidFill>
              <a:latin typeface="Poppins"/>
            </a:endParaRPr>
          </a:p>
          <a:p>
            <a:pPr marL="488950" indent="-285750">
              <a:buSzPts val="1200"/>
              <a:buChar char="•"/>
            </a:pPr>
            <a:endParaRPr lang="en-US" sz="2000">
              <a:latin typeface="Helvetica Neue"/>
              <a:ea typeface="Inter"/>
            </a:endParaRPr>
          </a:p>
        </p:txBody>
      </p:sp>
      <p:pic>
        <p:nvPicPr>
          <p:cNvPr id="3" name="Picture 2">
            <a:extLst>
              <a:ext uri="{FF2B5EF4-FFF2-40B4-BE49-F238E27FC236}">
                <a16:creationId xmlns:a16="http://schemas.microsoft.com/office/drawing/2014/main" id="{6AFF0908-57CA-4FE6-69EF-E42607BA1809}"/>
              </a:ext>
            </a:extLst>
          </p:cNvPr>
          <p:cNvPicPr>
            <a:picLocks noChangeAspect="1"/>
          </p:cNvPicPr>
          <p:nvPr/>
        </p:nvPicPr>
        <p:blipFill>
          <a:blip r:embed="rId3"/>
          <a:stretch>
            <a:fillRect/>
          </a:stretch>
        </p:blipFill>
        <p:spPr>
          <a:xfrm>
            <a:off x="1647347" y="6237777"/>
            <a:ext cx="825500" cy="244058"/>
          </a:xfrm>
          <a:prstGeom prst="rect">
            <a:avLst/>
          </a:prstGeom>
        </p:spPr>
      </p:pic>
    </p:spTree>
    <p:extLst>
      <p:ext uri="{BB962C8B-B14F-4D97-AF65-F5344CB8AC3E}">
        <p14:creationId xmlns:p14="http://schemas.microsoft.com/office/powerpoint/2010/main" val="2411409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9CC61D-FADF-0767-45D4-1509356A042E}"/>
              </a:ext>
            </a:extLst>
          </p:cNvPr>
          <p:cNvSpPr>
            <a:spLocks noGrp="1"/>
          </p:cNvSpPr>
          <p:nvPr>
            <p:ph type="sldNum" sz="quarter" idx="12"/>
          </p:nvPr>
        </p:nvSpPr>
        <p:spPr/>
        <p:txBody>
          <a:bodyPr/>
          <a:lstStyle/>
          <a:p>
            <a:fld id="{1BD369BD-03DA-734A-B6B8-B4E4640ACCB3}" type="slidenum">
              <a:rPr lang="en-US" smtClean="0"/>
              <a:pPr/>
              <a:t>16</a:t>
            </a:fld>
            <a:endParaRPr lang="en-US"/>
          </a:p>
        </p:txBody>
      </p:sp>
      <p:sp>
        <p:nvSpPr>
          <p:cNvPr id="13" name="Rectangle 12">
            <a:extLst>
              <a:ext uri="{FF2B5EF4-FFF2-40B4-BE49-F238E27FC236}">
                <a16:creationId xmlns:a16="http://schemas.microsoft.com/office/drawing/2014/main" id="{E93D13D9-2035-CAFC-09F5-36BB085780AA}"/>
              </a:ext>
            </a:extLst>
          </p:cNvPr>
          <p:cNvSpPr/>
          <p:nvPr/>
        </p:nvSpPr>
        <p:spPr>
          <a:xfrm>
            <a:off x="1062181" y="3613727"/>
            <a:ext cx="461818" cy="2205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929;p82">
            <a:extLst>
              <a:ext uri="{FF2B5EF4-FFF2-40B4-BE49-F238E27FC236}">
                <a16:creationId xmlns:a16="http://schemas.microsoft.com/office/drawing/2014/main" id="{593DD4DF-77D5-C2D0-1879-2EFF3FDCD6D1}"/>
              </a:ext>
            </a:extLst>
          </p:cNvPr>
          <p:cNvSpPr txBox="1">
            <a:spLocks/>
          </p:cNvSpPr>
          <p:nvPr/>
        </p:nvSpPr>
        <p:spPr>
          <a:xfrm>
            <a:off x="838200" y="724348"/>
            <a:ext cx="10515600" cy="726142"/>
          </a:xfrm>
          <a:prstGeom prst="rect">
            <a:avLst/>
          </a:prstGeom>
        </p:spPr>
        <p:txBody>
          <a:bodyPr spcFirstLastPara="1" vert="horz" wrap="square" lIns="0" tIns="0" rIns="0" bIns="0" rtlCol="0" anchor="t" anchorCtr="0">
            <a:noAutofit/>
          </a:bodyPr>
          <a:lstStyle>
            <a:defPPr marR="0" lvl="0" algn="l" rtl="0">
              <a:lnSpc>
                <a:spcPct val="100000"/>
              </a:lnSpc>
              <a:spcBef>
                <a:spcPts val="0"/>
              </a:spcBef>
              <a:spcAft>
                <a:spcPts val="0"/>
              </a:spcAft>
              <a:defRPr/>
            </a:defPPr>
            <a:lvl1pPr marL="6350" marR="0" lvl="0" indent="0" algn="l" defTabSz="914400" rtl="0" eaLnBrk="1" latinLnBrk="0" hangingPunct="1">
              <a:lnSpc>
                <a:spcPct val="100000"/>
              </a:lnSpc>
              <a:spcBef>
                <a:spcPts val="0"/>
              </a:spcBef>
              <a:spcAft>
                <a:spcPts val="0"/>
              </a:spcAft>
              <a:buClr>
                <a:srgbClr val="000000"/>
              </a:buClr>
              <a:buFont typeface="Arial"/>
              <a:buNone/>
              <a:tabLst/>
              <a:defRPr sz="1867" b="0" i="0" u="none" strike="noStrike" kern="1200"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a:r>
              <a:rPr lang="en" sz="3600" b="1">
                <a:solidFill>
                  <a:schemeClr val="accent3"/>
                </a:solidFill>
                <a:latin typeface="Poppins Medium"/>
              </a:rPr>
              <a:t>Ramp vs NetSuite AP</a:t>
            </a:r>
            <a:endParaRPr lang="en-US" sz="3600" b="1">
              <a:solidFill>
                <a:schemeClr val="accent3"/>
              </a:solidFill>
              <a:latin typeface="Poppins Medium"/>
            </a:endParaRPr>
          </a:p>
        </p:txBody>
      </p:sp>
      <p:pic>
        <p:nvPicPr>
          <p:cNvPr id="27" name="Picture 26">
            <a:extLst>
              <a:ext uri="{FF2B5EF4-FFF2-40B4-BE49-F238E27FC236}">
                <a16:creationId xmlns:a16="http://schemas.microsoft.com/office/drawing/2014/main" id="{E517AF13-AEE0-52BF-FD80-EF6E462586CF}"/>
              </a:ext>
            </a:extLst>
          </p:cNvPr>
          <p:cNvPicPr>
            <a:picLocks noChangeAspect="1"/>
          </p:cNvPicPr>
          <p:nvPr/>
        </p:nvPicPr>
        <p:blipFill>
          <a:blip r:embed="rId3"/>
          <a:stretch>
            <a:fillRect/>
          </a:stretch>
        </p:blipFill>
        <p:spPr>
          <a:xfrm>
            <a:off x="1647347" y="6237777"/>
            <a:ext cx="825500" cy="244058"/>
          </a:xfrm>
          <a:prstGeom prst="rect">
            <a:avLst/>
          </a:prstGeom>
        </p:spPr>
      </p:pic>
      <p:pic>
        <p:nvPicPr>
          <p:cNvPr id="29" name="Google Shape;925;p82">
            <a:extLst>
              <a:ext uri="{FF2B5EF4-FFF2-40B4-BE49-F238E27FC236}">
                <a16:creationId xmlns:a16="http://schemas.microsoft.com/office/drawing/2014/main" id="{3551D244-1B00-D3AB-0CBE-236052D6CD32}"/>
              </a:ext>
            </a:extLst>
          </p:cNvPr>
          <p:cNvPicPr preferRelativeResize="0"/>
          <p:nvPr/>
        </p:nvPicPr>
        <p:blipFill>
          <a:blip r:embed="rId4">
            <a:alphaModFix/>
          </a:blip>
          <a:stretch>
            <a:fillRect/>
          </a:stretch>
        </p:blipFill>
        <p:spPr>
          <a:xfrm>
            <a:off x="1733248" y="2456035"/>
            <a:ext cx="371600" cy="371637"/>
          </a:xfrm>
          <a:prstGeom prst="rect">
            <a:avLst/>
          </a:prstGeom>
          <a:noFill/>
          <a:ln>
            <a:noFill/>
          </a:ln>
        </p:spPr>
      </p:pic>
      <p:sp>
        <p:nvSpPr>
          <p:cNvPr id="31" name="Google Shape;932;p82">
            <a:extLst>
              <a:ext uri="{FF2B5EF4-FFF2-40B4-BE49-F238E27FC236}">
                <a16:creationId xmlns:a16="http://schemas.microsoft.com/office/drawing/2014/main" id="{E452C705-5BBC-5DC6-2C62-3A3AF6FCA084}"/>
              </a:ext>
            </a:extLst>
          </p:cNvPr>
          <p:cNvSpPr txBox="1">
            <a:spLocks/>
          </p:cNvSpPr>
          <p:nvPr/>
        </p:nvSpPr>
        <p:spPr>
          <a:xfrm>
            <a:off x="713048" y="3001752"/>
            <a:ext cx="2412000" cy="329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RPr/>
            </a:defPPr>
            <a:lvl1pPr marL="6350" marR="0" lvl="0" indent="0" algn="l" defTabSz="914400" rtl="0" eaLnBrk="1" latinLnBrk="0" hangingPunct="1">
              <a:lnSpc>
                <a:spcPct val="100000"/>
              </a:lnSpc>
              <a:spcBef>
                <a:spcPts val="0"/>
              </a:spcBef>
              <a:spcAft>
                <a:spcPts val="0"/>
              </a:spcAft>
              <a:buClr>
                <a:srgbClr val="000000"/>
              </a:buClr>
              <a:buFont typeface="Arial"/>
              <a:buNone/>
              <a:tabLst/>
              <a:defRPr sz="1867" b="0" i="0" u="none" strike="noStrike" kern="1200" cap="none" spc="0">
                <a:solidFill>
                  <a:srgbClr val="000000"/>
                </a:solidFill>
                <a:latin typeface="Arial"/>
                <a:ea typeface="Arial"/>
                <a:cs typeface="Arial"/>
                <a:sym typeface="Arial"/>
              </a:defRPr>
            </a:lvl1pPr>
            <a:lvl2pPr marL="403225" marR="0" lvl="1" indent="-225425"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spc="0" baseline="0">
                <a:solidFill>
                  <a:srgbClr val="000000"/>
                </a:solidFill>
                <a:latin typeface="Arial"/>
                <a:ea typeface="Arial"/>
                <a:cs typeface="Arial"/>
                <a:sym typeface="Arial"/>
              </a:defRPr>
            </a:lvl2pPr>
            <a:lvl3pPr marL="688975" marR="0" lvl="2" indent="-177800" algn="l" defTabSz="914400" rtl="0" eaLnBrk="1" latinLnBrk="0" hangingPunct="1">
              <a:lnSpc>
                <a:spcPct val="100000"/>
              </a:lnSpc>
              <a:spcBef>
                <a:spcPts val="0"/>
              </a:spcBef>
              <a:spcAft>
                <a:spcPts val="0"/>
              </a:spcAft>
              <a:buClr>
                <a:srgbClr val="000000"/>
              </a:buClr>
              <a:buSzPct val="80000"/>
              <a:buFont typeface="Arial"/>
              <a:buChar char="•"/>
              <a:tabLst/>
              <a:defRPr sz="1867" b="0" i="0" u="none" strike="noStrike" kern="1200" cap="none">
                <a:solidFill>
                  <a:srgbClr val="000000"/>
                </a:solidFill>
                <a:latin typeface="Arial"/>
                <a:ea typeface="Arial"/>
                <a:cs typeface="Arial"/>
                <a:sym typeface="Arial"/>
              </a:defRPr>
            </a:lvl3pPr>
            <a:lvl4pPr marL="1030288" marR="0" lvl="3" indent="-179388"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a:solidFill>
                  <a:srgbClr val="000000"/>
                </a:solidFill>
                <a:latin typeface="Arial"/>
                <a:ea typeface="Arial"/>
                <a:cs typeface="Arial"/>
                <a:sym typeface="Arial"/>
              </a:defRPr>
            </a:lvl4pPr>
            <a:lvl5pPr marL="1320800" marR="0" lvl="4" indent="-171450"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9pPr>
          </a:lstStyle>
          <a:p>
            <a:pPr marL="0" algn="ctr">
              <a:spcAft>
                <a:spcPts val="800"/>
              </a:spcAft>
            </a:pPr>
            <a:r>
              <a:rPr lang="en-US" sz="1600" b="1">
                <a:solidFill>
                  <a:schemeClr val="accent3"/>
                </a:solidFill>
                <a:latin typeface="Poppins"/>
              </a:rPr>
              <a:t>Use your bank, not just HSBC</a:t>
            </a:r>
          </a:p>
        </p:txBody>
      </p:sp>
      <p:pic>
        <p:nvPicPr>
          <p:cNvPr id="33" name="Google Shape;928;p82">
            <a:extLst>
              <a:ext uri="{FF2B5EF4-FFF2-40B4-BE49-F238E27FC236}">
                <a16:creationId xmlns:a16="http://schemas.microsoft.com/office/drawing/2014/main" id="{F56927EF-706B-5AD8-4E5E-F5F77808B553}"/>
              </a:ext>
            </a:extLst>
          </p:cNvPr>
          <p:cNvPicPr preferRelativeResize="0"/>
          <p:nvPr/>
        </p:nvPicPr>
        <p:blipFill>
          <a:blip r:embed="rId5">
            <a:alphaModFix/>
          </a:blip>
          <a:stretch>
            <a:fillRect/>
          </a:stretch>
        </p:blipFill>
        <p:spPr>
          <a:xfrm>
            <a:off x="4454033" y="2456068"/>
            <a:ext cx="371600" cy="371600"/>
          </a:xfrm>
          <a:prstGeom prst="rect">
            <a:avLst/>
          </a:prstGeom>
          <a:noFill/>
          <a:ln>
            <a:noFill/>
          </a:ln>
        </p:spPr>
      </p:pic>
      <p:sp>
        <p:nvSpPr>
          <p:cNvPr id="35" name="Google Shape;931;p82">
            <a:extLst>
              <a:ext uri="{FF2B5EF4-FFF2-40B4-BE49-F238E27FC236}">
                <a16:creationId xmlns:a16="http://schemas.microsoft.com/office/drawing/2014/main" id="{5BEF6C18-AC78-4BDA-B9FE-0A52F1304E2D}"/>
              </a:ext>
            </a:extLst>
          </p:cNvPr>
          <p:cNvSpPr txBox="1">
            <a:spLocks/>
          </p:cNvSpPr>
          <p:nvPr/>
        </p:nvSpPr>
        <p:spPr>
          <a:xfrm>
            <a:off x="3433833" y="3001752"/>
            <a:ext cx="2412000" cy="329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RPr/>
            </a:defPPr>
            <a:lvl1pPr marL="6350" marR="0" lvl="0" indent="0" algn="l" defTabSz="914400" rtl="0" eaLnBrk="1" latinLnBrk="0" hangingPunct="1">
              <a:lnSpc>
                <a:spcPct val="100000"/>
              </a:lnSpc>
              <a:spcBef>
                <a:spcPts val="0"/>
              </a:spcBef>
              <a:spcAft>
                <a:spcPts val="0"/>
              </a:spcAft>
              <a:buClr>
                <a:srgbClr val="000000"/>
              </a:buClr>
              <a:buFont typeface="Arial"/>
              <a:buNone/>
              <a:tabLst/>
              <a:defRPr sz="1867" b="0" i="0" u="none" strike="noStrike" kern="1200" cap="none" spc="0">
                <a:solidFill>
                  <a:srgbClr val="000000"/>
                </a:solidFill>
                <a:latin typeface="Arial"/>
                <a:ea typeface="Arial"/>
                <a:cs typeface="Arial"/>
                <a:sym typeface="Arial"/>
              </a:defRPr>
            </a:lvl1pPr>
            <a:lvl2pPr marL="403225" marR="0" lvl="1" indent="-225425"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spc="0" baseline="0">
                <a:solidFill>
                  <a:srgbClr val="000000"/>
                </a:solidFill>
                <a:latin typeface="Arial"/>
                <a:ea typeface="Arial"/>
                <a:cs typeface="Arial"/>
                <a:sym typeface="Arial"/>
              </a:defRPr>
            </a:lvl2pPr>
            <a:lvl3pPr marL="688975" marR="0" lvl="2" indent="-177800" algn="l" defTabSz="914400" rtl="0" eaLnBrk="1" latinLnBrk="0" hangingPunct="1">
              <a:lnSpc>
                <a:spcPct val="100000"/>
              </a:lnSpc>
              <a:spcBef>
                <a:spcPts val="0"/>
              </a:spcBef>
              <a:spcAft>
                <a:spcPts val="0"/>
              </a:spcAft>
              <a:buClr>
                <a:srgbClr val="000000"/>
              </a:buClr>
              <a:buSzPct val="80000"/>
              <a:buFont typeface="Arial"/>
              <a:buChar char="•"/>
              <a:tabLst/>
              <a:defRPr sz="1867" b="0" i="0" u="none" strike="noStrike" kern="1200" cap="none">
                <a:solidFill>
                  <a:srgbClr val="000000"/>
                </a:solidFill>
                <a:latin typeface="Arial"/>
                <a:ea typeface="Arial"/>
                <a:cs typeface="Arial"/>
                <a:sym typeface="Arial"/>
              </a:defRPr>
            </a:lvl3pPr>
            <a:lvl4pPr marL="1030288" marR="0" lvl="3" indent="-179388"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a:solidFill>
                  <a:srgbClr val="000000"/>
                </a:solidFill>
                <a:latin typeface="Arial"/>
                <a:ea typeface="Arial"/>
                <a:cs typeface="Arial"/>
                <a:sym typeface="Arial"/>
              </a:defRPr>
            </a:lvl4pPr>
            <a:lvl5pPr marL="1320800" marR="0" lvl="4" indent="-171450"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9pPr>
          </a:lstStyle>
          <a:p>
            <a:pPr marL="0" algn="ctr">
              <a:spcAft>
                <a:spcPts val="800"/>
              </a:spcAft>
            </a:pPr>
            <a:r>
              <a:rPr lang="en-US" sz="1600" b="1">
                <a:solidFill>
                  <a:schemeClr val="accent3"/>
                </a:solidFill>
                <a:latin typeface="Poppins"/>
              </a:rPr>
              <a:t>Bill capture and OCR functionality for unlimited # of lines and emails</a:t>
            </a:r>
          </a:p>
        </p:txBody>
      </p:sp>
      <p:pic>
        <p:nvPicPr>
          <p:cNvPr id="37" name="Google Shape;927;p82">
            <a:extLst>
              <a:ext uri="{FF2B5EF4-FFF2-40B4-BE49-F238E27FC236}">
                <a16:creationId xmlns:a16="http://schemas.microsoft.com/office/drawing/2014/main" id="{635C8F67-6542-2B82-0881-4FB78E1C0B9E}"/>
              </a:ext>
            </a:extLst>
          </p:cNvPr>
          <p:cNvPicPr preferRelativeResize="0"/>
          <p:nvPr/>
        </p:nvPicPr>
        <p:blipFill>
          <a:blip r:embed="rId6">
            <a:alphaModFix/>
          </a:blip>
          <a:stretch>
            <a:fillRect/>
          </a:stretch>
        </p:blipFill>
        <p:spPr>
          <a:xfrm>
            <a:off x="7243473" y="2404046"/>
            <a:ext cx="400175" cy="400172"/>
          </a:xfrm>
          <a:prstGeom prst="rect">
            <a:avLst/>
          </a:prstGeom>
          <a:noFill/>
          <a:ln>
            <a:noFill/>
          </a:ln>
        </p:spPr>
      </p:pic>
      <p:sp>
        <p:nvSpPr>
          <p:cNvPr id="39" name="Google Shape;933;p82">
            <a:extLst>
              <a:ext uri="{FF2B5EF4-FFF2-40B4-BE49-F238E27FC236}">
                <a16:creationId xmlns:a16="http://schemas.microsoft.com/office/drawing/2014/main" id="{82E4F64D-87DF-4C31-6759-379B94F6577A}"/>
              </a:ext>
            </a:extLst>
          </p:cNvPr>
          <p:cNvSpPr txBox="1">
            <a:spLocks/>
          </p:cNvSpPr>
          <p:nvPr/>
        </p:nvSpPr>
        <p:spPr>
          <a:xfrm>
            <a:off x="6337647" y="2956485"/>
            <a:ext cx="2412000" cy="540446"/>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RPr/>
            </a:defPPr>
            <a:lvl1pPr marL="6350" marR="0" lvl="0" indent="0" algn="l" defTabSz="914400" rtl="0" eaLnBrk="1" latinLnBrk="0" hangingPunct="1">
              <a:lnSpc>
                <a:spcPct val="100000"/>
              </a:lnSpc>
              <a:spcBef>
                <a:spcPts val="0"/>
              </a:spcBef>
              <a:spcAft>
                <a:spcPts val="0"/>
              </a:spcAft>
              <a:buClr>
                <a:srgbClr val="000000"/>
              </a:buClr>
              <a:buFont typeface="Arial"/>
              <a:buNone/>
              <a:tabLst/>
              <a:defRPr sz="1867" b="0" i="0" u="none" strike="noStrike" kern="1200" cap="none" spc="0">
                <a:solidFill>
                  <a:srgbClr val="000000"/>
                </a:solidFill>
                <a:latin typeface="Arial"/>
                <a:ea typeface="Arial"/>
                <a:cs typeface="Arial"/>
                <a:sym typeface="Arial"/>
              </a:defRPr>
            </a:lvl1pPr>
            <a:lvl2pPr marL="403225" marR="0" lvl="1" indent="-225425"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spc="0" baseline="0">
                <a:solidFill>
                  <a:srgbClr val="000000"/>
                </a:solidFill>
                <a:latin typeface="Arial"/>
                <a:ea typeface="Arial"/>
                <a:cs typeface="Arial"/>
                <a:sym typeface="Arial"/>
              </a:defRPr>
            </a:lvl2pPr>
            <a:lvl3pPr marL="688975" marR="0" lvl="2" indent="-177800" algn="l" defTabSz="914400" rtl="0" eaLnBrk="1" latinLnBrk="0" hangingPunct="1">
              <a:lnSpc>
                <a:spcPct val="100000"/>
              </a:lnSpc>
              <a:spcBef>
                <a:spcPts val="0"/>
              </a:spcBef>
              <a:spcAft>
                <a:spcPts val="0"/>
              </a:spcAft>
              <a:buClr>
                <a:srgbClr val="000000"/>
              </a:buClr>
              <a:buSzPct val="80000"/>
              <a:buFont typeface="Arial"/>
              <a:buChar char="•"/>
              <a:tabLst/>
              <a:defRPr sz="1867" b="0" i="0" u="none" strike="noStrike" kern="1200" cap="none">
                <a:solidFill>
                  <a:srgbClr val="000000"/>
                </a:solidFill>
                <a:latin typeface="Arial"/>
                <a:ea typeface="Arial"/>
                <a:cs typeface="Arial"/>
                <a:sym typeface="Arial"/>
              </a:defRPr>
            </a:lvl3pPr>
            <a:lvl4pPr marL="1030288" marR="0" lvl="3" indent="-179388"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a:solidFill>
                  <a:srgbClr val="000000"/>
                </a:solidFill>
                <a:latin typeface="Arial"/>
                <a:ea typeface="Arial"/>
                <a:cs typeface="Arial"/>
                <a:sym typeface="Arial"/>
              </a:defRPr>
            </a:lvl4pPr>
            <a:lvl5pPr marL="1320800" marR="0" lvl="4" indent="-171450"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9pPr>
          </a:lstStyle>
          <a:p>
            <a:pPr marL="0" algn="ctr">
              <a:spcAft>
                <a:spcPts val="800"/>
              </a:spcAft>
            </a:pPr>
            <a:r>
              <a:rPr lang="en-US" sz="1600" b="1">
                <a:solidFill>
                  <a:schemeClr val="accent3"/>
                </a:solidFill>
                <a:latin typeface="Poppins"/>
              </a:rPr>
              <a:t>Functionality to support multi-subsid, multi-currency &amp; custom fields</a:t>
            </a:r>
          </a:p>
        </p:txBody>
      </p:sp>
      <p:sp>
        <p:nvSpPr>
          <p:cNvPr id="41" name="Google Shape;926;p82">
            <a:extLst>
              <a:ext uri="{FF2B5EF4-FFF2-40B4-BE49-F238E27FC236}">
                <a16:creationId xmlns:a16="http://schemas.microsoft.com/office/drawing/2014/main" id="{D55E452B-B94D-AE8F-928A-7EABEEB6BB0E}"/>
              </a:ext>
            </a:extLst>
          </p:cNvPr>
          <p:cNvSpPr/>
          <p:nvPr/>
        </p:nvSpPr>
        <p:spPr>
          <a:xfrm>
            <a:off x="10156532" y="2393292"/>
            <a:ext cx="406591" cy="406589"/>
          </a:xfrm>
          <a:custGeom>
            <a:avLst/>
            <a:gdLst/>
            <a:ahLst/>
            <a:cxnLst/>
            <a:rect l="l" t="t" r="r" b="b"/>
            <a:pathLst>
              <a:path w="304943" h="304942" extrusionOk="0">
                <a:moveTo>
                  <a:pt x="300085" y="295323"/>
                </a:moveTo>
                <a:lnTo>
                  <a:pt x="17145" y="295323"/>
                </a:lnTo>
                <a:lnTo>
                  <a:pt x="50911" y="227790"/>
                </a:lnTo>
                <a:cubicBezTo>
                  <a:pt x="52864" y="228314"/>
                  <a:pt x="54959" y="228648"/>
                  <a:pt x="57102" y="228648"/>
                </a:cubicBezTo>
                <a:cubicBezTo>
                  <a:pt x="59770" y="228648"/>
                  <a:pt x="62341" y="228171"/>
                  <a:pt x="64722" y="227362"/>
                </a:cubicBezTo>
                <a:lnTo>
                  <a:pt x="88725" y="268462"/>
                </a:lnTo>
                <a:cubicBezTo>
                  <a:pt x="89678" y="270081"/>
                  <a:pt x="91487" y="270986"/>
                  <a:pt x="93345" y="270796"/>
                </a:cubicBezTo>
                <a:cubicBezTo>
                  <a:pt x="95202" y="270605"/>
                  <a:pt x="96774" y="269367"/>
                  <a:pt x="97393" y="267557"/>
                </a:cubicBezTo>
                <a:lnTo>
                  <a:pt x="148209" y="115824"/>
                </a:lnTo>
                <a:lnTo>
                  <a:pt x="172927" y="180070"/>
                </a:lnTo>
                <a:cubicBezTo>
                  <a:pt x="166307" y="184309"/>
                  <a:pt x="161925" y="191643"/>
                  <a:pt x="161925" y="200073"/>
                </a:cubicBezTo>
                <a:cubicBezTo>
                  <a:pt x="161925" y="213217"/>
                  <a:pt x="172593" y="223885"/>
                  <a:pt x="185738" y="223885"/>
                </a:cubicBezTo>
                <a:cubicBezTo>
                  <a:pt x="198882" y="223885"/>
                  <a:pt x="209550" y="213217"/>
                  <a:pt x="209550" y="200073"/>
                </a:cubicBezTo>
                <a:cubicBezTo>
                  <a:pt x="209550" y="193738"/>
                  <a:pt x="207073" y="188023"/>
                  <a:pt x="203073" y="183785"/>
                </a:cubicBezTo>
                <a:lnTo>
                  <a:pt x="243364" y="126730"/>
                </a:lnTo>
                <a:cubicBezTo>
                  <a:pt x="246174" y="127921"/>
                  <a:pt x="249221" y="128588"/>
                  <a:pt x="252460" y="128588"/>
                </a:cubicBezTo>
                <a:cubicBezTo>
                  <a:pt x="265605" y="128588"/>
                  <a:pt x="276273" y="117920"/>
                  <a:pt x="276273" y="104775"/>
                </a:cubicBezTo>
                <a:cubicBezTo>
                  <a:pt x="276273" y="98631"/>
                  <a:pt x="273939" y="93059"/>
                  <a:pt x="270081" y="88821"/>
                </a:cubicBezTo>
                <a:lnTo>
                  <a:pt x="303990" y="40815"/>
                </a:lnTo>
                <a:cubicBezTo>
                  <a:pt x="305515" y="38671"/>
                  <a:pt x="304991" y="35671"/>
                  <a:pt x="302847" y="34195"/>
                </a:cubicBezTo>
                <a:cubicBezTo>
                  <a:pt x="300704" y="32718"/>
                  <a:pt x="297704" y="33194"/>
                  <a:pt x="296227" y="35338"/>
                </a:cubicBezTo>
                <a:lnTo>
                  <a:pt x="262414" y="83201"/>
                </a:lnTo>
                <a:cubicBezTo>
                  <a:pt x="259366" y="81772"/>
                  <a:pt x="256032" y="80963"/>
                  <a:pt x="252460" y="80963"/>
                </a:cubicBezTo>
                <a:cubicBezTo>
                  <a:pt x="239316" y="80963"/>
                  <a:pt x="228648" y="91630"/>
                  <a:pt x="228648" y="104775"/>
                </a:cubicBezTo>
                <a:cubicBezTo>
                  <a:pt x="228648" y="111252"/>
                  <a:pt x="231267" y="117110"/>
                  <a:pt x="235458" y="121396"/>
                </a:cubicBezTo>
                <a:lnTo>
                  <a:pt x="195310" y="178308"/>
                </a:lnTo>
                <a:cubicBezTo>
                  <a:pt x="192357" y="177022"/>
                  <a:pt x="189166" y="176260"/>
                  <a:pt x="185785" y="176260"/>
                </a:cubicBezTo>
                <a:cubicBezTo>
                  <a:pt x="184452" y="176260"/>
                  <a:pt x="183166" y="176403"/>
                  <a:pt x="181880" y="176641"/>
                </a:cubicBezTo>
                <a:lnTo>
                  <a:pt x="152400" y="100060"/>
                </a:lnTo>
                <a:cubicBezTo>
                  <a:pt x="151686" y="98203"/>
                  <a:pt x="149876" y="96964"/>
                  <a:pt x="147828" y="97012"/>
                </a:cubicBezTo>
                <a:cubicBezTo>
                  <a:pt x="145828" y="97012"/>
                  <a:pt x="144066" y="98346"/>
                  <a:pt x="143399" y="100251"/>
                </a:cubicBezTo>
                <a:lnTo>
                  <a:pt x="91726" y="254603"/>
                </a:lnTo>
                <a:lnTo>
                  <a:pt x="73009" y="222552"/>
                </a:lnTo>
                <a:cubicBezTo>
                  <a:pt x="77867" y="218170"/>
                  <a:pt x="80963" y="211884"/>
                  <a:pt x="80963" y="204835"/>
                </a:cubicBezTo>
                <a:cubicBezTo>
                  <a:pt x="80963" y="191691"/>
                  <a:pt x="70295" y="181023"/>
                  <a:pt x="57150" y="181023"/>
                </a:cubicBezTo>
                <a:cubicBezTo>
                  <a:pt x="44005" y="181023"/>
                  <a:pt x="33338" y="191691"/>
                  <a:pt x="33338" y="204835"/>
                </a:cubicBezTo>
                <a:cubicBezTo>
                  <a:pt x="33338" y="212455"/>
                  <a:pt x="36957" y="219170"/>
                  <a:pt x="42482" y="223552"/>
                </a:cubicBezTo>
                <a:lnTo>
                  <a:pt x="9525" y="289512"/>
                </a:lnTo>
                <a:lnTo>
                  <a:pt x="9525" y="4763"/>
                </a:lnTo>
                <a:cubicBezTo>
                  <a:pt x="9525" y="2143"/>
                  <a:pt x="7382" y="0"/>
                  <a:pt x="4763" y="0"/>
                </a:cubicBezTo>
                <a:cubicBezTo>
                  <a:pt x="2143" y="0"/>
                  <a:pt x="0" y="2143"/>
                  <a:pt x="0" y="4763"/>
                </a:cubicBezTo>
                <a:lnTo>
                  <a:pt x="0" y="300180"/>
                </a:lnTo>
                <a:cubicBezTo>
                  <a:pt x="0" y="302800"/>
                  <a:pt x="2143" y="304943"/>
                  <a:pt x="4763" y="304943"/>
                </a:cubicBezTo>
                <a:lnTo>
                  <a:pt x="300181" y="304943"/>
                </a:lnTo>
                <a:cubicBezTo>
                  <a:pt x="302800" y="304943"/>
                  <a:pt x="304943" y="302800"/>
                  <a:pt x="304943" y="300180"/>
                </a:cubicBezTo>
                <a:cubicBezTo>
                  <a:pt x="304943" y="297561"/>
                  <a:pt x="302800" y="295418"/>
                  <a:pt x="300181" y="295418"/>
                </a:cubicBezTo>
                <a:close/>
                <a:moveTo>
                  <a:pt x="252460" y="90440"/>
                </a:moveTo>
                <a:cubicBezTo>
                  <a:pt x="255651" y="90440"/>
                  <a:pt x="258604" y="91488"/>
                  <a:pt x="260985" y="93250"/>
                </a:cubicBezTo>
                <a:cubicBezTo>
                  <a:pt x="264509" y="95869"/>
                  <a:pt x="266748" y="100013"/>
                  <a:pt x="266748" y="104727"/>
                </a:cubicBezTo>
                <a:cubicBezTo>
                  <a:pt x="266748" y="112633"/>
                  <a:pt x="260366" y="119015"/>
                  <a:pt x="252460" y="119015"/>
                </a:cubicBezTo>
                <a:cubicBezTo>
                  <a:pt x="249507" y="119015"/>
                  <a:pt x="246793" y="118110"/>
                  <a:pt x="244507" y="116586"/>
                </a:cubicBezTo>
                <a:cubicBezTo>
                  <a:pt x="240649" y="114014"/>
                  <a:pt x="238173" y="109633"/>
                  <a:pt x="238173" y="104727"/>
                </a:cubicBezTo>
                <a:cubicBezTo>
                  <a:pt x="238173" y="96822"/>
                  <a:pt x="244554" y="90440"/>
                  <a:pt x="252460" y="90440"/>
                </a:cubicBezTo>
                <a:close/>
                <a:moveTo>
                  <a:pt x="180594" y="186690"/>
                </a:moveTo>
                <a:cubicBezTo>
                  <a:pt x="182166" y="186071"/>
                  <a:pt x="183928" y="185738"/>
                  <a:pt x="185738" y="185738"/>
                </a:cubicBezTo>
                <a:cubicBezTo>
                  <a:pt x="188833" y="185738"/>
                  <a:pt x="191643" y="186690"/>
                  <a:pt x="193977" y="188357"/>
                </a:cubicBezTo>
                <a:cubicBezTo>
                  <a:pt x="197644" y="190976"/>
                  <a:pt x="200025" y="195215"/>
                  <a:pt x="200025" y="200025"/>
                </a:cubicBezTo>
                <a:cubicBezTo>
                  <a:pt x="200025" y="207931"/>
                  <a:pt x="193643" y="214313"/>
                  <a:pt x="185738" y="214313"/>
                </a:cubicBezTo>
                <a:cubicBezTo>
                  <a:pt x="177832" y="214313"/>
                  <a:pt x="171450" y="207931"/>
                  <a:pt x="171450" y="200025"/>
                </a:cubicBezTo>
                <a:cubicBezTo>
                  <a:pt x="171450" y="193929"/>
                  <a:pt x="175260" y="188738"/>
                  <a:pt x="180594" y="186690"/>
                </a:cubicBezTo>
                <a:close/>
                <a:moveTo>
                  <a:pt x="57102" y="190500"/>
                </a:moveTo>
                <a:cubicBezTo>
                  <a:pt x="65008" y="190500"/>
                  <a:pt x="71390" y="196882"/>
                  <a:pt x="71390" y="204788"/>
                </a:cubicBezTo>
                <a:cubicBezTo>
                  <a:pt x="71390" y="210026"/>
                  <a:pt x="68532" y="214646"/>
                  <a:pt x="64294" y="217122"/>
                </a:cubicBezTo>
                <a:cubicBezTo>
                  <a:pt x="62199" y="218361"/>
                  <a:pt x="59722" y="219075"/>
                  <a:pt x="57102" y="219075"/>
                </a:cubicBezTo>
                <a:cubicBezTo>
                  <a:pt x="54816" y="219075"/>
                  <a:pt x="52626" y="218551"/>
                  <a:pt x="50721" y="217551"/>
                </a:cubicBezTo>
                <a:cubicBezTo>
                  <a:pt x="46006" y="215217"/>
                  <a:pt x="42815" y="210360"/>
                  <a:pt x="42815" y="204740"/>
                </a:cubicBezTo>
                <a:cubicBezTo>
                  <a:pt x="42815" y="196834"/>
                  <a:pt x="49196" y="190452"/>
                  <a:pt x="57102" y="190452"/>
                </a:cubicBezTo>
                <a:close/>
              </a:path>
            </a:pathLst>
          </a:custGeom>
          <a:solidFill>
            <a:srgbClr val="1F1F1F"/>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43" name="Google Shape;930;p82">
            <a:extLst>
              <a:ext uri="{FF2B5EF4-FFF2-40B4-BE49-F238E27FC236}">
                <a16:creationId xmlns:a16="http://schemas.microsoft.com/office/drawing/2014/main" id="{82EF15A8-977D-C560-7449-64D883700C6C}"/>
              </a:ext>
            </a:extLst>
          </p:cNvPr>
          <p:cNvSpPr txBox="1">
            <a:spLocks/>
          </p:cNvSpPr>
          <p:nvPr/>
        </p:nvSpPr>
        <p:spPr>
          <a:xfrm>
            <a:off x="9171333" y="2956485"/>
            <a:ext cx="2412000" cy="329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RPr/>
            </a:defPPr>
            <a:lvl1pPr marL="6350" marR="0" lvl="0" indent="0" algn="l" defTabSz="914400" rtl="0" eaLnBrk="1" latinLnBrk="0" hangingPunct="1">
              <a:lnSpc>
                <a:spcPct val="100000"/>
              </a:lnSpc>
              <a:spcBef>
                <a:spcPts val="0"/>
              </a:spcBef>
              <a:spcAft>
                <a:spcPts val="0"/>
              </a:spcAft>
              <a:buClr>
                <a:srgbClr val="000000"/>
              </a:buClr>
              <a:buFont typeface="Arial"/>
              <a:buNone/>
              <a:tabLst/>
              <a:defRPr sz="1867" b="0" i="0" u="none" strike="noStrike" kern="1200" cap="none" spc="0">
                <a:solidFill>
                  <a:srgbClr val="000000"/>
                </a:solidFill>
                <a:latin typeface="Arial"/>
                <a:ea typeface="Arial"/>
                <a:cs typeface="Arial"/>
                <a:sym typeface="Arial"/>
              </a:defRPr>
            </a:lvl1pPr>
            <a:lvl2pPr marL="403225" marR="0" lvl="1" indent="-225425"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spc="0" baseline="0">
                <a:solidFill>
                  <a:srgbClr val="000000"/>
                </a:solidFill>
                <a:latin typeface="Arial"/>
                <a:ea typeface="Arial"/>
                <a:cs typeface="Arial"/>
                <a:sym typeface="Arial"/>
              </a:defRPr>
            </a:lvl2pPr>
            <a:lvl3pPr marL="688975" marR="0" lvl="2" indent="-177800" algn="l" defTabSz="914400" rtl="0" eaLnBrk="1" latinLnBrk="0" hangingPunct="1">
              <a:lnSpc>
                <a:spcPct val="100000"/>
              </a:lnSpc>
              <a:spcBef>
                <a:spcPts val="0"/>
              </a:spcBef>
              <a:spcAft>
                <a:spcPts val="0"/>
              </a:spcAft>
              <a:buClr>
                <a:srgbClr val="000000"/>
              </a:buClr>
              <a:buSzPct val="80000"/>
              <a:buFont typeface="Arial"/>
              <a:buChar char="•"/>
              <a:tabLst/>
              <a:defRPr sz="1867" b="0" i="0" u="none" strike="noStrike" kern="1200" cap="none">
                <a:solidFill>
                  <a:srgbClr val="000000"/>
                </a:solidFill>
                <a:latin typeface="Arial"/>
                <a:ea typeface="Arial"/>
                <a:cs typeface="Arial"/>
                <a:sym typeface="Arial"/>
              </a:defRPr>
            </a:lvl3pPr>
            <a:lvl4pPr marL="1030288" marR="0" lvl="3" indent="-179388"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a:solidFill>
                  <a:srgbClr val="000000"/>
                </a:solidFill>
                <a:latin typeface="Arial"/>
                <a:ea typeface="Arial"/>
                <a:cs typeface="Arial"/>
                <a:sym typeface="Arial"/>
              </a:defRPr>
            </a:lvl4pPr>
            <a:lvl5pPr marL="1320800" marR="0" lvl="4" indent="-171450" algn="l" defTabSz="914400" rtl="0" eaLnBrk="1" latinLnBrk="0" hangingPunct="1">
              <a:lnSpc>
                <a:spcPct val="100000"/>
              </a:lnSpc>
              <a:spcBef>
                <a:spcPts val="0"/>
              </a:spcBef>
              <a:spcAft>
                <a:spcPts val="0"/>
              </a:spcAft>
              <a:buClr>
                <a:srgbClr val="000000"/>
              </a:buClr>
              <a:buFont typeface="Arial"/>
              <a:buChar char="•"/>
              <a:tabLst/>
              <a:defRPr sz="1867"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9pPr>
          </a:lstStyle>
          <a:p>
            <a:pPr marL="0" algn="ctr">
              <a:spcAft>
                <a:spcPts val="800"/>
              </a:spcAft>
            </a:pPr>
            <a:r>
              <a:rPr lang="en-US" sz="1600" b="1">
                <a:solidFill>
                  <a:schemeClr val="accent3"/>
                </a:solidFill>
                <a:latin typeface="Poppins"/>
              </a:rPr>
              <a:t>Ramp vs NetSuite size, speed, focus</a:t>
            </a:r>
          </a:p>
        </p:txBody>
      </p:sp>
    </p:spTree>
    <p:extLst>
      <p:ext uri="{BB962C8B-B14F-4D97-AF65-F5344CB8AC3E}">
        <p14:creationId xmlns:p14="http://schemas.microsoft.com/office/powerpoint/2010/main" val="2665614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1887E-1113-4974-8C00-B50E7B90A010}"/>
              </a:ext>
            </a:extLst>
          </p:cNvPr>
          <p:cNvSpPr>
            <a:spLocks noGrp="1"/>
          </p:cNvSpPr>
          <p:nvPr>
            <p:ph type="title"/>
          </p:nvPr>
        </p:nvSpPr>
        <p:spPr>
          <a:xfrm>
            <a:off x="717029" y="338794"/>
            <a:ext cx="6340846" cy="1878012"/>
          </a:xfrm>
        </p:spPr>
        <p:txBody>
          <a:bodyPr/>
          <a:lstStyle/>
          <a:p>
            <a:r>
              <a:rPr lang="en-US">
                <a:latin typeface="Poppins SemiBold"/>
                <a:cs typeface="Poppins SemiBold"/>
              </a:rPr>
              <a:t>Ramp demo</a:t>
            </a:r>
            <a:endParaRPr lang="en-US"/>
          </a:p>
        </p:txBody>
      </p:sp>
      <p:sp>
        <p:nvSpPr>
          <p:cNvPr id="4" name="Text Placeholder 3">
            <a:extLst>
              <a:ext uri="{FF2B5EF4-FFF2-40B4-BE49-F238E27FC236}">
                <a16:creationId xmlns:a16="http://schemas.microsoft.com/office/drawing/2014/main" id="{782A57DB-F9B0-F419-3331-F84A01766184}"/>
              </a:ext>
            </a:extLst>
          </p:cNvPr>
          <p:cNvSpPr>
            <a:spLocks noGrp="1"/>
          </p:cNvSpPr>
          <p:nvPr>
            <p:ph type="body" idx="1"/>
          </p:nvPr>
        </p:nvSpPr>
        <p:spPr>
          <a:xfrm>
            <a:off x="717029" y="2378258"/>
            <a:ext cx="6340846" cy="2655885"/>
          </a:xfrm>
        </p:spPr>
        <p:txBody>
          <a:bodyPr vert="horz" lIns="0" tIns="45720" rIns="0" bIns="45720" rtlCol="0" anchor="t">
            <a:noAutofit/>
          </a:bodyPr>
          <a:lstStyle/>
          <a:p>
            <a:r>
              <a:rPr lang="en-US" b="1">
                <a:solidFill>
                  <a:schemeClr val="accent3"/>
                </a:solidFill>
                <a:latin typeface="Poppins"/>
                <a:cs typeface="Poppins"/>
              </a:rPr>
              <a:t>What we'll cover:</a:t>
            </a:r>
          </a:p>
          <a:p>
            <a:pPr marL="342900" indent="-342900">
              <a:buAutoNum type="arabicPeriod"/>
            </a:pPr>
            <a:r>
              <a:rPr lang="en-US">
                <a:solidFill>
                  <a:schemeClr val="accent3"/>
                </a:solidFill>
                <a:latin typeface="Poppins"/>
                <a:cs typeface="Poppins"/>
              </a:rPr>
              <a:t>Ramp Cards &amp; Expense Management</a:t>
            </a:r>
            <a:endParaRPr lang="en-US">
              <a:solidFill>
                <a:schemeClr val="accent3"/>
              </a:solidFill>
              <a:latin typeface="Poppins"/>
            </a:endParaRPr>
          </a:p>
          <a:p>
            <a:pPr marL="800100" lvl="1" indent="-342900">
              <a:buFont typeface="Courier New" panose="020B0604020202020204" pitchFamily="34" charset="0"/>
              <a:buChar char="o"/>
            </a:pPr>
            <a:r>
              <a:rPr lang="en-US" sz="1600">
                <a:solidFill>
                  <a:schemeClr val="accent3"/>
                </a:solidFill>
                <a:latin typeface="Poppins"/>
                <a:cs typeface="Poppins"/>
              </a:rPr>
              <a:t>From user level</a:t>
            </a:r>
          </a:p>
          <a:p>
            <a:pPr marL="800100" lvl="1" indent="-342900">
              <a:buFont typeface="Courier New" panose="020B0604020202020204" pitchFamily="34" charset="0"/>
              <a:buChar char="o"/>
            </a:pPr>
            <a:r>
              <a:rPr lang="en-US" sz="1600">
                <a:solidFill>
                  <a:schemeClr val="accent3"/>
                </a:solidFill>
                <a:latin typeface="Poppins"/>
                <a:cs typeface="Poppins"/>
              </a:rPr>
              <a:t>From admin level</a:t>
            </a:r>
          </a:p>
          <a:p>
            <a:pPr marL="342900" indent="-342900">
              <a:buAutoNum type="arabicPeriod"/>
            </a:pPr>
            <a:r>
              <a:rPr lang="en-US">
                <a:solidFill>
                  <a:schemeClr val="accent3"/>
                </a:solidFill>
                <a:latin typeface="Poppins"/>
                <a:cs typeface="Poppins"/>
              </a:rPr>
              <a:t>Ramp Procurement/AP/Bill Pay</a:t>
            </a:r>
          </a:p>
          <a:p>
            <a:pPr marL="342900" indent="-342900">
              <a:buAutoNum type="arabicPeriod"/>
            </a:pPr>
            <a:r>
              <a:rPr lang="en-US">
                <a:solidFill>
                  <a:schemeClr val="accent3"/>
                </a:solidFill>
                <a:latin typeface="Poppins"/>
                <a:cs typeface="Poppins"/>
              </a:rPr>
              <a:t>Ramp + NetGain Shared Transactions</a:t>
            </a:r>
          </a:p>
        </p:txBody>
      </p:sp>
      <p:pic>
        <p:nvPicPr>
          <p:cNvPr id="5" name="Picture 4">
            <a:extLst>
              <a:ext uri="{FF2B5EF4-FFF2-40B4-BE49-F238E27FC236}">
                <a16:creationId xmlns:a16="http://schemas.microsoft.com/office/drawing/2014/main" id="{4F3686F0-3D49-B529-1564-04D139568BA5}"/>
              </a:ext>
            </a:extLst>
          </p:cNvPr>
          <p:cNvPicPr>
            <a:picLocks noChangeAspect="1"/>
          </p:cNvPicPr>
          <p:nvPr/>
        </p:nvPicPr>
        <p:blipFill>
          <a:blip r:embed="rId2"/>
          <a:stretch>
            <a:fillRect/>
          </a:stretch>
        </p:blipFill>
        <p:spPr>
          <a:xfrm>
            <a:off x="1647347" y="6237777"/>
            <a:ext cx="825500" cy="244058"/>
          </a:xfrm>
          <a:prstGeom prst="rect">
            <a:avLst/>
          </a:prstGeom>
        </p:spPr>
      </p:pic>
    </p:spTree>
    <p:extLst>
      <p:ext uri="{BB962C8B-B14F-4D97-AF65-F5344CB8AC3E}">
        <p14:creationId xmlns:p14="http://schemas.microsoft.com/office/powerpoint/2010/main" val="277614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94E9D-39C9-968D-1254-DD7C9E8C4C22}"/>
            </a:ext>
          </a:extLst>
        </p:cNvPr>
        <p:cNvGrpSpPr/>
        <p:nvPr/>
      </p:nvGrpSpPr>
      <p:grpSpPr>
        <a:xfrm>
          <a:off x="0" y="0"/>
          <a:ext cx="0" cy="0"/>
          <a:chOff x="0" y="0"/>
          <a:chExt cx="0" cy="0"/>
        </a:xfrm>
      </p:grpSpPr>
      <p:sp>
        <p:nvSpPr>
          <p:cNvPr id="10" name="Google Shape;945;p84">
            <a:extLst>
              <a:ext uri="{FF2B5EF4-FFF2-40B4-BE49-F238E27FC236}">
                <a16:creationId xmlns:a16="http://schemas.microsoft.com/office/drawing/2014/main" id="{04987CBE-13AB-FC77-EB6E-D5F61E3DF21E}"/>
              </a:ext>
            </a:extLst>
          </p:cNvPr>
          <p:cNvSpPr txBox="1"/>
          <p:nvPr/>
        </p:nvSpPr>
        <p:spPr>
          <a:xfrm>
            <a:off x="3650564" y="218154"/>
            <a:ext cx="5729000" cy="489379"/>
          </a:xfrm>
          <a:prstGeom prst="rect">
            <a:avLst/>
          </a:prstGeom>
          <a:noFill/>
          <a:ln>
            <a:noFill/>
          </a:ln>
        </p:spPr>
        <p:txBody>
          <a:bodyPr spcFirstLastPara="1" wrap="square" lIns="45733" tIns="22867" rIns="45733" bIns="2286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80000"/>
              </a:lnSpc>
              <a:spcBef>
                <a:spcPts val="0"/>
              </a:spcBef>
              <a:spcAft>
                <a:spcPts val="0"/>
              </a:spcAft>
              <a:buNone/>
            </a:pPr>
            <a:r>
              <a:rPr lang="en" sz="3600" b="1">
                <a:solidFill>
                  <a:schemeClr val="tx2"/>
                </a:solidFill>
                <a:latin typeface="Poppins SemiBold"/>
                <a:ea typeface="Helvetica Neue"/>
                <a:cs typeface="Helvetica Neue"/>
                <a:sym typeface="Helvetica Neue"/>
              </a:rPr>
              <a:t>Zero-touch expenses</a:t>
            </a:r>
            <a:endParaRPr lang="en-US" sz="650" b="1">
              <a:solidFill>
                <a:schemeClr val="tx2"/>
              </a:solidFill>
              <a:latin typeface="Poppins SemiBold"/>
              <a:ea typeface="Helvetica Neue"/>
              <a:cs typeface="Helvetica Neue"/>
            </a:endParaRPr>
          </a:p>
        </p:txBody>
      </p:sp>
      <p:pic>
        <p:nvPicPr>
          <p:cNvPr id="14" name="Google Shape;947;p84">
            <a:extLst>
              <a:ext uri="{FF2B5EF4-FFF2-40B4-BE49-F238E27FC236}">
                <a16:creationId xmlns:a16="http://schemas.microsoft.com/office/drawing/2014/main" id="{F1621D91-9430-145B-9965-4CA995AC1146}"/>
              </a:ext>
            </a:extLst>
          </p:cNvPr>
          <p:cNvPicPr preferRelativeResize="0"/>
          <p:nvPr/>
        </p:nvPicPr>
        <p:blipFill>
          <a:blip r:embed="rId5">
            <a:alphaModFix/>
          </a:blip>
          <a:stretch>
            <a:fillRect/>
          </a:stretch>
        </p:blipFill>
        <p:spPr>
          <a:xfrm>
            <a:off x="1690636" y="1171261"/>
            <a:ext cx="2406000" cy="5046000"/>
          </a:xfrm>
          <a:prstGeom prst="roundRect">
            <a:avLst>
              <a:gd name="adj" fmla="val 16667"/>
            </a:avLst>
          </a:prstGeom>
          <a:noFill/>
          <a:ln>
            <a:noFill/>
          </a:ln>
        </p:spPr>
      </p:pic>
      <p:pic>
        <p:nvPicPr>
          <p:cNvPr id="16" name="Google Shape;948;p84">
            <a:extLst>
              <a:ext uri="{FF2B5EF4-FFF2-40B4-BE49-F238E27FC236}">
                <a16:creationId xmlns:a16="http://schemas.microsoft.com/office/drawing/2014/main" id="{F508775C-CDB3-67E6-1B81-A707DA688CC8}"/>
              </a:ext>
            </a:extLst>
          </p:cNvPr>
          <p:cNvPicPr preferRelativeResize="0"/>
          <p:nvPr/>
        </p:nvPicPr>
        <p:blipFill>
          <a:blip r:embed="rId6">
            <a:alphaModFix/>
          </a:blip>
          <a:stretch>
            <a:fillRect/>
          </a:stretch>
        </p:blipFill>
        <p:spPr>
          <a:xfrm>
            <a:off x="4854399" y="1059786"/>
            <a:ext cx="2896487" cy="5427296"/>
          </a:xfrm>
          <a:prstGeom prst="rect">
            <a:avLst/>
          </a:prstGeom>
          <a:noFill/>
          <a:ln>
            <a:noFill/>
          </a:ln>
        </p:spPr>
      </p:pic>
      <p:sp>
        <p:nvSpPr>
          <p:cNvPr id="18" name="Google Shape;949;p84">
            <a:extLst>
              <a:ext uri="{FF2B5EF4-FFF2-40B4-BE49-F238E27FC236}">
                <a16:creationId xmlns:a16="http://schemas.microsoft.com/office/drawing/2014/main" id="{23984C93-6113-224D-E713-C2E579B4FC22}"/>
              </a:ext>
            </a:extLst>
          </p:cNvPr>
          <p:cNvSpPr txBox="1"/>
          <p:nvPr/>
        </p:nvSpPr>
        <p:spPr>
          <a:xfrm>
            <a:off x="1748816" y="776986"/>
            <a:ext cx="2224000" cy="355200"/>
          </a:xfrm>
          <a:prstGeom prst="rect">
            <a:avLst/>
          </a:prstGeom>
          <a:noFill/>
          <a:ln>
            <a:noFill/>
          </a:ln>
        </p:spPr>
        <p:txBody>
          <a:bodyPr spcFirstLastPara="1" wrap="square" lIns="45733" tIns="45733" rIns="45733" bIns="457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80000"/>
              </a:lnSpc>
              <a:spcBef>
                <a:spcPts val="0"/>
              </a:spcBef>
              <a:spcAft>
                <a:spcPts val="0"/>
              </a:spcAft>
              <a:buNone/>
            </a:pPr>
            <a:r>
              <a:rPr lang="en" sz="2100">
                <a:solidFill>
                  <a:schemeClr val="accent3"/>
                </a:solidFill>
                <a:latin typeface="Poppins"/>
                <a:ea typeface="Helvetica Neue"/>
                <a:cs typeface="Helvetica Neue"/>
                <a:sym typeface="Helvetica Neue"/>
              </a:rPr>
              <a:t>SMS</a:t>
            </a:r>
            <a:endParaRPr lang="en-US" sz="2100">
              <a:solidFill>
                <a:schemeClr val="accent3"/>
              </a:solidFill>
              <a:latin typeface="Poppins"/>
            </a:endParaRPr>
          </a:p>
        </p:txBody>
      </p:sp>
      <p:sp>
        <p:nvSpPr>
          <p:cNvPr id="20" name="Google Shape;950;p84">
            <a:extLst>
              <a:ext uri="{FF2B5EF4-FFF2-40B4-BE49-F238E27FC236}">
                <a16:creationId xmlns:a16="http://schemas.microsoft.com/office/drawing/2014/main" id="{527337FD-59E9-3788-191D-207EB987B01B}"/>
              </a:ext>
            </a:extLst>
          </p:cNvPr>
          <p:cNvSpPr txBox="1"/>
          <p:nvPr/>
        </p:nvSpPr>
        <p:spPr>
          <a:xfrm>
            <a:off x="5071359" y="797698"/>
            <a:ext cx="2224000" cy="355200"/>
          </a:xfrm>
          <a:prstGeom prst="rect">
            <a:avLst/>
          </a:prstGeom>
          <a:noFill/>
          <a:ln>
            <a:noFill/>
          </a:ln>
        </p:spPr>
        <p:txBody>
          <a:bodyPr spcFirstLastPara="1" wrap="square" lIns="45733" tIns="45733" rIns="45733" bIns="457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80000"/>
              </a:lnSpc>
              <a:spcBef>
                <a:spcPts val="0"/>
              </a:spcBef>
              <a:spcAft>
                <a:spcPts val="0"/>
              </a:spcAft>
              <a:buNone/>
            </a:pPr>
            <a:r>
              <a:rPr lang="en" sz="2100">
                <a:solidFill>
                  <a:schemeClr val="accent3"/>
                </a:solidFill>
                <a:latin typeface="Poppins"/>
                <a:ea typeface="Helvetica Neue"/>
                <a:cs typeface="Helvetica Neue"/>
                <a:sym typeface="Helvetica Neue"/>
              </a:rPr>
              <a:t>Mobile App</a:t>
            </a:r>
            <a:endParaRPr lang="en-US" sz="2100">
              <a:solidFill>
                <a:schemeClr val="accent3"/>
              </a:solidFill>
              <a:latin typeface="Poppins"/>
            </a:endParaRPr>
          </a:p>
        </p:txBody>
      </p:sp>
      <p:pic>
        <p:nvPicPr>
          <p:cNvPr id="22" name="Google Shape;951;p84">
            <a:extLst>
              <a:ext uri="{FF2B5EF4-FFF2-40B4-BE49-F238E27FC236}">
                <a16:creationId xmlns:a16="http://schemas.microsoft.com/office/drawing/2014/main" id="{B95CD37D-76BC-6E2C-AD59-99F6145C2568}"/>
              </a:ext>
            </a:extLst>
          </p:cNvPr>
          <p:cNvPicPr preferRelativeResize="0"/>
          <p:nvPr/>
        </p:nvPicPr>
        <p:blipFill>
          <a:blip r:embed="rId6">
            <a:alphaModFix/>
          </a:blip>
          <a:stretch>
            <a:fillRect/>
          </a:stretch>
        </p:blipFill>
        <p:spPr>
          <a:xfrm>
            <a:off x="8296007" y="1041011"/>
            <a:ext cx="2896487" cy="5427296"/>
          </a:xfrm>
          <a:prstGeom prst="rect">
            <a:avLst/>
          </a:prstGeom>
          <a:noFill/>
          <a:ln>
            <a:noFill/>
          </a:ln>
        </p:spPr>
      </p:pic>
      <p:pic>
        <p:nvPicPr>
          <p:cNvPr id="24" name="Google Shape;952;p84">
            <a:extLst>
              <a:ext uri="{FF2B5EF4-FFF2-40B4-BE49-F238E27FC236}">
                <a16:creationId xmlns:a16="http://schemas.microsoft.com/office/drawing/2014/main" id="{D7E8EB7D-29DB-8228-6DC4-9350FB85EE16}"/>
              </a:ext>
            </a:extLst>
          </p:cNvPr>
          <p:cNvPicPr preferRelativeResize="0"/>
          <p:nvPr/>
        </p:nvPicPr>
        <p:blipFill>
          <a:blip r:embed="rId7">
            <a:alphaModFix/>
          </a:blip>
          <a:stretch>
            <a:fillRect/>
          </a:stretch>
        </p:blipFill>
        <p:spPr>
          <a:xfrm>
            <a:off x="8508655" y="1257774"/>
            <a:ext cx="2356400" cy="4414400"/>
          </a:xfrm>
          <a:prstGeom prst="roundRect">
            <a:avLst>
              <a:gd name="adj" fmla="val 6563"/>
            </a:avLst>
          </a:prstGeom>
          <a:noFill/>
          <a:ln>
            <a:noFill/>
          </a:ln>
        </p:spPr>
      </p:pic>
      <p:pic>
        <p:nvPicPr>
          <p:cNvPr id="26" name="Google Shape;953;p84">
            <a:extLst>
              <a:ext uri="{FF2B5EF4-FFF2-40B4-BE49-F238E27FC236}">
                <a16:creationId xmlns:a16="http://schemas.microsoft.com/office/drawing/2014/main" id="{9D4F05C9-5C74-2A30-E4A6-3DE90858CA8E}"/>
              </a:ext>
            </a:extLst>
          </p:cNvPr>
          <p:cNvPicPr preferRelativeResize="0"/>
          <p:nvPr/>
        </p:nvPicPr>
        <p:blipFill>
          <a:blip r:embed="rId8">
            <a:alphaModFix/>
          </a:blip>
          <a:stretch>
            <a:fillRect/>
          </a:stretch>
        </p:blipFill>
        <p:spPr>
          <a:xfrm>
            <a:off x="8529531" y="5674068"/>
            <a:ext cx="2269524" cy="305638"/>
          </a:xfrm>
          <a:prstGeom prst="roundRect">
            <a:avLst>
              <a:gd name="adj" fmla="val 16667"/>
            </a:avLst>
          </a:prstGeom>
          <a:noFill/>
          <a:ln>
            <a:noFill/>
          </a:ln>
        </p:spPr>
      </p:pic>
      <p:sp>
        <p:nvSpPr>
          <p:cNvPr id="28" name="Google Shape;954;p84">
            <a:extLst>
              <a:ext uri="{FF2B5EF4-FFF2-40B4-BE49-F238E27FC236}">
                <a16:creationId xmlns:a16="http://schemas.microsoft.com/office/drawing/2014/main" id="{36296874-5C1E-E5DB-EF5D-C805BB6E4EF9}"/>
              </a:ext>
            </a:extLst>
          </p:cNvPr>
          <p:cNvSpPr txBox="1"/>
          <p:nvPr/>
        </p:nvSpPr>
        <p:spPr>
          <a:xfrm>
            <a:off x="8574879" y="776974"/>
            <a:ext cx="2224000" cy="355200"/>
          </a:xfrm>
          <a:prstGeom prst="rect">
            <a:avLst/>
          </a:prstGeom>
          <a:noFill/>
          <a:ln>
            <a:noFill/>
          </a:ln>
        </p:spPr>
        <p:txBody>
          <a:bodyPr spcFirstLastPara="1" wrap="square" lIns="45733" tIns="45733" rIns="45733" bIns="457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80000"/>
              </a:lnSpc>
              <a:spcBef>
                <a:spcPts val="0"/>
              </a:spcBef>
              <a:spcAft>
                <a:spcPts val="0"/>
              </a:spcAft>
              <a:buNone/>
            </a:pPr>
            <a:r>
              <a:rPr lang="en" sz="2100">
                <a:solidFill>
                  <a:schemeClr val="accent3"/>
                </a:solidFill>
                <a:latin typeface="Helvetica Neue"/>
                <a:ea typeface="Helvetica Neue"/>
                <a:cs typeface="Helvetica Neue"/>
                <a:sym typeface="Helvetica Neue"/>
              </a:rPr>
              <a:t>Integration</a:t>
            </a:r>
            <a:endParaRPr lang="en-US" sz="2100">
              <a:solidFill>
                <a:schemeClr val="accent3"/>
              </a:solidFill>
            </a:endParaRPr>
          </a:p>
        </p:txBody>
      </p:sp>
      <p:pic>
        <p:nvPicPr>
          <p:cNvPr id="34" name="25 March, 2024 - Mobile-app-experience-Updated-1">
            <a:hlinkClick r:id="" action="ppaction://media"/>
            <a:extLst>
              <a:ext uri="{FF2B5EF4-FFF2-40B4-BE49-F238E27FC236}">
                <a16:creationId xmlns:a16="http://schemas.microsoft.com/office/drawing/2014/main" id="{AE56DF7D-F08D-31B9-603B-F45AB718118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123038" y="1291224"/>
            <a:ext cx="2227763" cy="4693085"/>
          </a:xfrm>
          <a:prstGeom prst="rect">
            <a:avLst/>
          </a:prstGeom>
        </p:spPr>
      </p:pic>
      <p:pic>
        <p:nvPicPr>
          <p:cNvPr id="3" name="Picture 2">
            <a:extLst>
              <a:ext uri="{FF2B5EF4-FFF2-40B4-BE49-F238E27FC236}">
                <a16:creationId xmlns:a16="http://schemas.microsoft.com/office/drawing/2014/main" id="{66F1002D-6EEE-B1B3-CB34-84F44BC275D4}"/>
              </a:ext>
            </a:extLst>
          </p:cNvPr>
          <p:cNvPicPr>
            <a:picLocks noChangeAspect="1"/>
          </p:cNvPicPr>
          <p:nvPr/>
        </p:nvPicPr>
        <p:blipFill>
          <a:blip r:embed="rId10"/>
          <a:stretch>
            <a:fillRect/>
          </a:stretch>
        </p:blipFill>
        <p:spPr>
          <a:xfrm>
            <a:off x="1647347" y="6237777"/>
            <a:ext cx="825500" cy="244058"/>
          </a:xfrm>
          <a:prstGeom prst="rect">
            <a:avLst/>
          </a:prstGeom>
        </p:spPr>
      </p:pic>
    </p:spTree>
    <p:extLst>
      <p:ext uri="{BB962C8B-B14F-4D97-AF65-F5344CB8AC3E}">
        <p14:creationId xmlns:p14="http://schemas.microsoft.com/office/powerpoint/2010/main" val="289654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1041F-6326-05FC-991E-79F7D0956B3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963BAD6-D65F-7578-EF75-D1E846F85218}"/>
              </a:ext>
            </a:extLst>
          </p:cNvPr>
          <p:cNvSpPr>
            <a:spLocks noGrp="1"/>
          </p:cNvSpPr>
          <p:nvPr>
            <p:ph type="ctrTitle"/>
          </p:nvPr>
        </p:nvSpPr>
        <p:spPr>
          <a:xfrm>
            <a:off x="756831" y="819662"/>
            <a:ext cx="7181503" cy="521978"/>
          </a:xfrm>
        </p:spPr>
        <p:txBody>
          <a:bodyPr lIns="0" tIns="0" rIns="0" bIns="0"/>
          <a:lstStyle/>
          <a:p>
            <a:r>
              <a:rPr lang="en-US">
                <a:latin typeface="Poppins SemiBold"/>
                <a:cs typeface="Poppins SemiBold"/>
              </a:rPr>
              <a:t>Netgain customer sign up bonus</a:t>
            </a:r>
            <a:endParaRPr lang="en-US"/>
          </a:p>
        </p:txBody>
      </p:sp>
      <p:sp>
        <p:nvSpPr>
          <p:cNvPr id="4" name="Content Placeholder 3">
            <a:extLst>
              <a:ext uri="{FF2B5EF4-FFF2-40B4-BE49-F238E27FC236}">
                <a16:creationId xmlns:a16="http://schemas.microsoft.com/office/drawing/2014/main" id="{5736B314-43F6-0A14-C91C-0082E0601F37}"/>
              </a:ext>
            </a:extLst>
          </p:cNvPr>
          <p:cNvSpPr>
            <a:spLocks noGrp="1"/>
          </p:cNvSpPr>
          <p:nvPr>
            <p:ph sz="half" idx="1"/>
          </p:nvPr>
        </p:nvSpPr>
        <p:spPr>
          <a:xfrm>
            <a:off x="752580" y="1078142"/>
            <a:ext cx="9232025" cy="5278993"/>
          </a:xfrm>
        </p:spPr>
        <p:txBody>
          <a:bodyPr vert="horz" lIns="91440" tIns="45720" rIns="91440" bIns="45720" rtlCol="0" anchor="t">
            <a:noAutofit/>
          </a:bodyPr>
          <a:lstStyle/>
          <a:p>
            <a:endParaRPr lang="en-US">
              <a:latin typeface="Poppins"/>
              <a:cs typeface="Poppins"/>
            </a:endParaRPr>
          </a:p>
          <a:p>
            <a:r>
              <a:rPr lang="en-US" sz="2000">
                <a:solidFill>
                  <a:schemeClr val="accent3"/>
                </a:solidFill>
                <a:latin typeface="Poppins"/>
                <a:cs typeface="Poppins"/>
              </a:rPr>
              <a:t>Learn more about Ramp's easy-to-use finance operations platform with easy-to-use cards, spend limits, approval flows, vendor payments— and more.</a:t>
            </a:r>
            <a:endParaRPr lang="en-US" sz="2000">
              <a:solidFill>
                <a:schemeClr val="accent3"/>
              </a:solidFill>
            </a:endParaRPr>
          </a:p>
          <a:p>
            <a:r>
              <a:rPr lang="en-US" sz="2000" b="1">
                <a:solidFill>
                  <a:schemeClr val="accent3"/>
                </a:solidFill>
                <a:latin typeface="Poppins"/>
                <a:cs typeface="Poppins"/>
              </a:rPr>
              <a:t>$500 Sign up bonus</a:t>
            </a:r>
          </a:p>
          <a:p>
            <a:r>
              <a:rPr lang="en-US" sz="2000" b="1">
                <a:latin typeface="Poppins"/>
                <a:cs typeface="Poppins"/>
                <a:hlinkClick r:id="rId3"/>
              </a:rPr>
              <a:t>Sign Up Here</a:t>
            </a:r>
            <a:endParaRPr lang="en-US">
              <a:latin typeface="Poppins"/>
              <a:cs typeface="Poppins"/>
            </a:endParaRPr>
          </a:p>
          <a:p>
            <a:endParaRPr lang="en-US" sz="2000" b="1">
              <a:latin typeface="Poppins"/>
              <a:cs typeface="Poppins"/>
            </a:endParaRPr>
          </a:p>
          <a:p>
            <a:endParaRPr lang="en-US" sz="2000" b="1">
              <a:latin typeface="Poppins"/>
              <a:cs typeface="Poppins"/>
            </a:endParaRPr>
          </a:p>
          <a:p>
            <a:endParaRPr lang="en-US" sz="2000" b="1">
              <a:latin typeface="Poppins"/>
              <a:cs typeface="Poppins"/>
            </a:endParaRPr>
          </a:p>
          <a:p>
            <a:r>
              <a:rPr lang="en-US" sz="1200" i="1">
                <a:latin typeface="Poppins"/>
                <a:cs typeface="Poppins"/>
              </a:rPr>
              <a:t>*Bonus will be paid via Amazon eGift Card after your first balance payment of $1,000 within 90 days of account opening</a:t>
            </a:r>
            <a:endParaRPr lang="en-US" sz="1200" i="1">
              <a:solidFill>
                <a:srgbClr val="000000"/>
              </a:solidFill>
              <a:latin typeface="Poppins"/>
              <a:cs typeface="Poppins"/>
            </a:endParaRPr>
          </a:p>
          <a:p>
            <a:endParaRPr lang="en-US"/>
          </a:p>
        </p:txBody>
      </p:sp>
      <p:pic>
        <p:nvPicPr>
          <p:cNvPr id="3" name="Picture 2">
            <a:extLst>
              <a:ext uri="{FF2B5EF4-FFF2-40B4-BE49-F238E27FC236}">
                <a16:creationId xmlns:a16="http://schemas.microsoft.com/office/drawing/2014/main" id="{0AD4B214-28DE-4545-42EF-3023E719C477}"/>
              </a:ext>
            </a:extLst>
          </p:cNvPr>
          <p:cNvPicPr>
            <a:picLocks noChangeAspect="1"/>
          </p:cNvPicPr>
          <p:nvPr/>
        </p:nvPicPr>
        <p:blipFill>
          <a:blip r:embed="rId4"/>
          <a:stretch>
            <a:fillRect/>
          </a:stretch>
        </p:blipFill>
        <p:spPr>
          <a:xfrm>
            <a:off x="1570291" y="6237777"/>
            <a:ext cx="825500" cy="244058"/>
          </a:xfrm>
          <a:prstGeom prst="rect">
            <a:avLst/>
          </a:prstGeom>
        </p:spPr>
      </p:pic>
      <p:sp>
        <p:nvSpPr>
          <p:cNvPr id="11" name="Rectangle 10">
            <a:extLst>
              <a:ext uri="{FF2B5EF4-FFF2-40B4-BE49-F238E27FC236}">
                <a16:creationId xmlns:a16="http://schemas.microsoft.com/office/drawing/2014/main" id="{8AC7ACD8-83F2-0FB2-0F95-22C4A715488E}"/>
              </a:ext>
            </a:extLst>
          </p:cNvPr>
          <p:cNvSpPr/>
          <p:nvPr/>
        </p:nvSpPr>
        <p:spPr>
          <a:xfrm>
            <a:off x="758405" y="3734657"/>
            <a:ext cx="817994" cy="1950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913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CD43D-4336-B8A9-3EF1-BE57D1982131}"/>
              </a:ext>
            </a:extLst>
          </p:cNvPr>
          <p:cNvSpPr>
            <a:spLocks noGrp="1"/>
          </p:cNvSpPr>
          <p:nvPr>
            <p:ph type="title"/>
          </p:nvPr>
        </p:nvSpPr>
        <p:spPr/>
        <p:txBody>
          <a:bodyPr/>
          <a:lstStyle/>
          <a:p>
            <a:r>
              <a:rPr lang="en-US">
                <a:latin typeface="Poppins SemiBold"/>
                <a:cs typeface="Poppins SemiBold"/>
              </a:rPr>
              <a:t>Speakers</a:t>
            </a:r>
            <a:endParaRPr lang="en-US"/>
          </a:p>
        </p:txBody>
      </p:sp>
      <p:sp>
        <p:nvSpPr>
          <p:cNvPr id="3" name="Text Placeholder 2">
            <a:extLst>
              <a:ext uri="{FF2B5EF4-FFF2-40B4-BE49-F238E27FC236}">
                <a16:creationId xmlns:a16="http://schemas.microsoft.com/office/drawing/2014/main" id="{0A02E5AF-2CD4-1148-575D-0FCE5F098930}"/>
              </a:ext>
            </a:extLst>
          </p:cNvPr>
          <p:cNvSpPr>
            <a:spLocks noGrp="1"/>
          </p:cNvSpPr>
          <p:nvPr>
            <p:ph type="body" sz="quarter" idx="13"/>
          </p:nvPr>
        </p:nvSpPr>
        <p:spPr/>
        <p:txBody>
          <a:bodyPr vert="horz" lIns="91440" tIns="45720" rIns="91440" bIns="45720" rtlCol="0" anchor="t">
            <a:noAutofit/>
          </a:bodyPr>
          <a:lstStyle/>
          <a:p>
            <a:r>
              <a:rPr lang="en-US">
                <a:cs typeface="Poppins Medium"/>
              </a:rPr>
              <a:t>Tanner Larsen </a:t>
            </a:r>
            <a:endParaRPr lang="en-US"/>
          </a:p>
        </p:txBody>
      </p:sp>
      <p:sp>
        <p:nvSpPr>
          <p:cNvPr id="4" name="Text Placeholder 3">
            <a:extLst>
              <a:ext uri="{FF2B5EF4-FFF2-40B4-BE49-F238E27FC236}">
                <a16:creationId xmlns:a16="http://schemas.microsoft.com/office/drawing/2014/main" id="{76AB7E89-99F4-2861-C9FB-5E216B8F9509}"/>
              </a:ext>
            </a:extLst>
          </p:cNvPr>
          <p:cNvSpPr>
            <a:spLocks noGrp="1"/>
          </p:cNvSpPr>
          <p:nvPr>
            <p:ph type="body" sz="quarter" idx="14"/>
          </p:nvPr>
        </p:nvSpPr>
        <p:spPr>
          <a:xfrm>
            <a:off x="1140059" y="3735371"/>
            <a:ext cx="2438581" cy="531842"/>
          </a:xfrm>
        </p:spPr>
        <p:txBody>
          <a:bodyPr vert="horz" lIns="91440" tIns="45720" rIns="91440" bIns="45720" rtlCol="0" anchor="t">
            <a:noAutofit/>
          </a:bodyPr>
          <a:lstStyle/>
          <a:p>
            <a:r>
              <a:rPr lang="en-US">
                <a:solidFill>
                  <a:schemeClr val="accent6"/>
                </a:solidFill>
                <a:latin typeface="Poppins SemiBold"/>
                <a:cs typeface="Poppins SemiBold"/>
              </a:rPr>
              <a:t>Partnerships Manager</a:t>
            </a:r>
            <a:r>
              <a:rPr lang="en-US">
                <a:solidFill>
                  <a:srgbClr val="FFFFFF"/>
                </a:solidFill>
                <a:latin typeface="Poppins SemiBold"/>
                <a:cs typeface="Poppins SemiBold"/>
              </a:rPr>
              <a:t>r</a:t>
            </a:r>
            <a:endParaRPr lang="en-US"/>
          </a:p>
        </p:txBody>
      </p:sp>
      <p:pic>
        <p:nvPicPr>
          <p:cNvPr id="19" name="Picture Placeholder 18">
            <a:extLst>
              <a:ext uri="{FF2B5EF4-FFF2-40B4-BE49-F238E27FC236}">
                <a16:creationId xmlns:a16="http://schemas.microsoft.com/office/drawing/2014/main" id="{2905EECF-D619-D274-B65C-18E60E33BD21}"/>
              </a:ext>
            </a:extLst>
          </p:cNvPr>
          <p:cNvPicPr>
            <a:picLocks noGrp="1" noChangeAspect="1"/>
          </p:cNvPicPr>
          <p:nvPr>
            <p:ph type="pic" sz="quarter" idx="18"/>
          </p:nvPr>
        </p:nvPicPr>
        <p:blipFill>
          <a:blip r:embed="rId3"/>
          <a:srcRect t="4187" b="4187"/>
          <a:stretch/>
        </p:blipFill>
        <p:spPr>
          <a:xfrm>
            <a:off x="1685363" y="1796064"/>
            <a:ext cx="1371600" cy="1371600"/>
          </a:xfrm>
        </p:spPr>
      </p:pic>
      <p:sp>
        <p:nvSpPr>
          <p:cNvPr id="7" name="Text Placeholder 6">
            <a:extLst>
              <a:ext uri="{FF2B5EF4-FFF2-40B4-BE49-F238E27FC236}">
                <a16:creationId xmlns:a16="http://schemas.microsoft.com/office/drawing/2014/main" id="{EBDD7F47-E249-DA23-58BB-8BCD28661BB3}"/>
              </a:ext>
            </a:extLst>
          </p:cNvPr>
          <p:cNvSpPr>
            <a:spLocks noGrp="1"/>
          </p:cNvSpPr>
          <p:nvPr>
            <p:ph type="body" sz="quarter" idx="21"/>
          </p:nvPr>
        </p:nvSpPr>
        <p:spPr/>
        <p:txBody>
          <a:bodyPr vert="horz" lIns="91440" tIns="45720" rIns="91440" bIns="45720" rtlCol="0" anchor="t">
            <a:noAutofit/>
          </a:bodyPr>
          <a:lstStyle/>
          <a:p>
            <a:r>
              <a:rPr lang="en-US">
                <a:latin typeface="Poppins SemiBold"/>
                <a:cs typeface="Poppins SemiBold"/>
              </a:rPr>
              <a:t>Solutions Consultant</a:t>
            </a:r>
            <a:endParaRPr lang="en-US"/>
          </a:p>
        </p:txBody>
      </p:sp>
      <p:sp>
        <p:nvSpPr>
          <p:cNvPr id="10" name="Text Placeholder 9">
            <a:extLst>
              <a:ext uri="{FF2B5EF4-FFF2-40B4-BE49-F238E27FC236}">
                <a16:creationId xmlns:a16="http://schemas.microsoft.com/office/drawing/2014/main" id="{F9987972-516F-5111-E49D-7DE161A93CDF}"/>
              </a:ext>
            </a:extLst>
          </p:cNvPr>
          <p:cNvSpPr>
            <a:spLocks noGrp="1"/>
          </p:cNvSpPr>
          <p:nvPr>
            <p:ph type="body" sz="quarter" idx="19"/>
          </p:nvPr>
        </p:nvSpPr>
        <p:spPr/>
        <p:txBody>
          <a:bodyPr/>
          <a:lstStyle/>
          <a:p>
            <a:r>
              <a:rPr lang="en-US">
                <a:latin typeface="Poppins"/>
                <a:cs typeface="Poppins"/>
                <a:hlinkClick r:id="rId4"/>
              </a:rPr>
              <a:t>Tanner K. Larsen</a:t>
            </a:r>
            <a:endParaRPr lang="en-US"/>
          </a:p>
        </p:txBody>
      </p:sp>
      <p:sp>
        <p:nvSpPr>
          <p:cNvPr id="13" name="Text Placeholder 12">
            <a:extLst>
              <a:ext uri="{FF2B5EF4-FFF2-40B4-BE49-F238E27FC236}">
                <a16:creationId xmlns:a16="http://schemas.microsoft.com/office/drawing/2014/main" id="{A6806746-BD67-C644-7381-6D38ED275D1C}"/>
              </a:ext>
            </a:extLst>
          </p:cNvPr>
          <p:cNvSpPr>
            <a:spLocks noGrp="1"/>
          </p:cNvSpPr>
          <p:nvPr>
            <p:ph type="body" sz="quarter" idx="29"/>
          </p:nvPr>
        </p:nvSpPr>
        <p:spPr/>
        <p:txBody>
          <a:bodyPr vert="horz" lIns="91440" tIns="45720" rIns="0" bIns="45720" rtlCol="0" anchor="t">
            <a:noAutofit/>
          </a:bodyPr>
          <a:lstStyle/>
          <a:p>
            <a:pPr marL="172720" indent="-172720"/>
            <a:r>
              <a:rPr lang="en-US">
                <a:latin typeface="Aptos"/>
                <a:cs typeface="Poppins"/>
              </a:rPr>
              <a:t>Certified Public Accountant</a:t>
            </a:r>
          </a:p>
          <a:p>
            <a:pPr marL="172720" indent="-172720"/>
            <a:r>
              <a:rPr lang="en-US">
                <a:latin typeface="Aptos"/>
                <a:cs typeface="Poppins"/>
              </a:rPr>
              <a:t>Former auditor with Big 4 and other CPA firms</a:t>
            </a:r>
            <a:endParaRPr lang="en-US"/>
          </a:p>
        </p:txBody>
      </p:sp>
      <p:sp>
        <p:nvSpPr>
          <p:cNvPr id="14" name="Text Placeholder 13">
            <a:extLst>
              <a:ext uri="{FF2B5EF4-FFF2-40B4-BE49-F238E27FC236}">
                <a16:creationId xmlns:a16="http://schemas.microsoft.com/office/drawing/2014/main" id="{23DD840D-6359-9386-9892-797FE22DA02A}"/>
              </a:ext>
            </a:extLst>
          </p:cNvPr>
          <p:cNvSpPr>
            <a:spLocks noGrp="1"/>
          </p:cNvSpPr>
          <p:nvPr>
            <p:ph type="body" sz="quarter" idx="30"/>
          </p:nvPr>
        </p:nvSpPr>
        <p:spPr/>
        <p:txBody>
          <a:bodyPr vert="horz" lIns="91440" tIns="45720" rIns="0" bIns="45720" rtlCol="0" anchor="t">
            <a:noAutofit/>
          </a:bodyPr>
          <a:lstStyle/>
          <a:p>
            <a:pPr marL="172720" indent="-172720"/>
            <a:r>
              <a:rPr lang="en-US">
                <a:latin typeface="Aptos"/>
                <a:cs typeface="Poppins"/>
              </a:rPr>
              <a:t>Implemented ERPs and FP&amp;A tools for 4 years</a:t>
            </a:r>
            <a:endParaRPr lang="en-US"/>
          </a:p>
        </p:txBody>
      </p:sp>
      <p:sp>
        <p:nvSpPr>
          <p:cNvPr id="15" name="Text Placeholder 14">
            <a:extLst>
              <a:ext uri="{FF2B5EF4-FFF2-40B4-BE49-F238E27FC236}">
                <a16:creationId xmlns:a16="http://schemas.microsoft.com/office/drawing/2014/main" id="{9E1EE3E6-E101-FFD6-34FE-9E534AC13DD0}"/>
              </a:ext>
            </a:extLst>
          </p:cNvPr>
          <p:cNvSpPr>
            <a:spLocks noGrp="1"/>
          </p:cNvSpPr>
          <p:nvPr>
            <p:ph type="body" sz="quarter" idx="31"/>
          </p:nvPr>
        </p:nvSpPr>
        <p:spPr/>
        <p:txBody>
          <a:bodyPr vert="horz" lIns="91440" tIns="45720" rIns="0" bIns="45720" rtlCol="0" anchor="t">
            <a:noAutofit/>
          </a:bodyPr>
          <a:lstStyle/>
          <a:p>
            <a:pPr marL="172720" indent="-172720"/>
            <a:r>
              <a:rPr lang="en-US">
                <a:latin typeface="Aptos"/>
                <a:cs typeface="Poppins"/>
              </a:rPr>
              <a:t>Implemented NetSuite for 4 years at Oracle and Deloitte</a:t>
            </a:r>
          </a:p>
          <a:p>
            <a:pPr marL="172720" indent="-172720"/>
            <a:r>
              <a:rPr lang="en-US">
                <a:latin typeface="Aptos"/>
                <a:cs typeface="Poppins"/>
              </a:rPr>
              <a:t>Ramp.com technical consultant</a:t>
            </a:r>
          </a:p>
          <a:p>
            <a:pPr marL="172720" indent="-172720"/>
            <a:endParaRPr lang="en-US">
              <a:latin typeface="Aptos" panose="020B0502040504020204" pitchFamily="34" charset="0"/>
              <a:cs typeface="Poppins"/>
            </a:endParaRPr>
          </a:p>
        </p:txBody>
      </p:sp>
      <p:sp>
        <p:nvSpPr>
          <p:cNvPr id="23" name="Rectangle 22">
            <a:extLst>
              <a:ext uri="{FF2B5EF4-FFF2-40B4-BE49-F238E27FC236}">
                <a16:creationId xmlns:a16="http://schemas.microsoft.com/office/drawing/2014/main" id="{E9E699F7-D55E-0D77-A136-45E73711FE08}"/>
              </a:ext>
            </a:extLst>
          </p:cNvPr>
          <p:cNvSpPr/>
          <p:nvPr/>
        </p:nvSpPr>
        <p:spPr>
          <a:xfrm>
            <a:off x="1112108" y="5529648"/>
            <a:ext cx="236837" cy="2162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E16ABF-1AD7-ECF9-1619-94C306B2B376}"/>
              </a:ext>
            </a:extLst>
          </p:cNvPr>
          <p:cNvSpPr/>
          <p:nvPr/>
        </p:nvSpPr>
        <p:spPr>
          <a:xfrm>
            <a:off x="4808837" y="5478161"/>
            <a:ext cx="278027" cy="2986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6415703-C934-CBD4-E27E-15D9890965D6}"/>
              </a:ext>
            </a:extLst>
          </p:cNvPr>
          <p:cNvSpPr/>
          <p:nvPr/>
        </p:nvSpPr>
        <p:spPr>
          <a:xfrm>
            <a:off x="8495270" y="5519350"/>
            <a:ext cx="298621" cy="278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465BDCA7-E6BF-E68E-8DD9-2E75716346D7}"/>
              </a:ext>
            </a:extLst>
          </p:cNvPr>
          <p:cNvPicPr>
            <a:picLocks noChangeAspect="1"/>
          </p:cNvPicPr>
          <p:nvPr/>
        </p:nvPicPr>
        <p:blipFill>
          <a:blip r:embed="rId5"/>
          <a:stretch>
            <a:fillRect/>
          </a:stretch>
        </p:blipFill>
        <p:spPr>
          <a:xfrm>
            <a:off x="1165782" y="5531836"/>
            <a:ext cx="180975" cy="180975"/>
          </a:xfrm>
          <a:prstGeom prst="rect">
            <a:avLst/>
          </a:prstGeom>
        </p:spPr>
      </p:pic>
      <p:pic>
        <p:nvPicPr>
          <p:cNvPr id="27" name="Picture 26">
            <a:extLst>
              <a:ext uri="{FF2B5EF4-FFF2-40B4-BE49-F238E27FC236}">
                <a16:creationId xmlns:a16="http://schemas.microsoft.com/office/drawing/2014/main" id="{882A0C3C-8829-6C45-46CB-A453619D5F74}"/>
              </a:ext>
            </a:extLst>
          </p:cNvPr>
          <p:cNvPicPr>
            <a:picLocks noChangeAspect="1"/>
          </p:cNvPicPr>
          <p:nvPr/>
        </p:nvPicPr>
        <p:blipFill>
          <a:blip r:embed="rId5"/>
          <a:stretch>
            <a:fillRect/>
          </a:stretch>
        </p:blipFill>
        <p:spPr>
          <a:xfrm>
            <a:off x="4903701" y="5521539"/>
            <a:ext cx="180975" cy="180975"/>
          </a:xfrm>
          <a:prstGeom prst="rect">
            <a:avLst/>
          </a:prstGeom>
        </p:spPr>
      </p:pic>
      <p:pic>
        <p:nvPicPr>
          <p:cNvPr id="28" name="Picture 27">
            <a:extLst>
              <a:ext uri="{FF2B5EF4-FFF2-40B4-BE49-F238E27FC236}">
                <a16:creationId xmlns:a16="http://schemas.microsoft.com/office/drawing/2014/main" id="{47D7D113-0395-9B1A-377F-2A7ACE3DC81A}"/>
              </a:ext>
            </a:extLst>
          </p:cNvPr>
          <p:cNvPicPr>
            <a:picLocks noChangeAspect="1"/>
          </p:cNvPicPr>
          <p:nvPr/>
        </p:nvPicPr>
        <p:blipFill>
          <a:blip r:embed="rId5"/>
          <a:stretch>
            <a:fillRect/>
          </a:stretch>
        </p:blipFill>
        <p:spPr>
          <a:xfrm>
            <a:off x="8610728" y="5521539"/>
            <a:ext cx="180975" cy="180975"/>
          </a:xfrm>
          <a:prstGeom prst="rect">
            <a:avLst/>
          </a:prstGeom>
        </p:spPr>
      </p:pic>
      <p:pic>
        <p:nvPicPr>
          <p:cNvPr id="6" name="Picture Placeholder 5">
            <a:extLst>
              <a:ext uri="{FF2B5EF4-FFF2-40B4-BE49-F238E27FC236}">
                <a16:creationId xmlns:a16="http://schemas.microsoft.com/office/drawing/2014/main" id="{8C729BB4-1711-5907-1401-D132B1A0B5C6}"/>
              </a:ext>
            </a:extLst>
          </p:cNvPr>
          <p:cNvPicPr>
            <a:picLocks noGrp="1" noChangeAspect="1"/>
          </p:cNvPicPr>
          <p:nvPr>
            <p:ph type="pic" sz="quarter" idx="32"/>
          </p:nvPr>
        </p:nvPicPr>
        <p:blipFill>
          <a:blip r:embed="rId6"/>
          <a:srcRect l="4414" r="4414"/>
          <a:stretch/>
        </p:blipFill>
        <p:spPr>
          <a:xfrm>
            <a:off x="5408950" y="1796064"/>
            <a:ext cx="1367064" cy="1371600"/>
          </a:xfrm>
        </p:spPr>
      </p:pic>
      <p:sp>
        <p:nvSpPr>
          <p:cNvPr id="29" name="Text Placeholder 28">
            <a:extLst>
              <a:ext uri="{FF2B5EF4-FFF2-40B4-BE49-F238E27FC236}">
                <a16:creationId xmlns:a16="http://schemas.microsoft.com/office/drawing/2014/main" id="{76028770-BD8B-D50D-782E-0FD6B9EB26C4}"/>
              </a:ext>
            </a:extLst>
          </p:cNvPr>
          <p:cNvSpPr>
            <a:spLocks noGrp="1"/>
          </p:cNvSpPr>
          <p:nvPr>
            <p:ph type="body" sz="quarter" idx="20"/>
          </p:nvPr>
        </p:nvSpPr>
        <p:spPr/>
        <p:txBody>
          <a:bodyPr vert="horz" lIns="91440" tIns="45720" rIns="91440" bIns="45720" rtlCol="0" anchor="t">
            <a:noAutofit/>
          </a:bodyPr>
          <a:lstStyle/>
          <a:p>
            <a:r>
              <a:rPr lang="en-US">
                <a:cs typeface="Poppins Medium"/>
              </a:rPr>
              <a:t>Nigel Reiff</a:t>
            </a:r>
            <a:endParaRPr lang="en-US"/>
          </a:p>
        </p:txBody>
      </p:sp>
      <p:pic>
        <p:nvPicPr>
          <p:cNvPr id="8" name="Picture Placeholder 7">
            <a:extLst>
              <a:ext uri="{FF2B5EF4-FFF2-40B4-BE49-F238E27FC236}">
                <a16:creationId xmlns:a16="http://schemas.microsoft.com/office/drawing/2014/main" id="{CD8D93FB-16C0-D297-B657-FE026F5A9638}"/>
              </a:ext>
            </a:extLst>
          </p:cNvPr>
          <p:cNvPicPr>
            <a:picLocks noGrp="1" noChangeAspect="1"/>
          </p:cNvPicPr>
          <p:nvPr>
            <p:ph type="pic" sz="quarter" idx="33"/>
          </p:nvPr>
        </p:nvPicPr>
        <p:blipFill>
          <a:blip r:embed="rId7"/>
          <a:srcRect/>
          <a:stretch/>
        </p:blipFill>
        <p:spPr>
          <a:xfrm>
            <a:off x="9132537" y="1848577"/>
            <a:ext cx="1371600" cy="1266574"/>
          </a:xfrm>
        </p:spPr>
      </p:pic>
      <p:sp>
        <p:nvSpPr>
          <p:cNvPr id="33" name="Text Placeholder 32">
            <a:extLst>
              <a:ext uri="{FF2B5EF4-FFF2-40B4-BE49-F238E27FC236}">
                <a16:creationId xmlns:a16="http://schemas.microsoft.com/office/drawing/2014/main" id="{46544A04-7D40-00A4-5B9A-B50297524C12}"/>
              </a:ext>
            </a:extLst>
          </p:cNvPr>
          <p:cNvSpPr>
            <a:spLocks noGrp="1"/>
          </p:cNvSpPr>
          <p:nvPr>
            <p:ph type="body" sz="quarter" idx="24"/>
          </p:nvPr>
        </p:nvSpPr>
        <p:spPr/>
        <p:txBody>
          <a:bodyPr vert="horz" lIns="91440" tIns="45720" rIns="91440" bIns="45720" rtlCol="0" anchor="t">
            <a:noAutofit/>
          </a:bodyPr>
          <a:lstStyle/>
          <a:p>
            <a:r>
              <a:rPr lang="en-US">
                <a:cs typeface="Poppins Medium"/>
              </a:rPr>
              <a:t>Gabriel Rogoff</a:t>
            </a:r>
            <a:endParaRPr lang="en-US"/>
          </a:p>
        </p:txBody>
      </p:sp>
      <p:sp>
        <p:nvSpPr>
          <p:cNvPr id="35" name="Text Placeholder 34">
            <a:extLst>
              <a:ext uri="{FF2B5EF4-FFF2-40B4-BE49-F238E27FC236}">
                <a16:creationId xmlns:a16="http://schemas.microsoft.com/office/drawing/2014/main" id="{2C287F63-7FAB-7C52-0087-BBB127DEDB81}"/>
              </a:ext>
            </a:extLst>
          </p:cNvPr>
          <p:cNvSpPr>
            <a:spLocks noGrp="1"/>
          </p:cNvSpPr>
          <p:nvPr>
            <p:ph type="body" sz="quarter" idx="25"/>
          </p:nvPr>
        </p:nvSpPr>
        <p:spPr/>
        <p:txBody>
          <a:bodyPr vert="horz" lIns="91440" tIns="45720" rIns="91440" bIns="45720" rtlCol="0" anchor="t">
            <a:noAutofit/>
          </a:bodyPr>
          <a:lstStyle/>
          <a:p>
            <a:r>
              <a:rPr lang="en-US">
                <a:latin typeface="Poppins SemiBold"/>
                <a:cs typeface="Poppins SemiBold"/>
              </a:rPr>
              <a:t>Technical Consultant</a:t>
            </a:r>
            <a:endParaRPr lang="en-US"/>
          </a:p>
        </p:txBody>
      </p:sp>
      <p:sp>
        <p:nvSpPr>
          <p:cNvPr id="37" name="Text Placeholder 36">
            <a:extLst>
              <a:ext uri="{FF2B5EF4-FFF2-40B4-BE49-F238E27FC236}">
                <a16:creationId xmlns:a16="http://schemas.microsoft.com/office/drawing/2014/main" id="{8BB6A2A4-5E16-D3FA-70FE-B650EAEA5FF6}"/>
              </a:ext>
            </a:extLst>
          </p:cNvPr>
          <p:cNvSpPr>
            <a:spLocks noGrp="1"/>
          </p:cNvSpPr>
          <p:nvPr>
            <p:ph type="body" sz="quarter" idx="23"/>
          </p:nvPr>
        </p:nvSpPr>
        <p:spPr/>
        <p:txBody>
          <a:bodyPr/>
          <a:lstStyle/>
          <a:p>
            <a:r>
              <a:rPr lang="en-US">
                <a:latin typeface="Poppins"/>
                <a:cs typeface="Poppins"/>
                <a:hlinkClick r:id="rId8"/>
              </a:rPr>
              <a:t>Nigel Reiff</a:t>
            </a:r>
            <a:endParaRPr lang="en-US"/>
          </a:p>
        </p:txBody>
      </p:sp>
      <p:sp>
        <p:nvSpPr>
          <p:cNvPr id="39" name="Text Placeholder 38">
            <a:extLst>
              <a:ext uri="{FF2B5EF4-FFF2-40B4-BE49-F238E27FC236}">
                <a16:creationId xmlns:a16="http://schemas.microsoft.com/office/drawing/2014/main" id="{511FA90E-C360-D92C-49EB-E407527C7B1D}"/>
              </a:ext>
            </a:extLst>
          </p:cNvPr>
          <p:cNvSpPr>
            <a:spLocks noGrp="1"/>
          </p:cNvSpPr>
          <p:nvPr>
            <p:ph type="body" sz="quarter" idx="28"/>
          </p:nvPr>
        </p:nvSpPr>
        <p:spPr/>
        <p:txBody>
          <a:bodyPr/>
          <a:lstStyle/>
          <a:p>
            <a:r>
              <a:rPr lang="en-US">
                <a:latin typeface="Poppins"/>
                <a:cs typeface="Poppins"/>
                <a:hlinkClick r:id="rId9"/>
              </a:rPr>
              <a:t>Gabriel Rogoff</a:t>
            </a:r>
            <a:endParaRPr lang="en-US">
              <a:latin typeface="Poppins"/>
              <a:cs typeface="Poppins"/>
            </a:endParaRPr>
          </a:p>
        </p:txBody>
      </p:sp>
      <p:pic>
        <p:nvPicPr>
          <p:cNvPr id="9" name="Picture 8">
            <a:extLst>
              <a:ext uri="{FF2B5EF4-FFF2-40B4-BE49-F238E27FC236}">
                <a16:creationId xmlns:a16="http://schemas.microsoft.com/office/drawing/2014/main" id="{EE145D5E-AE9D-6610-85ED-DECF0A66D57F}"/>
              </a:ext>
            </a:extLst>
          </p:cNvPr>
          <p:cNvPicPr>
            <a:picLocks noChangeAspect="1"/>
          </p:cNvPicPr>
          <p:nvPr/>
        </p:nvPicPr>
        <p:blipFill>
          <a:blip r:embed="rId10"/>
          <a:stretch>
            <a:fillRect/>
          </a:stretch>
        </p:blipFill>
        <p:spPr>
          <a:xfrm>
            <a:off x="1682750" y="6226528"/>
            <a:ext cx="939800" cy="269458"/>
          </a:xfrm>
          <a:prstGeom prst="rect">
            <a:avLst/>
          </a:prstGeom>
        </p:spPr>
      </p:pic>
    </p:spTree>
    <p:extLst>
      <p:ext uri="{BB962C8B-B14F-4D97-AF65-F5344CB8AC3E}">
        <p14:creationId xmlns:p14="http://schemas.microsoft.com/office/powerpoint/2010/main" val="2358791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1887E-1113-4974-8C00-B50E7B90A010}"/>
              </a:ext>
            </a:extLst>
          </p:cNvPr>
          <p:cNvSpPr>
            <a:spLocks noGrp="1"/>
          </p:cNvSpPr>
          <p:nvPr>
            <p:ph type="title"/>
          </p:nvPr>
        </p:nvSpPr>
        <p:spPr>
          <a:xfrm>
            <a:off x="717029" y="338794"/>
            <a:ext cx="6340846" cy="1878012"/>
          </a:xfrm>
        </p:spPr>
        <p:txBody>
          <a:bodyPr/>
          <a:lstStyle/>
          <a:p>
            <a:r>
              <a:rPr lang="en-US">
                <a:latin typeface="Poppins SemiBold"/>
                <a:cs typeface="Poppins SemiBold"/>
              </a:rPr>
              <a:t>Contact us!</a:t>
            </a:r>
            <a:endParaRPr lang="en-US"/>
          </a:p>
        </p:txBody>
      </p:sp>
      <p:sp>
        <p:nvSpPr>
          <p:cNvPr id="4" name="Text Placeholder 3">
            <a:extLst>
              <a:ext uri="{FF2B5EF4-FFF2-40B4-BE49-F238E27FC236}">
                <a16:creationId xmlns:a16="http://schemas.microsoft.com/office/drawing/2014/main" id="{782A57DB-F9B0-F419-3331-F84A01766184}"/>
              </a:ext>
            </a:extLst>
          </p:cNvPr>
          <p:cNvSpPr>
            <a:spLocks noGrp="1"/>
          </p:cNvSpPr>
          <p:nvPr>
            <p:ph type="body" idx="1"/>
          </p:nvPr>
        </p:nvSpPr>
        <p:spPr>
          <a:xfrm>
            <a:off x="717029" y="2575108"/>
            <a:ext cx="6340846" cy="2655885"/>
          </a:xfrm>
        </p:spPr>
        <p:txBody>
          <a:bodyPr vert="horz" lIns="0" tIns="45720" rIns="0" bIns="45720" rtlCol="0" anchor="t">
            <a:noAutofit/>
          </a:bodyPr>
          <a:lstStyle/>
          <a:p>
            <a:r>
              <a:rPr lang="en-US" sz="2400" b="1">
                <a:solidFill>
                  <a:schemeClr val="accent3"/>
                </a:solidFill>
                <a:latin typeface="Poppins"/>
                <a:cs typeface="Poppins"/>
              </a:rPr>
              <a:t>Nigel Reiff</a:t>
            </a:r>
          </a:p>
          <a:p>
            <a:r>
              <a:rPr lang="en-US" sz="2400" i="1">
                <a:solidFill>
                  <a:schemeClr val="accent3"/>
                </a:solidFill>
                <a:latin typeface="Poppins"/>
                <a:cs typeface="Poppins"/>
              </a:rPr>
              <a:t>nreiff@ramp.com</a:t>
            </a:r>
          </a:p>
          <a:p>
            <a:endParaRPr lang="en-US" sz="2400" b="1">
              <a:solidFill>
                <a:schemeClr val="accent3"/>
              </a:solidFill>
              <a:latin typeface="Poppins"/>
              <a:cs typeface="Poppins"/>
            </a:endParaRPr>
          </a:p>
          <a:p>
            <a:r>
              <a:rPr lang="en-US" sz="2400" b="1">
                <a:solidFill>
                  <a:schemeClr val="accent3"/>
                </a:solidFill>
                <a:latin typeface="Poppins"/>
                <a:cs typeface="Poppins"/>
              </a:rPr>
              <a:t>Gabriel Rogoff</a:t>
            </a:r>
            <a:endParaRPr lang="en-US">
              <a:solidFill>
                <a:schemeClr val="accent3"/>
              </a:solidFill>
            </a:endParaRPr>
          </a:p>
          <a:p>
            <a:r>
              <a:rPr lang="en-US" sz="2400" i="1">
                <a:solidFill>
                  <a:schemeClr val="accent3"/>
                </a:solidFill>
                <a:latin typeface="Poppins"/>
                <a:cs typeface="Poppins"/>
              </a:rPr>
              <a:t>grogoff@ramp.com</a:t>
            </a:r>
          </a:p>
        </p:txBody>
      </p:sp>
      <p:pic>
        <p:nvPicPr>
          <p:cNvPr id="5" name="Picture 4">
            <a:extLst>
              <a:ext uri="{FF2B5EF4-FFF2-40B4-BE49-F238E27FC236}">
                <a16:creationId xmlns:a16="http://schemas.microsoft.com/office/drawing/2014/main" id="{2F2A642A-4A64-3D33-B29C-C86160AC76EE}"/>
              </a:ext>
            </a:extLst>
          </p:cNvPr>
          <p:cNvPicPr>
            <a:picLocks noChangeAspect="1"/>
          </p:cNvPicPr>
          <p:nvPr/>
        </p:nvPicPr>
        <p:blipFill>
          <a:blip r:embed="rId2"/>
          <a:stretch>
            <a:fillRect/>
          </a:stretch>
        </p:blipFill>
        <p:spPr>
          <a:xfrm>
            <a:off x="1647347" y="6237777"/>
            <a:ext cx="825500" cy="244058"/>
          </a:xfrm>
          <a:prstGeom prst="rect">
            <a:avLst/>
          </a:prstGeom>
        </p:spPr>
      </p:pic>
    </p:spTree>
    <p:extLst>
      <p:ext uri="{BB962C8B-B14F-4D97-AF65-F5344CB8AC3E}">
        <p14:creationId xmlns:p14="http://schemas.microsoft.com/office/powerpoint/2010/main" val="3877223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DE62-29CD-57A2-7176-E6C1F705A0C0}"/>
              </a:ext>
            </a:extLst>
          </p:cNvPr>
          <p:cNvSpPr>
            <a:spLocks noGrp="1"/>
          </p:cNvSpPr>
          <p:nvPr>
            <p:ph type="title"/>
          </p:nvPr>
        </p:nvSpPr>
        <p:spPr>
          <a:xfrm>
            <a:off x="829118" y="2573339"/>
            <a:ext cx="1796164" cy="855662"/>
          </a:xfrm>
        </p:spPr>
        <p:txBody>
          <a:bodyPr/>
          <a:lstStyle/>
          <a:p>
            <a:r>
              <a:rPr lang="en-US">
                <a:latin typeface="Poppins Medium"/>
                <a:cs typeface="Poppins Medium"/>
              </a:rPr>
              <a:t>Q&amp;A</a:t>
            </a:r>
            <a:endParaRPr lang="en-US"/>
          </a:p>
        </p:txBody>
      </p:sp>
      <p:pic>
        <p:nvPicPr>
          <p:cNvPr id="4" name="Picture 3">
            <a:extLst>
              <a:ext uri="{FF2B5EF4-FFF2-40B4-BE49-F238E27FC236}">
                <a16:creationId xmlns:a16="http://schemas.microsoft.com/office/drawing/2014/main" id="{CFB7E9DA-1C7C-E656-B324-AC0D964E156B}"/>
              </a:ext>
            </a:extLst>
          </p:cNvPr>
          <p:cNvPicPr>
            <a:picLocks noChangeAspect="1"/>
          </p:cNvPicPr>
          <p:nvPr/>
        </p:nvPicPr>
        <p:blipFill>
          <a:blip r:embed="rId2"/>
          <a:stretch>
            <a:fillRect/>
          </a:stretch>
        </p:blipFill>
        <p:spPr>
          <a:xfrm>
            <a:off x="1644538" y="6245895"/>
            <a:ext cx="977900" cy="261257"/>
          </a:xfrm>
          <a:prstGeom prst="rect">
            <a:avLst/>
          </a:prstGeom>
        </p:spPr>
      </p:pic>
    </p:spTree>
    <p:extLst>
      <p:ext uri="{BB962C8B-B14F-4D97-AF65-F5344CB8AC3E}">
        <p14:creationId xmlns:p14="http://schemas.microsoft.com/office/powerpoint/2010/main" val="2016609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2023-932E-6FA4-DD1E-2018980463BE}"/>
              </a:ext>
            </a:extLst>
          </p:cNvPr>
          <p:cNvSpPr>
            <a:spLocks noGrp="1"/>
          </p:cNvSpPr>
          <p:nvPr>
            <p:ph type="title"/>
          </p:nvPr>
        </p:nvSpPr>
        <p:spPr>
          <a:xfrm>
            <a:off x="838200" y="1898177"/>
            <a:ext cx="4046038" cy="2271330"/>
          </a:xfrm>
        </p:spPr>
        <p:txBody>
          <a:bodyPr/>
          <a:lstStyle/>
          <a:p>
            <a:r>
              <a:rPr lang="en-US"/>
              <a:t>Simplify Finance Operations </a:t>
            </a:r>
          </a:p>
        </p:txBody>
      </p:sp>
      <p:sp>
        <p:nvSpPr>
          <p:cNvPr id="3" name="Text Placeholder 2">
            <a:extLst>
              <a:ext uri="{FF2B5EF4-FFF2-40B4-BE49-F238E27FC236}">
                <a16:creationId xmlns:a16="http://schemas.microsoft.com/office/drawing/2014/main" id="{36573A3D-B51A-DC78-7504-B63720FDF27D}"/>
              </a:ext>
            </a:extLst>
          </p:cNvPr>
          <p:cNvSpPr>
            <a:spLocks noGrp="1"/>
          </p:cNvSpPr>
          <p:nvPr>
            <p:ph type="body" sz="quarter" idx="10"/>
          </p:nvPr>
        </p:nvSpPr>
        <p:spPr>
          <a:xfrm>
            <a:off x="6687324" y="1529031"/>
            <a:ext cx="4227664" cy="230655"/>
          </a:xfrm>
        </p:spPr>
        <p:txBody>
          <a:bodyPr/>
          <a:lstStyle/>
          <a:p>
            <a:r>
              <a:rPr lang="en-US">
                <a:latin typeface="Poppins Medium"/>
                <a:cs typeface="Poppins Medium"/>
              </a:rPr>
              <a:t>NetGain refresher</a:t>
            </a:r>
            <a:endParaRPr lang="en-US"/>
          </a:p>
        </p:txBody>
      </p:sp>
      <p:sp>
        <p:nvSpPr>
          <p:cNvPr id="4" name="Text Placeholder 3">
            <a:extLst>
              <a:ext uri="{FF2B5EF4-FFF2-40B4-BE49-F238E27FC236}">
                <a16:creationId xmlns:a16="http://schemas.microsoft.com/office/drawing/2014/main" id="{599CE668-31C2-C8E3-CC63-956C6ECA10F9}"/>
              </a:ext>
            </a:extLst>
          </p:cNvPr>
          <p:cNvSpPr>
            <a:spLocks noGrp="1"/>
          </p:cNvSpPr>
          <p:nvPr>
            <p:ph type="body" sz="quarter" idx="11"/>
          </p:nvPr>
        </p:nvSpPr>
        <p:spPr>
          <a:xfrm>
            <a:off x="6687324" y="2206180"/>
            <a:ext cx="3145165" cy="230655"/>
          </a:xfrm>
        </p:spPr>
        <p:txBody>
          <a:bodyPr/>
          <a:lstStyle/>
          <a:p>
            <a:r>
              <a:rPr lang="en-US">
                <a:latin typeface="Poppins Medium"/>
                <a:cs typeface="Poppins Medium"/>
              </a:rPr>
              <a:t>Ramp introduction </a:t>
            </a:r>
            <a:endParaRPr lang="en-US"/>
          </a:p>
        </p:txBody>
      </p:sp>
      <p:sp>
        <p:nvSpPr>
          <p:cNvPr id="5" name="Text Placeholder 4">
            <a:extLst>
              <a:ext uri="{FF2B5EF4-FFF2-40B4-BE49-F238E27FC236}">
                <a16:creationId xmlns:a16="http://schemas.microsoft.com/office/drawing/2014/main" id="{6AE32888-8E2D-DCA1-E623-A4D2207893F7}"/>
              </a:ext>
            </a:extLst>
          </p:cNvPr>
          <p:cNvSpPr>
            <a:spLocks noGrp="1"/>
          </p:cNvSpPr>
          <p:nvPr>
            <p:ph type="body" sz="quarter" idx="12"/>
          </p:nvPr>
        </p:nvSpPr>
        <p:spPr>
          <a:xfrm>
            <a:off x="6687323" y="2894549"/>
            <a:ext cx="4666477" cy="334492"/>
          </a:xfrm>
        </p:spPr>
        <p:txBody>
          <a:bodyPr/>
          <a:lstStyle/>
          <a:p>
            <a:r>
              <a:rPr lang="en-US">
                <a:latin typeface="Poppins Medium"/>
                <a:cs typeface="Poppins Medium"/>
              </a:rPr>
              <a:t>Challenges in spend management</a:t>
            </a:r>
            <a:endParaRPr lang="en-US"/>
          </a:p>
        </p:txBody>
      </p:sp>
      <p:sp>
        <p:nvSpPr>
          <p:cNvPr id="6" name="Text Placeholder 5">
            <a:extLst>
              <a:ext uri="{FF2B5EF4-FFF2-40B4-BE49-F238E27FC236}">
                <a16:creationId xmlns:a16="http://schemas.microsoft.com/office/drawing/2014/main" id="{74D2697A-9CA0-76E8-DF3B-2FF92003AEF9}"/>
              </a:ext>
            </a:extLst>
          </p:cNvPr>
          <p:cNvSpPr>
            <a:spLocks noGrp="1"/>
          </p:cNvSpPr>
          <p:nvPr>
            <p:ph type="body" sz="quarter" idx="13"/>
          </p:nvPr>
        </p:nvSpPr>
        <p:spPr>
          <a:xfrm>
            <a:off x="6687324" y="3572643"/>
            <a:ext cx="4046038" cy="334492"/>
          </a:xfrm>
        </p:spPr>
        <p:txBody>
          <a:bodyPr/>
          <a:lstStyle/>
          <a:p>
            <a:r>
              <a:rPr lang="en-US">
                <a:latin typeface="Poppins Medium"/>
                <a:cs typeface="Poppins Medium"/>
              </a:rPr>
              <a:t>Ramp overview demo</a:t>
            </a:r>
          </a:p>
        </p:txBody>
      </p:sp>
      <p:sp>
        <p:nvSpPr>
          <p:cNvPr id="7" name="Text Placeholder 6">
            <a:extLst>
              <a:ext uri="{FF2B5EF4-FFF2-40B4-BE49-F238E27FC236}">
                <a16:creationId xmlns:a16="http://schemas.microsoft.com/office/drawing/2014/main" id="{6DB62375-CD36-F487-7FE6-D7527B501342}"/>
              </a:ext>
            </a:extLst>
          </p:cNvPr>
          <p:cNvSpPr>
            <a:spLocks noGrp="1"/>
          </p:cNvSpPr>
          <p:nvPr>
            <p:ph type="body" sz="quarter" idx="14"/>
          </p:nvPr>
        </p:nvSpPr>
        <p:spPr>
          <a:xfrm>
            <a:off x="6687322" y="4250737"/>
            <a:ext cx="4963209" cy="241094"/>
          </a:xfrm>
        </p:spPr>
        <p:txBody>
          <a:bodyPr/>
          <a:lstStyle/>
          <a:p>
            <a:r>
              <a:rPr lang="en-US">
                <a:latin typeface="Poppins Medium"/>
                <a:cs typeface="Poppins Medium"/>
              </a:rPr>
              <a:t>Ramp + Netgain (Shared Transactions) demo</a:t>
            </a:r>
          </a:p>
        </p:txBody>
      </p:sp>
      <p:sp>
        <p:nvSpPr>
          <p:cNvPr id="8" name="Text Placeholder 7">
            <a:extLst>
              <a:ext uri="{FF2B5EF4-FFF2-40B4-BE49-F238E27FC236}">
                <a16:creationId xmlns:a16="http://schemas.microsoft.com/office/drawing/2014/main" id="{731BBEFE-68D9-87C0-BFE7-F5240356B44F}"/>
              </a:ext>
            </a:extLst>
          </p:cNvPr>
          <p:cNvSpPr>
            <a:spLocks noGrp="1"/>
          </p:cNvSpPr>
          <p:nvPr>
            <p:ph type="body" sz="quarter" idx="15"/>
          </p:nvPr>
        </p:nvSpPr>
        <p:spPr>
          <a:xfrm>
            <a:off x="6687324" y="4928832"/>
            <a:ext cx="3757938" cy="241094"/>
          </a:xfrm>
        </p:spPr>
        <p:txBody>
          <a:bodyPr/>
          <a:lstStyle/>
          <a:p>
            <a:r>
              <a:rPr lang="en-US">
                <a:latin typeface="Poppins Medium"/>
                <a:cs typeface="Poppins Medium"/>
              </a:rPr>
              <a:t>Q &amp; A</a:t>
            </a:r>
            <a:endParaRPr lang="en-US"/>
          </a:p>
        </p:txBody>
      </p:sp>
      <p:pic>
        <p:nvPicPr>
          <p:cNvPr id="9" name="Picture 8">
            <a:extLst>
              <a:ext uri="{FF2B5EF4-FFF2-40B4-BE49-F238E27FC236}">
                <a16:creationId xmlns:a16="http://schemas.microsoft.com/office/drawing/2014/main" id="{38048CF6-D976-F529-35DB-7FE16D712A8E}"/>
              </a:ext>
            </a:extLst>
          </p:cNvPr>
          <p:cNvPicPr>
            <a:picLocks noChangeAspect="1"/>
          </p:cNvPicPr>
          <p:nvPr/>
        </p:nvPicPr>
        <p:blipFill>
          <a:blip r:embed="rId2"/>
          <a:stretch>
            <a:fillRect/>
          </a:stretch>
        </p:blipFill>
        <p:spPr>
          <a:xfrm>
            <a:off x="1616887" y="6229669"/>
            <a:ext cx="933450" cy="250408"/>
          </a:xfrm>
          <a:prstGeom prst="rect">
            <a:avLst/>
          </a:prstGeom>
        </p:spPr>
      </p:pic>
    </p:spTree>
    <p:extLst>
      <p:ext uri="{BB962C8B-B14F-4D97-AF65-F5344CB8AC3E}">
        <p14:creationId xmlns:p14="http://schemas.microsoft.com/office/powerpoint/2010/main" val="1258323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1606-DBE4-E0F7-B53D-730BD5708314}"/>
              </a:ext>
            </a:extLst>
          </p:cNvPr>
          <p:cNvSpPr>
            <a:spLocks noGrp="1"/>
          </p:cNvSpPr>
          <p:nvPr>
            <p:ph type="title"/>
          </p:nvPr>
        </p:nvSpPr>
        <p:spPr/>
        <p:txBody>
          <a:bodyPr/>
          <a:lstStyle/>
          <a:p>
            <a:r>
              <a:rPr lang="en-US">
                <a:latin typeface="Poppins SemiBold"/>
                <a:cs typeface="Poppins SemiBold"/>
              </a:rPr>
              <a:t>Netgain refresher</a:t>
            </a:r>
          </a:p>
        </p:txBody>
      </p:sp>
      <p:pic>
        <p:nvPicPr>
          <p:cNvPr id="3" name="Picture 2">
            <a:extLst>
              <a:ext uri="{FF2B5EF4-FFF2-40B4-BE49-F238E27FC236}">
                <a16:creationId xmlns:a16="http://schemas.microsoft.com/office/drawing/2014/main" id="{A05026D5-AE0C-9BD7-789F-80260D7DB9AA}"/>
              </a:ext>
            </a:extLst>
          </p:cNvPr>
          <p:cNvPicPr>
            <a:picLocks noChangeAspect="1"/>
          </p:cNvPicPr>
          <p:nvPr/>
        </p:nvPicPr>
        <p:blipFill>
          <a:blip r:embed="rId2"/>
          <a:stretch>
            <a:fillRect/>
          </a:stretch>
        </p:blipFill>
        <p:spPr>
          <a:xfrm>
            <a:off x="1639424" y="6232409"/>
            <a:ext cx="1047750" cy="280307"/>
          </a:xfrm>
          <a:prstGeom prst="rect">
            <a:avLst/>
          </a:prstGeom>
        </p:spPr>
      </p:pic>
    </p:spTree>
    <p:extLst>
      <p:ext uri="{BB962C8B-B14F-4D97-AF65-F5344CB8AC3E}">
        <p14:creationId xmlns:p14="http://schemas.microsoft.com/office/powerpoint/2010/main" val="3519680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2CC7F19-0B38-59DA-EBF3-1DC86EDFB093}"/>
              </a:ext>
            </a:extLst>
          </p:cNvPr>
          <p:cNvSpPr/>
          <p:nvPr/>
        </p:nvSpPr>
        <p:spPr>
          <a:xfrm>
            <a:off x="927732" y="1933945"/>
            <a:ext cx="9874619" cy="4126388"/>
          </a:xfrm>
          <a:prstGeom prst="roundRect">
            <a:avLst>
              <a:gd name="adj" fmla="val 3224"/>
            </a:avLst>
          </a:prstGeom>
          <a:solidFill>
            <a:schemeClr val="accent1">
              <a:lumMod val="75000"/>
            </a:schemeClr>
          </a:solidFill>
          <a:ln w="19050">
            <a:solidFill>
              <a:schemeClr val="accent1"/>
            </a:solidFill>
          </a:ln>
          <a:effectLst>
            <a:glow rad="254000">
              <a:schemeClr val="bg2">
                <a:lumMod val="85000"/>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TextBox 23">
            <a:extLst>
              <a:ext uri="{FF2B5EF4-FFF2-40B4-BE49-F238E27FC236}">
                <a16:creationId xmlns:a16="http://schemas.microsoft.com/office/drawing/2014/main" id="{19CA51BB-76A2-01AE-442A-E455E3D8202F}"/>
              </a:ext>
            </a:extLst>
          </p:cNvPr>
          <p:cNvSpPr txBox="1"/>
          <p:nvPr/>
        </p:nvSpPr>
        <p:spPr>
          <a:xfrm>
            <a:off x="1461588" y="2287992"/>
            <a:ext cx="2983412" cy="2923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900">
                <a:solidFill>
                  <a:srgbClr val="FFFFFF"/>
                </a:solidFill>
                <a:latin typeface="Poppins SemiBold"/>
                <a:cs typeface="Poppins SemiBold"/>
              </a:rPr>
              <a:t>NetSuite Accounting</a:t>
            </a:r>
            <a:endParaRPr lang="en-US" sz="1900">
              <a:solidFill>
                <a:srgbClr val="FFFFFF"/>
              </a:solidFill>
            </a:endParaRPr>
          </a:p>
        </p:txBody>
      </p:sp>
      <p:sp>
        <p:nvSpPr>
          <p:cNvPr id="7" name="Title 1">
            <a:extLst>
              <a:ext uri="{FF2B5EF4-FFF2-40B4-BE49-F238E27FC236}">
                <a16:creationId xmlns:a16="http://schemas.microsoft.com/office/drawing/2014/main" id="{535BE975-0A38-602F-DCED-DD562D1D22D7}"/>
              </a:ext>
            </a:extLst>
          </p:cNvPr>
          <p:cNvSpPr>
            <a:spLocks noGrp="1"/>
          </p:cNvSpPr>
          <p:nvPr>
            <p:ph type="title"/>
          </p:nvPr>
        </p:nvSpPr>
        <p:spPr>
          <a:xfrm>
            <a:off x="649663" y="510988"/>
            <a:ext cx="10430758" cy="726142"/>
          </a:xfrm>
        </p:spPr>
        <p:txBody>
          <a:bodyPr lIns="0" tIns="0" rIns="0" bIns="0"/>
          <a:lstStyle/>
          <a:p>
            <a:r>
              <a:rPr lang="en-US">
                <a:latin typeface="Poppins SemiBold"/>
                <a:cs typeface="Poppins SemiBold"/>
              </a:rPr>
              <a:t>Netgain introduction/refresher</a:t>
            </a:r>
          </a:p>
        </p:txBody>
      </p:sp>
      <p:sp>
        <p:nvSpPr>
          <p:cNvPr id="8" name="Content Placeholder 2">
            <a:extLst>
              <a:ext uri="{FF2B5EF4-FFF2-40B4-BE49-F238E27FC236}">
                <a16:creationId xmlns:a16="http://schemas.microsoft.com/office/drawing/2014/main" id="{5B20CA53-031F-B63A-11BA-4434BE362B24}"/>
              </a:ext>
            </a:extLst>
          </p:cNvPr>
          <p:cNvSpPr>
            <a:spLocks noGrp="1"/>
          </p:cNvSpPr>
          <p:nvPr>
            <p:ph idx="1"/>
          </p:nvPr>
        </p:nvSpPr>
        <p:spPr>
          <a:xfrm>
            <a:off x="649663" y="1434354"/>
            <a:ext cx="10430758" cy="271898"/>
          </a:xfrm>
        </p:spPr>
        <p:txBody>
          <a:bodyPr vert="horz" lIns="0" tIns="0" rIns="0" bIns="0" rtlCol="0" anchor="t">
            <a:noAutofit/>
          </a:bodyPr>
          <a:lstStyle/>
          <a:p>
            <a:r>
              <a:rPr lang="en-US">
                <a:latin typeface="Poppins"/>
                <a:cs typeface="Poppins"/>
              </a:rPr>
              <a:t>Accounting and operations solutions to simplify your operations</a:t>
            </a:r>
            <a:endParaRPr lang="en-US"/>
          </a:p>
        </p:txBody>
      </p:sp>
      <p:sp>
        <p:nvSpPr>
          <p:cNvPr id="33" name="Content Placeholder 2">
            <a:extLst>
              <a:ext uri="{FF2B5EF4-FFF2-40B4-BE49-F238E27FC236}">
                <a16:creationId xmlns:a16="http://schemas.microsoft.com/office/drawing/2014/main" id="{8A871581-D53D-8CC1-9DBD-7675D73724E3}"/>
              </a:ext>
            </a:extLst>
          </p:cNvPr>
          <p:cNvSpPr txBox="1">
            <a:spLocks/>
          </p:cNvSpPr>
          <p:nvPr/>
        </p:nvSpPr>
        <p:spPr>
          <a:xfrm>
            <a:off x="1461588" y="2875349"/>
            <a:ext cx="1621412" cy="184666"/>
          </a:xfrm>
          <a:prstGeom prst="rect">
            <a:avLst/>
          </a:prstGeom>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FFFFFF"/>
                </a:solidFill>
                <a:latin typeface="Poppins SemiBold" pitchFamily="2" charset="77"/>
                <a:cs typeface="Poppins SemiBold" pitchFamily="2" charset="77"/>
              </a:rPr>
              <a:t>NetLease/</a:t>
            </a:r>
            <a:r>
              <a:rPr lang="en-US" sz="1200" b="1" err="1">
                <a:solidFill>
                  <a:srgbClr val="FFFFFF"/>
                </a:solidFill>
                <a:latin typeface="Poppins SemiBold" pitchFamily="2" charset="77"/>
                <a:cs typeface="Poppins SemiBold" pitchFamily="2" charset="77"/>
              </a:rPr>
              <a:t>NetLessor</a:t>
            </a:r>
            <a:endParaRPr lang="en-US" sz="1200" b="1">
              <a:solidFill>
                <a:srgbClr val="FFFFFF"/>
              </a:solidFill>
              <a:latin typeface="Poppins SemiBold" pitchFamily="2" charset="77"/>
              <a:cs typeface="Poppins SemiBold" pitchFamily="2" charset="77"/>
            </a:endParaRPr>
          </a:p>
        </p:txBody>
      </p:sp>
      <p:sp>
        <p:nvSpPr>
          <p:cNvPr id="34" name="Content Placeholder 2">
            <a:extLst>
              <a:ext uri="{FF2B5EF4-FFF2-40B4-BE49-F238E27FC236}">
                <a16:creationId xmlns:a16="http://schemas.microsoft.com/office/drawing/2014/main" id="{2CDEF3B5-3AEC-4F62-3016-9D500A73ABEA}"/>
              </a:ext>
            </a:extLst>
          </p:cNvPr>
          <p:cNvSpPr txBox="1">
            <a:spLocks/>
          </p:cNvSpPr>
          <p:nvPr/>
        </p:nvSpPr>
        <p:spPr>
          <a:xfrm>
            <a:off x="1461587" y="3120445"/>
            <a:ext cx="1621412" cy="307777"/>
          </a:xfrm>
          <a:prstGeom prst="rect">
            <a:avLst/>
          </a:prstGeom>
          <a:noFill/>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a:solidFill>
                  <a:srgbClr val="FFFFFF"/>
                </a:solidFill>
                <a:effectLst/>
              </a:rPr>
              <a:t>Best lease accounting software for NetSuite</a:t>
            </a:r>
          </a:p>
        </p:txBody>
      </p:sp>
      <p:sp>
        <p:nvSpPr>
          <p:cNvPr id="35" name="Rectangle 34">
            <a:extLst>
              <a:ext uri="{FF2B5EF4-FFF2-40B4-BE49-F238E27FC236}">
                <a16:creationId xmlns:a16="http://schemas.microsoft.com/office/drawing/2014/main" id="{29EB843D-CD28-E44B-F7B8-90B5465C20B2}"/>
              </a:ext>
            </a:extLst>
          </p:cNvPr>
          <p:cNvSpPr/>
          <p:nvPr/>
        </p:nvSpPr>
        <p:spPr>
          <a:xfrm>
            <a:off x="1461588" y="3703536"/>
            <a:ext cx="1621412" cy="1828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Content Placeholder 2">
            <a:extLst>
              <a:ext uri="{FF2B5EF4-FFF2-40B4-BE49-F238E27FC236}">
                <a16:creationId xmlns:a16="http://schemas.microsoft.com/office/drawing/2014/main" id="{E088791C-6333-E39F-7630-1A8260DC21DB}"/>
              </a:ext>
            </a:extLst>
          </p:cNvPr>
          <p:cNvSpPr txBox="1">
            <a:spLocks/>
          </p:cNvSpPr>
          <p:nvPr/>
        </p:nvSpPr>
        <p:spPr>
          <a:xfrm>
            <a:off x="1461588" y="3956947"/>
            <a:ext cx="1621412" cy="184666"/>
          </a:xfrm>
          <a:prstGeom prst="rect">
            <a:avLst/>
          </a:prstGeom>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FFFFFF"/>
                </a:solidFill>
                <a:latin typeface="Poppins SemiBold" pitchFamily="2" charset="77"/>
                <a:cs typeface="Poppins SemiBold" pitchFamily="2" charset="77"/>
              </a:rPr>
              <a:t>Shared Transactions</a:t>
            </a:r>
          </a:p>
        </p:txBody>
      </p:sp>
      <p:sp>
        <p:nvSpPr>
          <p:cNvPr id="37" name="Content Placeholder 2">
            <a:extLst>
              <a:ext uri="{FF2B5EF4-FFF2-40B4-BE49-F238E27FC236}">
                <a16:creationId xmlns:a16="http://schemas.microsoft.com/office/drawing/2014/main" id="{AA763ED3-C8BA-A525-1049-CA6EE76AB77C}"/>
              </a:ext>
            </a:extLst>
          </p:cNvPr>
          <p:cNvSpPr txBox="1">
            <a:spLocks/>
          </p:cNvSpPr>
          <p:nvPr/>
        </p:nvSpPr>
        <p:spPr>
          <a:xfrm>
            <a:off x="1461588" y="4202043"/>
            <a:ext cx="1696814" cy="307777"/>
          </a:xfrm>
          <a:prstGeom prst="rect">
            <a:avLst/>
          </a:prstGeom>
          <a:noFill/>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a:solidFill>
                  <a:srgbClr val="FFFFFF"/>
                </a:solidFill>
                <a:effectLst/>
              </a:rPr>
              <a:t>Easily route the GL impact of a single transaction</a:t>
            </a:r>
          </a:p>
        </p:txBody>
      </p:sp>
      <p:sp>
        <p:nvSpPr>
          <p:cNvPr id="38" name="Rectangle 37">
            <a:extLst>
              <a:ext uri="{FF2B5EF4-FFF2-40B4-BE49-F238E27FC236}">
                <a16:creationId xmlns:a16="http://schemas.microsoft.com/office/drawing/2014/main" id="{C870341F-D8A8-1B12-4E5C-5CEFCBB6F8EE}"/>
              </a:ext>
            </a:extLst>
          </p:cNvPr>
          <p:cNvSpPr/>
          <p:nvPr/>
        </p:nvSpPr>
        <p:spPr>
          <a:xfrm>
            <a:off x="1461588" y="4771601"/>
            <a:ext cx="1621412" cy="1828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Content Placeholder 2">
            <a:extLst>
              <a:ext uri="{FF2B5EF4-FFF2-40B4-BE49-F238E27FC236}">
                <a16:creationId xmlns:a16="http://schemas.microsoft.com/office/drawing/2014/main" id="{FE2B05CF-DD45-0DF3-B535-F9795E76BEA7}"/>
              </a:ext>
            </a:extLst>
          </p:cNvPr>
          <p:cNvSpPr txBox="1">
            <a:spLocks/>
          </p:cNvSpPr>
          <p:nvPr/>
        </p:nvSpPr>
        <p:spPr>
          <a:xfrm>
            <a:off x="1461588" y="5054806"/>
            <a:ext cx="1621412" cy="497572"/>
          </a:xfrm>
          <a:prstGeom prst="rect">
            <a:avLst/>
          </a:prstGeom>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err="1">
                <a:solidFill>
                  <a:srgbClr val="FFFFFF"/>
                </a:solidFill>
                <a:latin typeface="Poppins SemiBold" pitchFamily="2" charset="77"/>
                <a:cs typeface="Poppins SemiBold" pitchFamily="2" charset="77"/>
              </a:rPr>
              <a:t>NetClose</a:t>
            </a:r>
            <a:endParaRPr lang="en-US" sz="1200" b="1">
              <a:solidFill>
                <a:srgbClr val="FFFFFF"/>
              </a:solidFill>
              <a:latin typeface="Poppins SemiBold" pitchFamily="2" charset="77"/>
              <a:cs typeface="Poppins SemiBold" pitchFamily="2" charset="77"/>
            </a:endParaRPr>
          </a:p>
          <a:p>
            <a:endParaRPr lang="en-US" sz="1200" b="1">
              <a:solidFill>
                <a:srgbClr val="FFFFFF"/>
              </a:solidFill>
              <a:latin typeface="Poppins SemiBold" pitchFamily="2" charset="77"/>
              <a:cs typeface="Poppins SemiBold" pitchFamily="2" charset="77"/>
            </a:endParaRPr>
          </a:p>
        </p:txBody>
      </p:sp>
      <p:sp>
        <p:nvSpPr>
          <p:cNvPr id="40" name="Content Placeholder 2">
            <a:extLst>
              <a:ext uri="{FF2B5EF4-FFF2-40B4-BE49-F238E27FC236}">
                <a16:creationId xmlns:a16="http://schemas.microsoft.com/office/drawing/2014/main" id="{55DE33A8-AF2D-8C5D-5A8A-ACDC81F7E18F}"/>
              </a:ext>
            </a:extLst>
          </p:cNvPr>
          <p:cNvSpPr txBox="1">
            <a:spLocks/>
          </p:cNvSpPr>
          <p:nvPr/>
        </p:nvSpPr>
        <p:spPr>
          <a:xfrm>
            <a:off x="1461588" y="5299902"/>
            <a:ext cx="1621412" cy="307777"/>
          </a:xfrm>
          <a:prstGeom prst="rect">
            <a:avLst/>
          </a:prstGeom>
          <a:noFill/>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a:solidFill>
                  <a:srgbClr val="FFFFFF"/>
                </a:solidFill>
                <a:effectLst/>
              </a:rPr>
              <a:t>Scale your month-end close process</a:t>
            </a:r>
          </a:p>
        </p:txBody>
      </p:sp>
      <p:sp>
        <p:nvSpPr>
          <p:cNvPr id="90" name="Content Placeholder 2">
            <a:extLst>
              <a:ext uri="{FF2B5EF4-FFF2-40B4-BE49-F238E27FC236}">
                <a16:creationId xmlns:a16="http://schemas.microsoft.com/office/drawing/2014/main" id="{30DC760E-5AC4-E012-EB2D-66100114358B}"/>
              </a:ext>
            </a:extLst>
          </p:cNvPr>
          <p:cNvSpPr txBox="1">
            <a:spLocks/>
          </p:cNvSpPr>
          <p:nvPr/>
        </p:nvSpPr>
        <p:spPr>
          <a:xfrm>
            <a:off x="3679650" y="2875349"/>
            <a:ext cx="1621412" cy="184666"/>
          </a:xfrm>
          <a:prstGeom prst="rect">
            <a:avLst/>
          </a:prstGeom>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err="1">
                <a:solidFill>
                  <a:srgbClr val="FFFFFF"/>
                </a:solidFill>
                <a:latin typeface="Poppins SemiBold" pitchFamily="2" charset="77"/>
                <a:cs typeface="Poppins SemiBold" pitchFamily="2" charset="77"/>
              </a:rPr>
              <a:t>NetAsset</a:t>
            </a:r>
            <a:endParaRPr lang="en-US" sz="1200" b="1">
              <a:solidFill>
                <a:srgbClr val="FFFFFF"/>
              </a:solidFill>
              <a:latin typeface="Poppins SemiBold" pitchFamily="2" charset="77"/>
              <a:cs typeface="Poppins SemiBold" pitchFamily="2" charset="77"/>
            </a:endParaRPr>
          </a:p>
        </p:txBody>
      </p:sp>
      <p:sp>
        <p:nvSpPr>
          <p:cNvPr id="91" name="Content Placeholder 2">
            <a:extLst>
              <a:ext uri="{FF2B5EF4-FFF2-40B4-BE49-F238E27FC236}">
                <a16:creationId xmlns:a16="http://schemas.microsoft.com/office/drawing/2014/main" id="{FBD5CA32-D458-44B6-44D2-8375C562EFF4}"/>
              </a:ext>
            </a:extLst>
          </p:cNvPr>
          <p:cNvSpPr txBox="1">
            <a:spLocks/>
          </p:cNvSpPr>
          <p:nvPr/>
        </p:nvSpPr>
        <p:spPr>
          <a:xfrm>
            <a:off x="3679650" y="3120445"/>
            <a:ext cx="1621412" cy="307777"/>
          </a:xfrm>
          <a:prstGeom prst="rect">
            <a:avLst/>
          </a:prstGeom>
          <a:noFill/>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a:solidFill>
                  <a:srgbClr val="FFFFFF"/>
                </a:solidFill>
                <a:effectLst/>
              </a:rPr>
              <a:t>All-in-one asset management</a:t>
            </a:r>
          </a:p>
        </p:txBody>
      </p:sp>
      <p:sp>
        <p:nvSpPr>
          <p:cNvPr id="92" name="Rectangle 91">
            <a:extLst>
              <a:ext uri="{FF2B5EF4-FFF2-40B4-BE49-F238E27FC236}">
                <a16:creationId xmlns:a16="http://schemas.microsoft.com/office/drawing/2014/main" id="{40063707-531B-29B8-3ABE-DA8D55B25994}"/>
              </a:ext>
            </a:extLst>
          </p:cNvPr>
          <p:cNvSpPr/>
          <p:nvPr/>
        </p:nvSpPr>
        <p:spPr>
          <a:xfrm>
            <a:off x="3679650" y="3703536"/>
            <a:ext cx="1621412" cy="1828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Content Placeholder 2">
            <a:extLst>
              <a:ext uri="{FF2B5EF4-FFF2-40B4-BE49-F238E27FC236}">
                <a16:creationId xmlns:a16="http://schemas.microsoft.com/office/drawing/2014/main" id="{CAFBB6B3-78E4-B371-D431-AFE4F9AD6EBC}"/>
              </a:ext>
            </a:extLst>
          </p:cNvPr>
          <p:cNvSpPr txBox="1">
            <a:spLocks/>
          </p:cNvSpPr>
          <p:nvPr/>
        </p:nvSpPr>
        <p:spPr>
          <a:xfrm>
            <a:off x="3679650" y="3956947"/>
            <a:ext cx="1621412" cy="184666"/>
          </a:xfrm>
          <a:prstGeom prst="rect">
            <a:avLst/>
          </a:prstGeom>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FFFFFF"/>
                </a:solidFill>
                <a:latin typeface="Poppins SemiBold" pitchFamily="2" charset="77"/>
                <a:cs typeface="Poppins SemiBold" pitchFamily="2" charset="77"/>
              </a:rPr>
              <a:t>NetLoan</a:t>
            </a:r>
          </a:p>
        </p:txBody>
      </p:sp>
      <p:sp>
        <p:nvSpPr>
          <p:cNvPr id="94" name="Content Placeholder 2">
            <a:extLst>
              <a:ext uri="{FF2B5EF4-FFF2-40B4-BE49-F238E27FC236}">
                <a16:creationId xmlns:a16="http://schemas.microsoft.com/office/drawing/2014/main" id="{8C388CE1-E578-8545-3FB1-93D893BD1494}"/>
              </a:ext>
            </a:extLst>
          </p:cNvPr>
          <p:cNvSpPr txBox="1">
            <a:spLocks/>
          </p:cNvSpPr>
          <p:nvPr/>
        </p:nvSpPr>
        <p:spPr>
          <a:xfrm>
            <a:off x="3679650" y="4202043"/>
            <a:ext cx="1621412" cy="307777"/>
          </a:xfrm>
          <a:prstGeom prst="rect">
            <a:avLst/>
          </a:prstGeom>
          <a:noFill/>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a:solidFill>
                  <a:srgbClr val="FFFFFF"/>
                </a:solidFill>
                <a:effectLst/>
              </a:rPr>
              <a:t>Manage your loans within NetSuite</a:t>
            </a:r>
          </a:p>
        </p:txBody>
      </p:sp>
      <p:sp>
        <p:nvSpPr>
          <p:cNvPr id="95" name="Rectangle 94">
            <a:extLst>
              <a:ext uri="{FF2B5EF4-FFF2-40B4-BE49-F238E27FC236}">
                <a16:creationId xmlns:a16="http://schemas.microsoft.com/office/drawing/2014/main" id="{C49D2A94-9719-9C62-3241-83C5A955D256}"/>
              </a:ext>
            </a:extLst>
          </p:cNvPr>
          <p:cNvSpPr/>
          <p:nvPr/>
        </p:nvSpPr>
        <p:spPr>
          <a:xfrm>
            <a:off x="3679650" y="4771601"/>
            <a:ext cx="1621412" cy="1828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6" name="Content Placeholder 2">
            <a:extLst>
              <a:ext uri="{FF2B5EF4-FFF2-40B4-BE49-F238E27FC236}">
                <a16:creationId xmlns:a16="http://schemas.microsoft.com/office/drawing/2014/main" id="{F94347A6-076C-291E-1FC0-FC08DD543D9A}"/>
              </a:ext>
            </a:extLst>
          </p:cNvPr>
          <p:cNvSpPr txBox="1">
            <a:spLocks/>
          </p:cNvSpPr>
          <p:nvPr/>
        </p:nvSpPr>
        <p:spPr>
          <a:xfrm>
            <a:off x="3679650" y="5054806"/>
            <a:ext cx="1696814" cy="184666"/>
          </a:xfrm>
          <a:prstGeom prst="rect">
            <a:avLst/>
          </a:prstGeom>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err="1">
                <a:solidFill>
                  <a:srgbClr val="FFFFFF"/>
                </a:solidFill>
                <a:latin typeface="Poppins SemiBold" pitchFamily="2" charset="77"/>
                <a:cs typeface="Poppins SemiBold" pitchFamily="2" charset="77"/>
              </a:rPr>
              <a:t>NetCash</a:t>
            </a:r>
            <a:endParaRPr lang="en-US" sz="1200" b="1">
              <a:solidFill>
                <a:srgbClr val="FFFFFF"/>
              </a:solidFill>
              <a:latin typeface="Poppins SemiBold" pitchFamily="2" charset="77"/>
              <a:cs typeface="Poppins SemiBold" pitchFamily="2" charset="77"/>
            </a:endParaRPr>
          </a:p>
        </p:txBody>
      </p:sp>
      <p:sp>
        <p:nvSpPr>
          <p:cNvPr id="97" name="Content Placeholder 2">
            <a:extLst>
              <a:ext uri="{FF2B5EF4-FFF2-40B4-BE49-F238E27FC236}">
                <a16:creationId xmlns:a16="http://schemas.microsoft.com/office/drawing/2014/main" id="{CCEBC690-F101-127B-B35D-50430307B1B2}"/>
              </a:ext>
            </a:extLst>
          </p:cNvPr>
          <p:cNvSpPr txBox="1">
            <a:spLocks/>
          </p:cNvSpPr>
          <p:nvPr/>
        </p:nvSpPr>
        <p:spPr>
          <a:xfrm>
            <a:off x="3679650" y="5299902"/>
            <a:ext cx="1696814" cy="307777"/>
          </a:xfrm>
          <a:prstGeom prst="rect">
            <a:avLst/>
          </a:prstGeom>
          <a:noFill/>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a:solidFill>
                  <a:srgbClr val="FFFFFF"/>
                </a:solidFill>
                <a:effectLst/>
              </a:rPr>
              <a:t>Effortless bank reconciliations</a:t>
            </a:r>
          </a:p>
        </p:txBody>
      </p:sp>
      <p:sp>
        <p:nvSpPr>
          <p:cNvPr id="98" name="Content Placeholder 2">
            <a:extLst>
              <a:ext uri="{FF2B5EF4-FFF2-40B4-BE49-F238E27FC236}">
                <a16:creationId xmlns:a16="http://schemas.microsoft.com/office/drawing/2014/main" id="{EB7893F1-8D01-FF38-8AA3-2437E07C762B}"/>
              </a:ext>
            </a:extLst>
          </p:cNvPr>
          <p:cNvSpPr txBox="1">
            <a:spLocks/>
          </p:cNvSpPr>
          <p:nvPr/>
        </p:nvSpPr>
        <p:spPr>
          <a:xfrm>
            <a:off x="6152811" y="2875349"/>
            <a:ext cx="1621412" cy="184666"/>
          </a:xfrm>
          <a:prstGeom prst="rect">
            <a:avLst/>
          </a:prstGeom>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FFFFFF"/>
                </a:solidFill>
                <a:latin typeface="Poppins SemiBold" pitchFamily="2" charset="77"/>
                <a:cs typeface="Poppins SemiBold" pitchFamily="2" charset="77"/>
              </a:rPr>
              <a:t>Integrations</a:t>
            </a:r>
          </a:p>
        </p:txBody>
      </p:sp>
      <p:sp>
        <p:nvSpPr>
          <p:cNvPr id="99" name="Content Placeholder 2">
            <a:extLst>
              <a:ext uri="{FF2B5EF4-FFF2-40B4-BE49-F238E27FC236}">
                <a16:creationId xmlns:a16="http://schemas.microsoft.com/office/drawing/2014/main" id="{C11F94A5-08AC-C3BA-83AF-2FA315D6DA5D}"/>
              </a:ext>
            </a:extLst>
          </p:cNvPr>
          <p:cNvSpPr txBox="1">
            <a:spLocks/>
          </p:cNvSpPr>
          <p:nvPr/>
        </p:nvSpPr>
        <p:spPr>
          <a:xfrm>
            <a:off x="6152811" y="3120445"/>
            <a:ext cx="1621412" cy="307777"/>
          </a:xfrm>
          <a:prstGeom prst="rect">
            <a:avLst/>
          </a:prstGeom>
          <a:noFill/>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a:solidFill>
                  <a:srgbClr val="FFFFFF"/>
                </a:solidFill>
                <a:effectLst/>
              </a:rPr>
              <a:t>Scale your month-end close process</a:t>
            </a:r>
          </a:p>
        </p:txBody>
      </p:sp>
      <p:sp>
        <p:nvSpPr>
          <p:cNvPr id="100" name="Rectangle 99">
            <a:extLst>
              <a:ext uri="{FF2B5EF4-FFF2-40B4-BE49-F238E27FC236}">
                <a16:creationId xmlns:a16="http://schemas.microsoft.com/office/drawing/2014/main" id="{E7F09A66-5574-30BA-83E2-BA016567949C}"/>
              </a:ext>
            </a:extLst>
          </p:cNvPr>
          <p:cNvSpPr/>
          <p:nvPr/>
        </p:nvSpPr>
        <p:spPr>
          <a:xfrm>
            <a:off x="6152811" y="3703536"/>
            <a:ext cx="1621412" cy="1828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1" name="Content Placeholder 2">
            <a:extLst>
              <a:ext uri="{FF2B5EF4-FFF2-40B4-BE49-F238E27FC236}">
                <a16:creationId xmlns:a16="http://schemas.microsoft.com/office/drawing/2014/main" id="{70673F34-CAC4-1724-DF34-DDC2781C2D68}"/>
              </a:ext>
            </a:extLst>
          </p:cNvPr>
          <p:cNvSpPr txBox="1">
            <a:spLocks/>
          </p:cNvSpPr>
          <p:nvPr/>
        </p:nvSpPr>
        <p:spPr>
          <a:xfrm>
            <a:off x="6152811" y="3956947"/>
            <a:ext cx="1621412" cy="184666"/>
          </a:xfrm>
          <a:prstGeom prst="rect">
            <a:avLst/>
          </a:prstGeom>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err="1">
                <a:solidFill>
                  <a:srgbClr val="FFFFFF"/>
                </a:solidFill>
                <a:latin typeface="Poppins SemiBold" pitchFamily="2" charset="77"/>
                <a:cs typeface="Poppins SemiBold" pitchFamily="2" charset="77"/>
              </a:rPr>
              <a:t>PunchOut</a:t>
            </a:r>
            <a:endParaRPr lang="en-US" sz="1200" b="1">
              <a:solidFill>
                <a:srgbClr val="FFFFFF"/>
              </a:solidFill>
              <a:latin typeface="Poppins SemiBold" pitchFamily="2" charset="77"/>
              <a:cs typeface="Poppins SemiBold" pitchFamily="2" charset="77"/>
            </a:endParaRPr>
          </a:p>
        </p:txBody>
      </p:sp>
      <p:sp>
        <p:nvSpPr>
          <p:cNvPr id="102" name="Content Placeholder 2">
            <a:extLst>
              <a:ext uri="{FF2B5EF4-FFF2-40B4-BE49-F238E27FC236}">
                <a16:creationId xmlns:a16="http://schemas.microsoft.com/office/drawing/2014/main" id="{915ABD3D-AE48-3253-1E8D-8A232CF12388}"/>
              </a:ext>
            </a:extLst>
          </p:cNvPr>
          <p:cNvSpPr txBox="1">
            <a:spLocks/>
          </p:cNvSpPr>
          <p:nvPr/>
        </p:nvSpPr>
        <p:spPr>
          <a:xfrm>
            <a:off x="6152811" y="4202043"/>
            <a:ext cx="1696814" cy="307777"/>
          </a:xfrm>
          <a:prstGeom prst="rect">
            <a:avLst/>
          </a:prstGeom>
          <a:noFill/>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a:solidFill>
                  <a:srgbClr val="FFFFFF"/>
                </a:solidFill>
                <a:effectLst/>
              </a:rPr>
              <a:t>Procurement functionality within NetSuite</a:t>
            </a:r>
          </a:p>
        </p:txBody>
      </p:sp>
      <p:sp>
        <p:nvSpPr>
          <p:cNvPr id="103" name="Rectangle 102">
            <a:extLst>
              <a:ext uri="{FF2B5EF4-FFF2-40B4-BE49-F238E27FC236}">
                <a16:creationId xmlns:a16="http://schemas.microsoft.com/office/drawing/2014/main" id="{B30BB458-019A-E285-A610-46DEA921EA13}"/>
              </a:ext>
            </a:extLst>
          </p:cNvPr>
          <p:cNvSpPr/>
          <p:nvPr/>
        </p:nvSpPr>
        <p:spPr>
          <a:xfrm>
            <a:off x="6152811" y="4771601"/>
            <a:ext cx="1621412" cy="1828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6" name="Content Placeholder 2">
            <a:extLst>
              <a:ext uri="{FF2B5EF4-FFF2-40B4-BE49-F238E27FC236}">
                <a16:creationId xmlns:a16="http://schemas.microsoft.com/office/drawing/2014/main" id="{7F192785-4AA8-E608-9280-F792DD67C5EE}"/>
              </a:ext>
            </a:extLst>
          </p:cNvPr>
          <p:cNvSpPr txBox="1">
            <a:spLocks/>
          </p:cNvSpPr>
          <p:nvPr/>
        </p:nvSpPr>
        <p:spPr>
          <a:xfrm>
            <a:off x="8617139" y="2875349"/>
            <a:ext cx="1621412" cy="184666"/>
          </a:xfrm>
          <a:prstGeom prst="rect">
            <a:avLst/>
          </a:prstGeom>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FFFFFF"/>
                </a:solidFill>
                <a:latin typeface="Poppins SemiBold" pitchFamily="2" charset="77"/>
                <a:cs typeface="Poppins SemiBold" pitchFamily="2" charset="77"/>
              </a:rPr>
              <a:t>Files</a:t>
            </a:r>
          </a:p>
        </p:txBody>
      </p:sp>
      <p:sp>
        <p:nvSpPr>
          <p:cNvPr id="107" name="Content Placeholder 2">
            <a:extLst>
              <a:ext uri="{FF2B5EF4-FFF2-40B4-BE49-F238E27FC236}">
                <a16:creationId xmlns:a16="http://schemas.microsoft.com/office/drawing/2014/main" id="{5E61C848-FD9A-4551-1777-1696513D8074}"/>
              </a:ext>
            </a:extLst>
          </p:cNvPr>
          <p:cNvSpPr txBox="1">
            <a:spLocks/>
          </p:cNvSpPr>
          <p:nvPr/>
        </p:nvSpPr>
        <p:spPr>
          <a:xfrm>
            <a:off x="8617138" y="3120445"/>
            <a:ext cx="1621412" cy="307777"/>
          </a:xfrm>
          <a:prstGeom prst="rect">
            <a:avLst/>
          </a:prstGeom>
          <a:noFill/>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a:solidFill>
                  <a:srgbClr val="FFFFFF"/>
                </a:solidFill>
              </a:rPr>
              <a:t>I</a:t>
            </a:r>
            <a:r>
              <a:rPr lang="en-US" sz="1000">
                <a:solidFill>
                  <a:srgbClr val="FFFFFF"/>
                </a:solidFill>
                <a:effectLst/>
              </a:rPr>
              <a:t>nstantly integrate all your critical documents</a:t>
            </a:r>
          </a:p>
        </p:txBody>
      </p:sp>
      <p:sp>
        <p:nvSpPr>
          <p:cNvPr id="108" name="Rectangle 107">
            <a:extLst>
              <a:ext uri="{FF2B5EF4-FFF2-40B4-BE49-F238E27FC236}">
                <a16:creationId xmlns:a16="http://schemas.microsoft.com/office/drawing/2014/main" id="{C1076556-BFF5-FC5B-B696-4A4D16168F9B}"/>
              </a:ext>
            </a:extLst>
          </p:cNvPr>
          <p:cNvSpPr/>
          <p:nvPr/>
        </p:nvSpPr>
        <p:spPr>
          <a:xfrm>
            <a:off x="8617139" y="3703536"/>
            <a:ext cx="1621412" cy="1828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9" name="Content Placeholder 2">
            <a:extLst>
              <a:ext uri="{FF2B5EF4-FFF2-40B4-BE49-F238E27FC236}">
                <a16:creationId xmlns:a16="http://schemas.microsoft.com/office/drawing/2014/main" id="{DB53AA52-DCD4-D7D7-1913-C2503FCB82AF}"/>
              </a:ext>
            </a:extLst>
          </p:cNvPr>
          <p:cNvSpPr txBox="1">
            <a:spLocks/>
          </p:cNvSpPr>
          <p:nvPr/>
        </p:nvSpPr>
        <p:spPr>
          <a:xfrm>
            <a:off x="8617139" y="3956947"/>
            <a:ext cx="1621412" cy="184666"/>
          </a:xfrm>
          <a:prstGeom prst="rect">
            <a:avLst/>
          </a:prstGeom>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rgbClr val="FFFFFF"/>
                </a:solidFill>
                <a:latin typeface="Poppins SemiBold" pitchFamily="2" charset="77"/>
                <a:cs typeface="Poppins SemiBold" pitchFamily="2" charset="77"/>
              </a:rPr>
              <a:t>Analytics</a:t>
            </a:r>
          </a:p>
        </p:txBody>
      </p:sp>
      <p:sp>
        <p:nvSpPr>
          <p:cNvPr id="110" name="Content Placeholder 2">
            <a:extLst>
              <a:ext uri="{FF2B5EF4-FFF2-40B4-BE49-F238E27FC236}">
                <a16:creationId xmlns:a16="http://schemas.microsoft.com/office/drawing/2014/main" id="{DD7134D5-0136-3075-A86F-426485E8ADCA}"/>
              </a:ext>
            </a:extLst>
          </p:cNvPr>
          <p:cNvSpPr txBox="1">
            <a:spLocks/>
          </p:cNvSpPr>
          <p:nvPr/>
        </p:nvSpPr>
        <p:spPr>
          <a:xfrm>
            <a:off x="8617139" y="4202043"/>
            <a:ext cx="1621412" cy="307777"/>
          </a:xfrm>
          <a:prstGeom prst="rect">
            <a:avLst/>
          </a:prstGeom>
          <a:noFill/>
        </p:spPr>
        <p:txBody>
          <a:bodyPr vert="horz" wrap="square" lIns="0" tIns="0" rIns="0" bIns="0" rtlCol="0">
            <a:spAutoFit/>
          </a:bodyPr>
          <a:lstStyle>
            <a:lvl1pPr marL="6350" indent="0" algn="l" defTabSz="914400" rtl="0" eaLnBrk="1" latinLnBrk="0" hangingPunct="1">
              <a:lnSpc>
                <a:spcPct val="100000"/>
              </a:lnSpc>
              <a:spcBef>
                <a:spcPts val="1000"/>
              </a:spcBef>
              <a:buClr>
                <a:srgbClr val="000000"/>
              </a:buClr>
              <a:buFont typeface="Arial" panose="020B0604020202020204" pitchFamily="34" charset="0"/>
              <a:buNone/>
              <a:tabLst/>
              <a:defRPr sz="1800" b="0" i="0" kern="1200" spc="0">
                <a:solidFill>
                  <a:schemeClr val="tx1"/>
                </a:solidFill>
                <a:latin typeface="Poppins" pitchFamily="2" charset="77"/>
                <a:ea typeface="Aptos" panose="020B0502040504020204" pitchFamily="34" charset="0"/>
                <a:cs typeface="Poppins" pitchFamily="2" charset="77"/>
              </a:defRPr>
            </a:lvl1pPr>
            <a:lvl2pPr marL="403225" indent="-225425" algn="l" defTabSz="914400" rtl="0" eaLnBrk="1" latinLnBrk="0" hangingPunct="1">
              <a:lnSpc>
                <a:spcPct val="100000"/>
              </a:lnSpc>
              <a:spcBef>
                <a:spcPts val="1000"/>
              </a:spcBef>
              <a:buFont typeface="Arial" panose="020B0604020202020204" pitchFamily="34" charset="0"/>
              <a:buChar char="•"/>
              <a:tabLst/>
              <a:defRPr sz="1800" b="0" i="0" kern="1200" spc="0" baseline="0">
                <a:solidFill>
                  <a:schemeClr val="tx1"/>
                </a:solidFill>
                <a:latin typeface="+mn-lt"/>
                <a:ea typeface="Aptos" panose="020B0502040504020204" pitchFamily="34" charset="0"/>
                <a:cs typeface="Poppins SemiBold" pitchFamily="2" charset="77"/>
              </a:defRPr>
            </a:lvl2pPr>
            <a:lvl3pPr marL="688975" indent="-177800" algn="l" defTabSz="914400" rtl="0" eaLnBrk="1" latinLnBrk="0" hangingPunct="1">
              <a:lnSpc>
                <a:spcPct val="100000"/>
              </a:lnSpc>
              <a:spcBef>
                <a:spcPts val="1000"/>
              </a:spcBef>
              <a:buSzPct val="80000"/>
              <a:buFont typeface="Arial" panose="020B0604020202020204" pitchFamily="34" charset="0"/>
              <a:buChar char="•"/>
              <a:tabLst/>
              <a:defRPr sz="1600" b="0" i="0" kern="1200">
                <a:solidFill>
                  <a:schemeClr val="tx1"/>
                </a:solidFill>
                <a:latin typeface="Aptos" panose="020B0004020202020204" pitchFamily="34" charset="0"/>
                <a:ea typeface="Aptos" panose="020B0004020202020204" pitchFamily="34" charset="0"/>
                <a:cs typeface="Aptos" panose="020B0004020202020204" pitchFamily="34" charset="0"/>
              </a:defRPr>
            </a:lvl3pPr>
            <a:lvl4pPr marL="1030288" indent="-179388" algn="l" defTabSz="914400" rtl="0" eaLnBrk="1" latinLnBrk="0" hangingPunct="1">
              <a:lnSpc>
                <a:spcPct val="100000"/>
              </a:lnSpc>
              <a:spcBef>
                <a:spcPts val="1000"/>
              </a:spcBef>
              <a:buFont typeface="Arial" panose="020B0604020202020204" pitchFamily="34" charset="0"/>
              <a:buChar char="•"/>
              <a:tabLst/>
              <a:defRPr sz="1400" b="0" i="0" kern="1200">
                <a:solidFill>
                  <a:schemeClr val="tx1"/>
                </a:solidFill>
                <a:latin typeface="Aptos" panose="020B0004020202020204" pitchFamily="34" charset="0"/>
                <a:ea typeface="Aptos" panose="020B0502040504020204" pitchFamily="34" charset="0"/>
                <a:cs typeface="Aptos" panose="020B0502040504020204" pitchFamily="34" charset="0"/>
              </a:defRPr>
            </a:lvl4pPr>
            <a:lvl5pPr marL="1320800" indent="-171450" algn="l" defTabSz="914400" rtl="0" eaLnBrk="1" latinLnBrk="0" hangingPunct="1">
              <a:lnSpc>
                <a:spcPct val="100000"/>
              </a:lnSpc>
              <a:spcBef>
                <a:spcPts val="1000"/>
              </a:spcBef>
              <a:buClr>
                <a:srgbClr val="000000"/>
              </a:buClr>
              <a:buFont typeface="Arial" panose="020B0604020202020204" pitchFamily="34" charset="0"/>
              <a:buChar char="•"/>
              <a:tabLst/>
              <a:defRPr sz="1000" b="0" i="0" kern="1200">
                <a:solidFill>
                  <a:schemeClr val="tx1"/>
                </a:solidFill>
                <a:latin typeface="Aptos" panose="020B0004020202020204" pitchFamily="34" charset="0"/>
                <a:ea typeface="Aptos" panose="020B0502040504020204" pitchFamily="34" charset="0"/>
                <a:cs typeface="Apto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000">
                <a:solidFill>
                  <a:srgbClr val="FFFFFF"/>
                </a:solidFill>
                <a:effectLst/>
              </a:rPr>
              <a:t>Sync </a:t>
            </a:r>
            <a:r>
              <a:rPr lang="en-US" sz="1000" err="1">
                <a:solidFill>
                  <a:srgbClr val="FFFFFF"/>
                </a:solidFill>
                <a:effectLst/>
              </a:rPr>
              <a:t>PowerBI’s</a:t>
            </a:r>
            <a:r>
              <a:rPr lang="en-US" sz="1000">
                <a:solidFill>
                  <a:srgbClr val="FFFFFF"/>
                </a:solidFill>
                <a:effectLst/>
              </a:rPr>
              <a:t> capabilities with NetSuite</a:t>
            </a:r>
          </a:p>
        </p:txBody>
      </p:sp>
      <p:sp>
        <p:nvSpPr>
          <p:cNvPr id="111" name="Rectangle 110">
            <a:extLst>
              <a:ext uri="{FF2B5EF4-FFF2-40B4-BE49-F238E27FC236}">
                <a16:creationId xmlns:a16="http://schemas.microsoft.com/office/drawing/2014/main" id="{53469DB9-7A82-DB93-98C3-653786748441}"/>
              </a:ext>
            </a:extLst>
          </p:cNvPr>
          <p:cNvSpPr/>
          <p:nvPr/>
        </p:nvSpPr>
        <p:spPr>
          <a:xfrm>
            <a:off x="8617139" y="4771601"/>
            <a:ext cx="1621412" cy="1828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4" name="Rectangle 113">
            <a:extLst>
              <a:ext uri="{FF2B5EF4-FFF2-40B4-BE49-F238E27FC236}">
                <a16:creationId xmlns:a16="http://schemas.microsoft.com/office/drawing/2014/main" id="{6176EF0A-797A-6408-DD7E-85093DAFC130}"/>
              </a:ext>
            </a:extLst>
          </p:cNvPr>
          <p:cNvSpPr/>
          <p:nvPr/>
        </p:nvSpPr>
        <p:spPr>
          <a:xfrm>
            <a:off x="1461588" y="2677806"/>
            <a:ext cx="8773814" cy="18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a:extLst>
              <a:ext uri="{FF2B5EF4-FFF2-40B4-BE49-F238E27FC236}">
                <a16:creationId xmlns:a16="http://schemas.microsoft.com/office/drawing/2014/main" id="{C5662857-2C70-D873-3B9F-DBC9B11F67E5}"/>
              </a:ext>
            </a:extLst>
          </p:cNvPr>
          <p:cNvSpPr/>
          <p:nvPr/>
        </p:nvSpPr>
        <p:spPr>
          <a:xfrm rot="5400000">
            <a:off x="4369393" y="4246532"/>
            <a:ext cx="2603421" cy="4571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Box 3">
            <a:extLst>
              <a:ext uri="{FF2B5EF4-FFF2-40B4-BE49-F238E27FC236}">
                <a16:creationId xmlns:a16="http://schemas.microsoft.com/office/drawing/2014/main" id="{B8459FA0-CAEB-DBB4-817A-BDF1B95CE75B}"/>
              </a:ext>
            </a:extLst>
          </p:cNvPr>
          <p:cNvSpPr txBox="1"/>
          <p:nvPr/>
        </p:nvSpPr>
        <p:spPr>
          <a:xfrm>
            <a:off x="6096000" y="2303919"/>
            <a:ext cx="2983412" cy="2923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900">
                <a:solidFill>
                  <a:srgbClr val="FFFFFF"/>
                </a:solidFill>
                <a:latin typeface="Poppins SemiBold"/>
                <a:cs typeface="Poppins SemiBold"/>
              </a:rPr>
              <a:t>NetSuite Operations</a:t>
            </a:r>
            <a:endParaRPr lang="en-US" sz="1900">
              <a:solidFill>
                <a:srgbClr val="FFFFFF"/>
              </a:solidFill>
            </a:endParaRPr>
          </a:p>
        </p:txBody>
      </p:sp>
      <p:pic>
        <p:nvPicPr>
          <p:cNvPr id="6" name="Picture 5">
            <a:extLst>
              <a:ext uri="{FF2B5EF4-FFF2-40B4-BE49-F238E27FC236}">
                <a16:creationId xmlns:a16="http://schemas.microsoft.com/office/drawing/2014/main" id="{2692EC34-A58A-3390-35E2-F322878FAF16}"/>
              </a:ext>
            </a:extLst>
          </p:cNvPr>
          <p:cNvPicPr>
            <a:picLocks noChangeAspect="1"/>
          </p:cNvPicPr>
          <p:nvPr/>
        </p:nvPicPr>
        <p:blipFill>
          <a:blip r:embed="rId3"/>
          <a:stretch>
            <a:fillRect/>
          </a:stretch>
        </p:blipFill>
        <p:spPr>
          <a:xfrm>
            <a:off x="1647347" y="6237777"/>
            <a:ext cx="825500" cy="244058"/>
          </a:xfrm>
          <a:prstGeom prst="rect">
            <a:avLst/>
          </a:prstGeom>
        </p:spPr>
      </p:pic>
    </p:spTree>
    <p:extLst>
      <p:ext uri="{BB962C8B-B14F-4D97-AF65-F5344CB8AC3E}">
        <p14:creationId xmlns:p14="http://schemas.microsoft.com/office/powerpoint/2010/main" val="3871848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1606-DBE4-E0F7-B53D-730BD5708314}"/>
              </a:ext>
            </a:extLst>
          </p:cNvPr>
          <p:cNvSpPr>
            <a:spLocks noGrp="1"/>
          </p:cNvSpPr>
          <p:nvPr>
            <p:ph type="title"/>
          </p:nvPr>
        </p:nvSpPr>
        <p:spPr/>
        <p:txBody>
          <a:bodyPr/>
          <a:lstStyle/>
          <a:p>
            <a:r>
              <a:rPr lang="en-US">
                <a:latin typeface="Poppins SemiBold"/>
                <a:cs typeface="Poppins SemiBold"/>
              </a:rPr>
              <a:t>What is Ramp?</a:t>
            </a:r>
          </a:p>
        </p:txBody>
      </p:sp>
      <p:pic>
        <p:nvPicPr>
          <p:cNvPr id="3" name="Picture 2">
            <a:extLst>
              <a:ext uri="{FF2B5EF4-FFF2-40B4-BE49-F238E27FC236}">
                <a16:creationId xmlns:a16="http://schemas.microsoft.com/office/drawing/2014/main" id="{3C8AB33E-39D9-2C34-E7B6-F55A2388DC7C}"/>
              </a:ext>
            </a:extLst>
          </p:cNvPr>
          <p:cNvPicPr>
            <a:picLocks noChangeAspect="1"/>
          </p:cNvPicPr>
          <p:nvPr/>
        </p:nvPicPr>
        <p:blipFill>
          <a:blip r:embed="rId2"/>
          <a:stretch>
            <a:fillRect/>
          </a:stretch>
        </p:blipFill>
        <p:spPr>
          <a:xfrm>
            <a:off x="1668139" y="6224485"/>
            <a:ext cx="1022350" cy="273957"/>
          </a:xfrm>
          <a:prstGeom prst="rect">
            <a:avLst/>
          </a:prstGeom>
        </p:spPr>
      </p:pic>
    </p:spTree>
    <p:extLst>
      <p:ext uri="{BB962C8B-B14F-4D97-AF65-F5344CB8AC3E}">
        <p14:creationId xmlns:p14="http://schemas.microsoft.com/office/powerpoint/2010/main" val="770454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FC5B9-C01F-2B22-BBDA-2CB865FD26A2}"/>
            </a:ext>
          </a:extLst>
        </p:cNvPr>
        <p:cNvGrpSpPr/>
        <p:nvPr/>
      </p:nvGrpSpPr>
      <p:grpSpPr>
        <a:xfrm>
          <a:off x="0" y="0"/>
          <a:ext cx="0" cy="0"/>
          <a:chOff x="0" y="0"/>
          <a:chExt cx="0" cy="0"/>
        </a:xfrm>
      </p:grpSpPr>
      <p:sp>
        <p:nvSpPr>
          <p:cNvPr id="5" name="Google Shape;518;p72">
            <a:extLst>
              <a:ext uri="{FF2B5EF4-FFF2-40B4-BE49-F238E27FC236}">
                <a16:creationId xmlns:a16="http://schemas.microsoft.com/office/drawing/2014/main" id="{39BDE7DB-EDE2-39F8-1774-EC377D744D3E}"/>
              </a:ext>
            </a:extLst>
          </p:cNvPr>
          <p:cNvSpPr txBox="1"/>
          <p:nvPr/>
        </p:nvSpPr>
        <p:spPr>
          <a:xfrm>
            <a:off x="762000" y="3853252"/>
            <a:ext cx="1606000" cy="4208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None/>
            </a:pPr>
            <a:r>
              <a:rPr lang="en" sz="2000" b="1">
                <a:solidFill>
                  <a:schemeClr val="dk2"/>
                </a:solidFill>
                <a:latin typeface="Poppins"/>
                <a:ea typeface="Helvetica Neue"/>
                <a:cs typeface="Helvetica Neue"/>
                <a:sym typeface="Helvetica Neue"/>
              </a:rPr>
              <a:t>30,000+</a:t>
            </a:r>
            <a:endParaRPr lang="en-US" sz="2000" b="1">
              <a:solidFill>
                <a:schemeClr val="dk2"/>
              </a:solidFill>
              <a:latin typeface="Poppins"/>
              <a:ea typeface="Helvetica Neue"/>
              <a:cs typeface="Helvetica Neue"/>
            </a:endParaRPr>
          </a:p>
          <a:p>
            <a:pPr marL="0" lvl="0" indent="0" algn="l" rtl="0">
              <a:spcBef>
                <a:spcPts val="0"/>
              </a:spcBef>
              <a:spcAft>
                <a:spcPts val="0"/>
              </a:spcAft>
              <a:buNone/>
            </a:pPr>
            <a:r>
              <a:rPr lang="en" sz="900">
                <a:solidFill>
                  <a:schemeClr val="accent1"/>
                </a:solidFill>
                <a:latin typeface="Poppins"/>
                <a:ea typeface="Helvetica Neue"/>
                <a:cs typeface="Helvetica Neue"/>
                <a:sym typeface="Helvetica Neue"/>
              </a:rPr>
              <a:t>customers</a:t>
            </a:r>
            <a:endParaRPr sz="900">
              <a:solidFill>
                <a:schemeClr val="accent1"/>
              </a:solidFill>
              <a:latin typeface="Poppins"/>
            </a:endParaRPr>
          </a:p>
        </p:txBody>
      </p:sp>
      <p:sp>
        <p:nvSpPr>
          <p:cNvPr id="10" name="Google Shape;519;p72">
            <a:extLst>
              <a:ext uri="{FF2B5EF4-FFF2-40B4-BE49-F238E27FC236}">
                <a16:creationId xmlns:a16="http://schemas.microsoft.com/office/drawing/2014/main" id="{6FF87635-0CA6-B5D7-E697-98E69528AA74}"/>
              </a:ext>
            </a:extLst>
          </p:cNvPr>
          <p:cNvSpPr txBox="1"/>
          <p:nvPr/>
        </p:nvSpPr>
        <p:spPr>
          <a:xfrm>
            <a:off x="2766725" y="3853252"/>
            <a:ext cx="1606000" cy="5539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None/>
            </a:pPr>
            <a:r>
              <a:rPr lang="en" sz="2000" b="1">
                <a:solidFill>
                  <a:schemeClr val="dk2"/>
                </a:solidFill>
                <a:latin typeface="Poppins"/>
                <a:ea typeface="Helvetica Neue"/>
                <a:cs typeface="Helvetica Neue"/>
                <a:sym typeface="Helvetica Neue"/>
              </a:rPr>
              <a:t>$20B+</a:t>
            </a:r>
            <a:endParaRPr lang="en-US" sz="2000" b="1">
              <a:solidFill>
                <a:schemeClr val="dk2"/>
              </a:solidFill>
              <a:latin typeface="Poppins"/>
              <a:ea typeface="Helvetica Neue"/>
              <a:cs typeface="Helvetica Neue"/>
            </a:endParaRPr>
          </a:p>
          <a:p>
            <a:pPr marL="0" lvl="0" indent="0" algn="l" rtl="0">
              <a:spcBef>
                <a:spcPts val="0"/>
              </a:spcBef>
              <a:spcAft>
                <a:spcPts val="0"/>
              </a:spcAft>
              <a:buNone/>
            </a:pPr>
            <a:r>
              <a:rPr lang="en" sz="900">
                <a:solidFill>
                  <a:schemeClr val="accent1"/>
                </a:solidFill>
                <a:latin typeface="Poppins"/>
                <a:ea typeface="Helvetica Neue"/>
                <a:cs typeface="Helvetica Neue"/>
                <a:sym typeface="Helvetica Neue"/>
              </a:rPr>
              <a:t>payments processed annually</a:t>
            </a:r>
            <a:endParaRPr sz="900">
              <a:solidFill>
                <a:schemeClr val="accent1"/>
              </a:solidFill>
              <a:latin typeface="Poppins"/>
            </a:endParaRPr>
          </a:p>
        </p:txBody>
      </p:sp>
      <p:sp>
        <p:nvSpPr>
          <p:cNvPr id="12" name="Google Shape;520;p72">
            <a:extLst>
              <a:ext uri="{FF2B5EF4-FFF2-40B4-BE49-F238E27FC236}">
                <a16:creationId xmlns:a16="http://schemas.microsoft.com/office/drawing/2014/main" id="{CC9F5D52-1380-B7E6-AD5C-6097557F1D63}"/>
              </a:ext>
            </a:extLst>
          </p:cNvPr>
          <p:cNvSpPr txBox="1"/>
          <p:nvPr/>
        </p:nvSpPr>
        <p:spPr>
          <a:xfrm>
            <a:off x="762000" y="4482201"/>
            <a:ext cx="1606000" cy="4154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90000"/>
              </a:lnSpc>
            </a:pPr>
            <a:r>
              <a:rPr lang="en" sz="2000" b="1">
                <a:solidFill>
                  <a:schemeClr val="dk2"/>
                </a:solidFill>
                <a:latin typeface="Poppins"/>
                <a:sym typeface="Helvetica Neue"/>
              </a:rPr>
              <a:t>195+</a:t>
            </a:r>
            <a:endParaRPr lang="en-US" sz="2000" b="1">
              <a:solidFill>
                <a:schemeClr val="dk2"/>
              </a:solidFill>
              <a:latin typeface="Poppins"/>
            </a:endParaRPr>
          </a:p>
          <a:p>
            <a:r>
              <a:rPr lang="en" sz="900">
                <a:solidFill>
                  <a:schemeClr val="accent1"/>
                </a:solidFill>
                <a:latin typeface="Poppins"/>
                <a:sym typeface="Helvetica Neue"/>
              </a:rPr>
              <a:t>countries supported</a:t>
            </a:r>
            <a:endParaRPr lang="en-US" sz="900">
              <a:solidFill>
                <a:schemeClr val="accent1"/>
              </a:solidFill>
              <a:latin typeface="Poppins"/>
            </a:endParaRPr>
          </a:p>
        </p:txBody>
      </p:sp>
      <p:sp>
        <p:nvSpPr>
          <p:cNvPr id="14" name="Google Shape;521;p72">
            <a:extLst>
              <a:ext uri="{FF2B5EF4-FFF2-40B4-BE49-F238E27FC236}">
                <a16:creationId xmlns:a16="http://schemas.microsoft.com/office/drawing/2014/main" id="{94B6AFE4-7D44-242F-EF8C-49888CFBF20B}"/>
              </a:ext>
            </a:extLst>
          </p:cNvPr>
          <p:cNvSpPr txBox="1"/>
          <p:nvPr/>
        </p:nvSpPr>
        <p:spPr>
          <a:xfrm>
            <a:off x="2766725" y="4482201"/>
            <a:ext cx="1606000" cy="4208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None/>
            </a:pPr>
            <a:r>
              <a:rPr lang="en" sz="2000" b="1">
                <a:solidFill>
                  <a:schemeClr val="dk2"/>
                </a:solidFill>
                <a:latin typeface="Poppins"/>
                <a:ea typeface="Helvetica Neue"/>
                <a:cs typeface="Helvetica Neue"/>
                <a:sym typeface="Helvetica Neue"/>
              </a:rPr>
              <a:t>125+</a:t>
            </a:r>
            <a:endParaRPr lang="en-US" sz="2000" b="1">
              <a:solidFill>
                <a:schemeClr val="dk2"/>
              </a:solidFill>
              <a:latin typeface="Poppins"/>
              <a:ea typeface="Helvetica Neue"/>
              <a:cs typeface="Helvetica Neue"/>
            </a:endParaRPr>
          </a:p>
          <a:p>
            <a:pPr marL="0" lvl="0" indent="0" algn="l" rtl="0">
              <a:spcBef>
                <a:spcPts val="0"/>
              </a:spcBef>
              <a:spcAft>
                <a:spcPts val="0"/>
              </a:spcAft>
              <a:buNone/>
            </a:pPr>
            <a:r>
              <a:rPr lang="en" sz="900">
                <a:solidFill>
                  <a:schemeClr val="accent1"/>
                </a:solidFill>
                <a:latin typeface="Poppins"/>
                <a:ea typeface="Helvetica Neue"/>
                <a:cs typeface="Helvetica Neue"/>
                <a:sym typeface="Helvetica Neue"/>
              </a:rPr>
              <a:t>currencies supported</a:t>
            </a:r>
            <a:endParaRPr sz="900">
              <a:solidFill>
                <a:schemeClr val="accent1"/>
              </a:solidFill>
              <a:latin typeface="Poppins"/>
            </a:endParaRPr>
          </a:p>
        </p:txBody>
      </p:sp>
      <p:cxnSp>
        <p:nvCxnSpPr>
          <p:cNvPr id="16" name="Google Shape;522;p72">
            <a:extLst>
              <a:ext uri="{FF2B5EF4-FFF2-40B4-BE49-F238E27FC236}">
                <a16:creationId xmlns:a16="http://schemas.microsoft.com/office/drawing/2014/main" id="{8DBFCB11-BEB8-88AD-3B9C-8325FFB663FF}"/>
              </a:ext>
            </a:extLst>
          </p:cNvPr>
          <p:cNvCxnSpPr/>
          <p:nvPr/>
        </p:nvCxnSpPr>
        <p:spPr>
          <a:xfrm>
            <a:off x="762000" y="3693535"/>
            <a:ext cx="5896000" cy="0"/>
          </a:xfrm>
          <a:prstGeom prst="straightConnector1">
            <a:avLst/>
          </a:prstGeom>
          <a:noFill/>
          <a:ln w="9525" cap="flat" cmpd="sng">
            <a:solidFill>
              <a:srgbClr val="757267"/>
            </a:solidFill>
            <a:prstDash val="solid"/>
            <a:round/>
            <a:headEnd type="none" w="med" len="med"/>
            <a:tailEnd type="none" w="med" len="med"/>
          </a:ln>
        </p:spPr>
      </p:cxnSp>
      <p:cxnSp>
        <p:nvCxnSpPr>
          <p:cNvPr id="18" name="Google Shape;523;p72">
            <a:extLst>
              <a:ext uri="{FF2B5EF4-FFF2-40B4-BE49-F238E27FC236}">
                <a16:creationId xmlns:a16="http://schemas.microsoft.com/office/drawing/2014/main" id="{AC8AE1D3-E9CA-D317-BEEA-9B31E72806AC}"/>
              </a:ext>
            </a:extLst>
          </p:cNvPr>
          <p:cNvCxnSpPr/>
          <p:nvPr/>
        </p:nvCxnSpPr>
        <p:spPr>
          <a:xfrm>
            <a:off x="762000" y="5115901"/>
            <a:ext cx="5896000" cy="0"/>
          </a:xfrm>
          <a:prstGeom prst="straightConnector1">
            <a:avLst/>
          </a:prstGeom>
          <a:noFill/>
          <a:ln w="9525" cap="flat" cmpd="sng">
            <a:solidFill>
              <a:srgbClr val="757267"/>
            </a:solidFill>
            <a:prstDash val="solid"/>
            <a:round/>
            <a:headEnd type="none" w="med" len="med"/>
            <a:tailEnd type="none" w="med" len="med"/>
          </a:ln>
        </p:spPr>
      </p:cxnSp>
      <p:sp>
        <p:nvSpPr>
          <p:cNvPr id="20" name="Google Shape;524;p72">
            <a:extLst>
              <a:ext uri="{FF2B5EF4-FFF2-40B4-BE49-F238E27FC236}">
                <a16:creationId xmlns:a16="http://schemas.microsoft.com/office/drawing/2014/main" id="{8C64BE06-0BA6-242B-8145-E2392406E739}"/>
              </a:ext>
            </a:extLst>
          </p:cNvPr>
          <p:cNvSpPr/>
          <p:nvPr/>
        </p:nvSpPr>
        <p:spPr>
          <a:xfrm>
            <a:off x="7104684" y="400200"/>
            <a:ext cx="4687200" cy="6058000"/>
          </a:xfrm>
          <a:prstGeom prst="roundRect">
            <a:avLst>
              <a:gd name="adj" fmla="val 2327"/>
            </a:avLst>
          </a:prstGeom>
          <a:solidFill>
            <a:srgbClr val="FFFFFF"/>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pic>
        <p:nvPicPr>
          <p:cNvPr id="22" name="Google Shape;525;p72">
            <a:extLst>
              <a:ext uri="{FF2B5EF4-FFF2-40B4-BE49-F238E27FC236}">
                <a16:creationId xmlns:a16="http://schemas.microsoft.com/office/drawing/2014/main" id="{770EB387-3C55-10AA-9255-A5BDF05AD8FD}"/>
              </a:ext>
            </a:extLst>
          </p:cNvPr>
          <p:cNvPicPr preferRelativeResize="0"/>
          <p:nvPr/>
        </p:nvPicPr>
        <p:blipFill>
          <a:blip r:embed="rId3">
            <a:alphaModFix/>
          </a:blip>
          <a:stretch>
            <a:fillRect/>
          </a:stretch>
        </p:blipFill>
        <p:spPr>
          <a:xfrm>
            <a:off x="7104684" y="400201"/>
            <a:ext cx="4687200" cy="6087631"/>
          </a:xfrm>
          <a:prstGeom prst="rect">
            <a:avLst/>
          </a:prstGeom>
          <a:noFill/>
          <a:ln>
            <a:noFill/>
          </a:ln>
        </p:spPr>
      </p:pic>
      <p:pic>
        <p:nvPicPr>
          <p:cNvPr id="24" name="Google Shape;526;p72">
            <a:extLst>
              <a:ext uri="{FF2B5EF4-FFF2-40B4-BE49-F238E27FC236}">
                <a16:creationId xmlns:a16="http://schemas.microsoft.com/office/drawing/2014/main" id="{80C40321-C5BD-29A6-82AA-878814042E5F}"/>
              </a:ext>
            </a:extLst>
          </p:cNvPr>
          <p:cNvPicPr preferRelativeResize="0"/>
          <p:nvPr/>
        </p:nvPicPr>
        <p:blipFill>
          <a:blip r:embed="rId4">
            <a:alphaModFix/>
          </a:blip>
          <a:stretch>
            <a:fillRect/>
          </a:stretch>
        </p:blipFill>
        <p:spPr>
          <a:xfrm>
            <a:off x="769985" y="5295907"/>
            <a:ext cx="825225" cy="237904"/>
          </a:xfrm>
          <a:prstGeom prst="rect">
            <a:avLst/>
          </a:prstGeom>
          <a:noFill/>
          <a:ln>
            <a:noFill/>
          </a:ln>
        </p:spPr>
      </p:pic>
      <p:pic>
        <p:nvPicPr>
          <p:cNvPr id="26" name="Google Shape;527;p72">
            <a:extLst>
              <a:ext uri="{FF2B5EF4-FFF2-40B4-BE49-F238E27FC236}">
                <a16:creationId xmlns:a16="http://schemas.microsoft.com/office/drawing/2014/main" id="{D54E916F-AE9B-D818-AE0E-CC8FE8E84366}"/>
              </a:ext>
            </a:extLst>
          </p:cNvPr>
          <p:cNvPicPr preferRelativeResize="0"/>
          <p:nvPr/>
        </p:nvPicPr>
        <p:blipFill>
          <a:blip r:embed="rId5">
            <a:alphaModFix/>
          </a:blip>
          <a:stretch>
            <a:fillRect/>
          </a:stretch>
        </p:blipFill>
        <p:spPr>
          <a:xfrm>
            <a:off x="1925847" y="5878976"/>
            <a:ext cx="976784" cy="180325"/>
          </a:xfrm>
          <a:prstGeom prst="rect">
            <a:avLst/>
          </a:prstGeom>
          <a:noFill/>
          <a:ln>
            <a:noFill/>
          </a:ln>
        </p:spPr>
      </p:pic>
      <p:pic>
        <p:nvPicPr>
          <p:cNvPr id="28" name="Google Shape;528;p72">
            <a:extLst>
              <a:ext uri="{FF2B5EF4-FFF2-40B4-BE49-F238E27FC236}">
                <a16:creationId xmlns:a16="http://schemas.microsoft.com/office/drawing/2014/main" id="{81C249C0-26DA-DFAB-27E3-FCB38E0FAC13}"/>
              </a:ext>
            </a:extLst>
          </p:cNvPr>
          <p:cNvPicPr preferRelativeResize="0"/>
          <p:nvPr/>
        </p:nvPicPr>
        <p:blipFill>
          <a:blip r:embed="rId6">
            <a:alphaModFix/>
          </a:blip>
          <a:stretch>
            <a:fillRect/>
          </a:stretch>
        </p:blipFill>
        <p:spPr>
          <a:xfrm>
            <a:off x="3314895" y="5873055"/>
            <a:ext cx="1000808" cy="192155"/>
          </a:xfrm>
          <a:prstGeom prst="rect">
            <a:avLst/>
          </a:prstGeom>
          <a:noFill/>
          <a:ln>
            <a:noFill/>
          </a:ln>
        </p:spPr>
      </p:pic>
      <p:pic>
        <p:nvPicPr>
          <p:cNvPr id="30" name="Google Shape;529;p72">
            <a:extLst>
              <a:ext uri="{FF2B5EF4-FFF2-40B4-BE49-F238E27FC236}">
                <a16:creationId xmlns:a16="http://schemas.microsoft.com/office/drawing/2014/main" id="{BAE2DF47-F99C-0AF5-E64A-0459B7F7C341}"/>
              </a:ext>
            </a:extLst>
          </p:cNvPr>
          <p:cNvPicPr preferRelativeResize="0"/>
          <p:nvPr/>
        </p:nvPicPr>
        <p:blipFill>
          <a:blip r:embed="rId7">
            <a:alphaModFix/>
          </a:blip>
          <a:stretch>
            <a:fillRect/>
          </a:stretch>
        </p:blipFill>
        <p:spPr>
          <a:xfrm>
            <a:off x="4771459" y="5898609"/>
            <a:ext cx="670043" cy="141067"/>
          </a:xfrm>
          <a:prstGeom prst="rect">
            <a:avLst/>
          </a:prstGeom>
          <a:noFill/>
          <a:ln>
            <a:noFill/>
          </a:ln>
        </p:spPr>
      </p:pic>
      <p:pic>
        <p:nvPicPr>
          <p:cNvPr id="32" name="Google Shape;530;p72">
            <a:extLst>
              <a:ext uri="{FF2B5EF4-FFF2-40B4-BE49-F238E27FC236}">
                <a16:creationId xmlns:a16="http://schemas.microsoft.com/office/drawing/2014/main" id="{ED27BEE2-E57A-3B70-A61C-8F82463E1B36}"/>
              </a:ext>
            </a:extLst>
          </p:cNvPr>
          <p:cNvPicPr preferRelativeResize="0"/>
          <p:nvPr/>
        </p:nvPicPr>
        <p:blipFill>
          <a:blip r:embed="rId8">
            <a:alphaModFix/>
          </a:blip>
          <a:stretch>
            <a:fillRect/>
          </a:stretch>
        </p:blipFill>
        <p:spPr>
          <a:xfrm>
            <a:off x="3326906" y="5318780"/>
            <a:ext cx="976788" cy="192155"/>
          </a:xfrm>
          <a:prstGeom prst="rect">
            <a:avLst/>
          </a:prstGeom>
          <a:noFill/>
          <a:ln>
            <a:noFill/>
          </a:ln>
        </p:spPr>
      </p:pic>
      <p:pic>
        <p:nvPicPr>
          <p:cNvPr id="34" name="Google Shape;531;p72">
            <a:extLst>
              <a:ext uri="{FF2B5EF4-FFF2-40B4-BE49-F238E27FC236}">
                <a16:creationId xmlns:a16="http://schemas.microsoft.com/office/drawing/2014/main" id="{E1239366-1846-C2D0-7A46-9E8367E0FDC0}"/>
              </a:ext>
            </a:extLst>
          </p:cNvPr>
          <p:cNvPicPr preferRelativeResize="0"/>
          <p:nvPr/>
        </p:nvPicPr>
        <p:blipFill>
          <a:blip r:embed="rId9">
            <a:alphaModFix/>
          </a:blip>
          <a:stretch>
            <a:fillRect/>
          </a:stretch>
        </p:blipFill>
        <p:spPr>
          <a:xfrm>
            <a:off x="4753809" y="5344320"/>
            <a:ext cx="705351" cy="141057"/>
          </a:xfrm>
          <a:prstGeom prst="rect">
            <a:avLst/>
          </a:prstGeom>
          <a:noFill/>
          <a:ln>
            <a:noFill/>
          </a:ln>
        </p:spPr>
      </p:pic>
      <p:pic>
        <p:nvPicPr>
          <p:cNvPr id="36" name="Google Shape;532;p72">
            <a:extLst>
              <a:ext uri="{FF2B5EF4-FFF2-40B4-BE49-F238E27FC236}">
                <a16:creationId xmlns:a16="http://schemas.microsoft.com/office/drawing/2014/main" id="{3E186BA2-A41F-465D-AA4A-9615A61FE76C}"/>
              </a:ext>
            </a:extLst>
          </p:cNvPr>
          <p:cNvPicPr preferRelativeResize="0"/>
          <p:nvPr/>
        </p:nvPicPr>
        <p:blipFill>
          <a:blip r:embed="rId10">
            <a:alphaModFix/>
          </a:blip>
          <a:stretch>
            <a:fillRect/>
          </a:stretch>
        </p:blipFill>
        <p:spPr>
          <a:xfrm>
            <a:off x="5979167" y="5838614"/>
            <a:ext cx="220261" cy="261055"/>
          </a:xfrm>
          <a:prstGeom prst="rect">
            <a:avLst/>
          </a:prstGeom>
          <a:noFill/>
          <a:ln>
            <a:noFill/>
          </a:ln>
        </p:spPr>
      </p:pic>
      <p:pic>
        <p:nvPicPr>
          <p:cNvPr id="38" name="Google Shape;533;p72">
            <a:extLst>
              <a:ext uri="{FF2B5EF4-FFF2-40B4-BE49-F238E27FC236}">
                <a16:creationId xmlns:a16="http://schemas.microsoft.com/office/drawing/2014/main" id="{85C65545-A300-957B-A9C8-745188363B60}"/>
              </a:ext>
            </a:extLst>
          </p:cNvPr>
          <p:cNvPicPr preferRelativeResize="0"/>
          <p:nvPr/>
        </p:nvPicPr>
        <p:blipFill>
          <a:blip r:embed="rId11">
            <a:alphaModFix/>
          </a:blip>
          <a:stretch>
            <a:fillRect/>
          </a:stretch>
        </p:blipFill>
        <p:spPr>
          <a:xfrm>
            <a:off x="5917489" y="5295909"/>
            <a:ext cx="445220" cy="237904"/>
          </a:xfrm>
          <a:prstGeom prst="rect">
            <a:avLst/>
          </a:prstGeom>
          <a:noFill/>
          <a:ln>
            <a:noFill/>
          </a:ln>
        </p:spPr>
      </p:pic>
      <p:sp>
        <p:nvSpPr>
          <p:cNvPr id="40" name="Google Shape;534;p72">
            <a:extLst>
              <a:ext uri="{FF2B5EF4-FFF2-40B4-BE49-F238E27FC236}">
                <a16:creationId xmlns:a16="http://schemas.microsoft.com/office/drawing/2014/main" id="{4FBDC84D-258D-ADA1-9555-6192DE087417}"/>
              </a:ext>
            </a:extLst>
          </p:cNvPr>
          <p:cNvSpPr txBox="1"/>
          <p:nvPr/>
        </p:nvSpPr>
        <p:spPr>
          <a:xfrm>
            <a:off x="4771459" y="3853252"/>
            <a:ext cx="1606000" cy="5539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None/>
            </a:pPr>
            <a:r>
              <a:rPr lang="en" sz="2000" b="1">
                <a:solidFill>
                  <a:schemeClr val="dk2"/>
                </a:solidFill>
                <a:latin typeface="Poppins"/>
                <a:ea typeface="Helvetica Neue"/>
                <a:cs typeface="Helvetica Neue"/>
                <a:sym typeface="Helvetica Neue"/>
              </a:rPr>
              <a:t>$1B+</a:t>
            </a:r>
            <a:endParaRPr sz="2000" b="1">
              <a:solidFill>
                <a:schemeClr val="dk2"/>
              </a:solidFill>
              <a:latin typeface="Poppins"/>
              <a:ea typeface="Helvetica Neue"/>
              <a:cs typeface="Helvetica Neue"/>
              <a:sym typeface="Helvetica Neue"/>
            </a:endParaRPr>
          </a:p>
          <a:p>
            <a:pPr marL="0" lvl="0" indent="0" algn="l" rtl="0">
              <a:spcBef>
                <a:spcPts val="0"/>
              </a:spcBef>
              <a:spcAft>
                <a:spcPts val="0"/>
              </a:spcAft>
              <a:buNone/>
            </a:pPr>
            <a:r>
              <a:rPr lang="en" sz="900">
                <a:solidFill>
                  <a:schemeClr val="accent1"/>
                </a:solidFill>
                <a:latin typeface="Poppins"/>
                <a:ea typeface="Helvetica Neue"/>
                <a:cs typeface="Helvetica Neue"/>
                <a:sym typeface="Helvetica Neue"/>
              </a:rPr>
              <a:t>customer savings since 2019</a:t>
            </a:r>
            <a:endParaRPr sz="900">
              <a:solidFill>
                <a:schemeClr val="accent1"/>
              </a:solidFill>
              <a:latin typeface="Poppins"/>
              <a:ea typeface="Helvetica Neue"/>
              <a:cs typeface="Helvetica Neue"/>
            </a:endParaRPr>
          </a:p>
        </p:txBody>
      </p:sp>
      <p:sp>
        <p:nvSpPr>
          <p:cNvPr id="42" name="Google Shape;535;p72">
            <a:extLst>
              <a:ext uri="{FF2B5EF4-FFF2-40B4-BE49-F238E27FC236}">
                <a16:creationId xmlns:a16="http://schemas.microsoft.com/office/drawing/2014/main" id="{3EF0E159-84A1-F9C6-CFDC-A32094D44942}"/>
              </a:ext>
            </a:extLst>
          </p:cNvPr>
          <p:cNvSpPr txBox="1"/>
          <p:nvPr/>
        </p:nvSpPr>
        <p:spPr>
          <a:xfrm>
            <a:off x="4771459" y="4482201"/>
            <a:ext cx="1606000" cy="4208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None/>
            </a:pPr>
            <a:r>
              <a:rPr lang="en" sz="2000" b="1">
                <a:solidFill>
                  <a:schemeClr val="dk2"/>
                </a:solidFill>
                <a:latin typeface="Poppins"/>
                <a:ea typeface="Helvetica Neue"/>
                <a:cs typeface="Helvetica Neue"/>
                <a:sym typeface="Helvetica Neue"/>
              </a:rPr>
              <a:t>10M+</a:t>
            </a:r>
            <a:endParaRPr lang="en-US" sz="2000" b="1">
              <a:solidFill>
                <a:schemeClr val="dk2"/>
              </a:solidFill>
              <a:latin typeface="Poppins"/>
              <a:ea typeface="Helvetica Neue"/>
              <a:cs typeface="Helvetica Neue"/>
            </a:endParaRPr>
          </a:p>
          <a:p>
            <a:pPr marL="0" lvl="0" indent="0" algn="l" rtl="0">
              <a:spcBef>
                <a:spcPts val="0"/>
              </a:spcBef>
              <a:spcAft>
                <a:spcPts val="0"/>
              </a:spcAft>
              <a:buNone/>
            </a:pPr>
            <a:r>
              <a:rPr lang="en" sz="900">
                <a:solidFill>
                  <a:schemeClr val="accent1"/>
                </a:solidFill>
                <a:latin typeface="Poppins"/>
                <a:ea typeface="Helvetica Neue"/>
                <a:cs typeface="Helvetica Neue"/>
                <a:sym typeface="Helvetica Neue"/>
              </a:rPr>
              <a:t>hours saved since 2019</a:t>
            </a:r>
            <a:endParaRPr sz="900">
              <a:solidFill>
                <a:schemeClr val="accent1"/>
              </a:solidFill>
              <a:latin typeface="Poppins"/>
              <a:ea typeface="Helvetica Neue"/>
              <a:cs typeface="Helvetica Neue"/>
              <a:sym typeface="Helvetica Neue"/>
            </a:endParaRPr>
          </a:p>
        </p:txBody>
      </p:sp>
      <p:pic>
        <p:nvPicPr>
          <p:cNvPr id="44" name="Google Shape;536;p72">
            <a:extLst>
              <a:ext uri="{FF2B5EF4-FFF2-40B4-BE49-F238E27FC236}">
                <a16:creationId xmlns:a16="http://schemas.microsoft.com/office/drawing/2014/main" id="{5CF17A35-E0BE-81E0-CE32-54728B24EF3D}"/>
              </a:ext>
            </a:extLst>
          </p:cNvPr>
          <p:cNvPicPr preferRelativeResize="0"/>
          <p:nvPr/>
        </p:nvPicPr>
        <p:blipFill>
          <a:blip r:embed="rId12">
            <a:alphaModFix/>
          </a:blip>
          <a:stretch>
            <a:fillRect/>
          </a:stretch>
        </p:blipFill>
        <p:spPr>
          <a:xfrm>
            <a:off x="1016300" y="5713818"/>
            <a:ext cx="445216" cy="509791"/>
          </a:xfrm>
          <a:prstGeom prst="rect">
            <a:avLst/>
          </a:prstGeom>
          <a:noFill/>
          <a:ln>
            <a:noFill/>
          </a:ln>
        </p:spPr>
      </p:pic>
      <p:pic>
        <p:nvPicPr>
          <p:cNvPr id="46" name="Google Shape;537;p72">
            <a:extLst>
              <a:ext uri="{FF2B5EF4-FFF2-40B4-BE49-F238E27FC236}">
                <a16:creationId xmlns:a16="http://schemas.microsoft.com/office/drawing/2014/main" id="{99DBE3C0-6326-7970-6488-7146BC7B8B22}"/>
              </a:ext>
            </a:extLst>
          </p:cNvPr>
          <p:cNvPicPr preferRelativeResize="0"/>
          <p:nvPr/>
        </p:nvPicPr>
        <p:blipFill>
          <a:blip r:embed="rId13">
            <a:alphaModFix/>
          </a:blip>
          <a:stretch>
            <a:fillRect/>
          </a:stretch>
        </p:blipFill>
        <p:spPr>
          <a:xfrm>
            <a:off x="1917200" y="5297640"/>
            <a:ext cx="976784" cy="234427"/>
          </a:xfrm>
          <a:prstGeom prst="rect">
            <a:avLst/>
          </a:prstGeom>
          <a:noFill/>
          <a:ln>
            <a:noFill/>
          </a:ln>
        </p:spPr>
      </p:pic>
      <p:grpSp>
        <p:nvGrpSpPr>
          <p:cNvPr id="54" name="Google Shape;538;p72">
            <a:extLst>
              <a:ext uri="{FF2B5EF4-FFF2-40B4-BE49-F238E27FC236}">
                <a16:creationId xmlns:a16="http://schemas.microsoft.com/office/drawing/2014/main" id="{41E250FF-D2CD-2848-149A-D40810406235}"/>
              </a:ext>
            </a:extLst>
          </p:cNvPr>
          <p:cNvGrpSpPr/>
          <p:nvPr/>
        </p:nvGrpSpPr>
        <p:grpSpPr>
          <a:xfrm>
            <a:off x="769620" y="1717109"/>
            <a:ext cx="5461200" cy="1754326"/>
            <a:chOff x="1154430" y="2533870"/>
            <a:chExt cx="8191800" cy="2631489"/>
          </a:xfrm>
        </p:grpSpPr>
        <p:sp>
          <p:nvSpPr>
            <p:cNvPr id="48" name="Google Shape;539;p72">
              <a:extLst>
                <a:ext uri="{FF2B5EF4-FFF2-40B4-BE49-F238E27FC236}">
                  <a16:creationId xmlns:a16="http://schemas.microsoft.com/office/drawing/2014/main" id="{8BF419EC-4AE8-4D3D-AFED-9A73E5EEFC11}"/>
                </a:ext>
              </a:extLst>
            </p:cNvPr>
            <p:cNvSpPr txBox="1"/>
            <p:nvPr/>
          </p:nvSpPr>
          <p:spPr>
            <a:xfrm>
              <a:off x="1154430" y="2533870"/>
              <a:ext cx="8191800" cy="263148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400" b="1">
                  <a:solidFill>
                    <a:schemeClr val="accent3"/>
                  </a:solidFill>
                  <a:latin typeface="Poppins SemiBold"/>
                  <a:ea typeface="Helvetica Neue"/>
                  <a:cs typeface="Helvetica Neue"/>
                  <a:sym typeface="Helvetica Neue"/>
                </a:rPr>
                <a:t>Awards:</a:t>
              </a:r>
              <a:endParaRPr lang="en-US" sz="1400" b="1">
                <a:solidFill>
                  <a:schemeClr val="accent3"/>
                </a:solidFill>
                <a:latin typeface="Poppins SemiBold"/>
                <a:ea typeface="Helvetica Neue"/>
                <a:cs typeface="Helvetica Neue"/>
              </a:endParaRPr>
            </a:p>
            <a:p>
              <a:pPr marL="0" lvl="0" indent="0" algn="l" rtl="0">
                <a:spcBef>
                  <a:spcPts val="1067"/>
                </a:spcBef>
                <a:spcAft>
                  <a:spcPts val="0"/>
                </a:spcAft>
                <a:buClr>
                  <a:srgbClr val="000000"/>
                </a:buClr>
                <a:buSzPts val="600"/>
                <a:buFont typeface="Arial"/>
                <a:buNone/>
              </a:pPr>
              <a:r>
                <a:rPr lang="en" sz="1400">
                  <a:solidFill>
                    <a:schemeClr val="accent3"/>
                  </a:solidFill>
                  <a:latin typeface="Poppins SemiBold"/>
                  <a:ea typeface="Helvetica Neue"/>
                  <a:cs typeface="Helvetica Neue"/>
                  <a:sym typeface="Helvetica Neue"/>
                </a:rPr>
                <a:t>#1 Most Innovative North America Company</a:t>
              </a:r>
              <a:endParaRPr sz="1400">
                <a:solidFill>
                  <a:schemeClr val="accent3"/>
                </a:solidFill>
                <a:latin typeface="Poppins SemiBold"/>
                <a:ea typeface="Helvetica Neue"/>
                <a:cs typeface="Helvetica Neue"/>
              </a:endParaRPr>
            </a:p>
            <a:p>
              <a:pPr marL="0" lvl="0" indent="0" algn="l" rtl="0">
                <a:spcBef>
                  <a:spcPts val="533"/>
                </a:spcBef>
                <a:spcAft>
                  <a:spcPts val="0"/>
                </a:spcAft>
                <a:buClr>
                  <a:srgbClr val="000000"/>
                </a:buClr>
                <a:buSzPts val="600"/>
                <a:buFont typeface="Arial"/>
                <a:buNone/>
              </a:pPr>
              <a:r>
                <a:rPr lang="en" sz="1400">
                  <a:solidFill>
                    <a:schemeClr val="accent3"/>
                  </a:solidFill>
                  <a:latin typeface="Poppins SemiBold"/>
                  <a:ea typeface="Helvetica Neue"/>
                  <a:cs typeface="Helvetica Neue"/>
                  <a:sym typeface="Helvetica Neue"/>
                </a:rPr>
                <a:t>The Fintech 50 List 2024</a:t>
              </a:r>
              <a:endParaRPr sz="1400">
                <a:solidFill>
                  <a:schemeClr val="accent3"/>
                </a:solidFill>
                <a:latin typeface="Poppins SemiBold"/>
                <a:ea typeface="Helvetica Neue"/>
                <a:cs typeface="Helvetica Neue"/>
              </a:endParaRPr>
            </a:p>
            <a:p>
              <a:pPr marL="0" lvl="0" indent="0" algn="l" rtl="0">
                <a:spcBef>
                  <a:spcPts val="533"/>
                </a:spcBef>
                <a:spcAft>
                  <a:spcPts val="0"/>
                </a:spcAft>
                <a:buClr>
                  <a:srgbClr val="000000"/>
                </a:buClr>
                <a:buSzPts val="600"/>
                <a:buFont typeface="Arial"/>
                <a:buNone/>
              </a:pPr>
              <a:r>
                <a:rPr lang="en" sz="1400">
                  <a:solidFill>
                    <a:schemeClr val="accent3"/>
                  </a:solidFill>
                  <a:latin typeface="Poppins SemiBold"/>
                  <a:ea typeface="Helvetica Neue"/>
                  <a:cs typeface="Helvetica Neue"/>
                  <a:sym typeface="Helvetica Neue"/>
                </a:rPr>
                <a:t>CNBC Disruptor 50 List 2023</a:t>
              </a:r>
              <a:endParaRPr sz="1400">
                <a:solidFill>
                  <a:schemeClr val="accent3"/>
                </a:solidFill>
                <a:latin typeface="Poppins SemiBold"/>
                <a:ea typeface="Helvetica Neue"/>
                <a:cs typeface="Helvetica Neue"/>
              </a:endParaRPr>
            </a:p>
            <a:p>
              <a:pPr marL="0" lvl="0" indent="0" algn="l" rtl="0">
                <a:spcBef>
                  <a:spcPts val="533"/>
                </a:spcBef>
                <a:spcAft>
                  <a:spcPts val="0"/>
                </a:spcAft>
                <a:buNone/>
              </a:pPr>
              <a:r>
                <a:rPr lang="en" sz="1400">
                  <a:solidFill>
                    <a:schemeClr val="accent3"/>
                  </a:solidFill>
                  <a:latin typeface="Poppins SemiBold"/>
                  <a:ea typeface="Helvetica Neue"/>
                  <a:cs typeface="Helvetica Neue"/>
                  <a:sym typeface="Helvetica Neue"/>
                </a:rPr>
                <a:t>Time 100</a:t>
              </a:r>
              <a:endParaRPr sz="1400">
                <a:solidFill>
                  <a:schemeClr val="accent3"/>
                </a:solidFill>
                <a:latin typeface="Poppins SemiBold"/>
                <a:ea typeface="Helvetica Neue"/>
                <a:cs typeface="Helvetica Neue"/>
              </a:endParaRPr>
            </a:p>
            <a:p>
              <a:pPr marL="0" lvl="0" indent="0" algn="l" rtl="0">
                <a:spcBef>
                  <a:spcPts val="533"/>
                </a:spcBef>
                <a:spcAft>
                  <a:spcPts val="533"/>
                </a:spcAft>
                <a:buNone/>
              </a:pPr>
              <a:r>
                <a:rPr lang="en" sz="1400">
                  <a:solidFill>
                    <a:schemeClr val="accent3"/>
                  </a:solidFill>
                  <a:latin typeface="Poppins SemiBold"/>
                  <a:ea typeface="Helvetica Neue"/>
                  <a:cs typeface="Helvetica Neue"/>
                  <a:sym typeface="Helvetica Neue"/>
                </a:rPr>
                <a:t>#1 Startup in America</a:t>
              </a:r>
              <a:endParaRPr sz="1400">
                <a:solidFill>
                  <a:schemeClr val="accent3"/>
                </a:solidFill>
                <a:latin typeface="Poppins SemiBold"/>
                <a:ea typeface="Helvetica Neue"/>
                <a:cs typeface="Helvetica Neue"/>
              </a:endParaRPr>
            </a:p>
          </p:txBody>
        </p:sp>
        <p:pic>
          <p:nvPicPr>
            <p:cNvPr id="49" name="Google Shape;540;p72">
              <a:extLst>
                <a:ext uri="{FF2B5EF4-FFF2-40B4-BE49-F238E27FC236}">
                  <a16:creationId xmlns:a16="http://schemas.microsoft.com/office/drawing/2014/main" id="{BDC3B33F-C128-53AF-D054-9070A6C38F3C}"/>
                </a:ext>
              </a:extLst>
            </p:cNvPr>
            <p:cNvPicPr preferRelativeResize="0"/>
            <p:nvPr/>
          </p:nvPicPr>
          <p:blipFill>
            <a:blip r:embed="rId14">
              <a:alphaModFix/>
            </a:blip>
            <a:stretch>
              <a:fillRect/>
            </a:stretch>
          </p:blipFill>
          <p:spPr>
            <a:xfrm>
              <a:off x="7382838" y="3136950"/>
              <a:ext cx="1609725" cy="238125"/>
            </a:xfrm>
            <a:prstGeom prst="rect">
              <a:avLst/>
            </a:prstGeom>
            <a:noFill/>
            <a:ln>
              <a:noFill/>
            </a:ln>
          </p:spPr>
        </p:pic>
        <p:pic>
          <p:nvPicPr>
            <p:cNvPr id="50" name="Google Shape;541;p72">
              <a:extLst>
                <a:ext uri="{FF2B5EF4-FFF2-40B4-BE49-F238E27FC236}">
                  <a16:creationId xmlns:a16="http://schemas.microsoft.com/office/drawing/2014/main" id="{68D99CED-FA3F-C017-31ED-7AFC3515B2E1}"/>
                </a:ext>
              </a:extLst>
            </p:cNvPr>
            <p:cNvPicPr preferRelativeResize="0"/>
            <p:nvPr/>
          </p:nvPicPr>
          <p:blipFill>
            <a:blip r:embed="rId15">
              <a:alphaModFix/>
            </a:blip>
            <a:stretch>
              <a:fillRect/>
            </a:stretch>
          </p:blipFill>
          <p:spPr>
            <a:xfrm>
              <a:off x="4563476" y="3520440"/>
              <a:ext cx="904875" cy="228600"/>
            </a:xfrm>
            <a:prstGeom prst="rect">
              <a:avLst/>
            </a:prstGeom>
            <a:noFill/>
            <a:ln>
              <a:noFill/>
            </a:ln>
          </p:spPr>
        </p:pic>
        <p:pic>
          <p:nvPicPr>
            <p:cNvPr id="51" name="Google Shape;542;p72">
              <a:extLst>
                <a:ext uri="{FF2B5EF4-FFF2-40B4-BE49-F238E27FC236}">
                  <a16:creationId xmlns:a16="http://schemas.microsoft.com/office/drawing/2014/main" id="{783BE7DA-0B63-A44C-33C0-A38EC00E2C83}"/>
                </a:ext>
              </a:extLst>
            </p:cNvPr>
            <p:cNvPicPr preferRelativeResize="0"/>
            <p:nvPr/>
          </p:nvPicPr>
          <p:blipFill>
            <a:blip r:embed="rId16">
              <a:alphaModFix/>
            </a:blip>
            <a:stretch>
              <a:fillRect/>
            </a:stretch>
          </p:blipFill>
          <p:spPr>
            <a:xfrm>
              <a:off x="5039261" y="3954780"/>
              <a:ext cx="1028700" cy="266700"/>
            </a:xfrm>
            <a:prstGeom prst="rect">
              <a:avLst/>
            </a:prstGeom>
            <a:noFill/>
            <a:ln>
              <a:noFill/>
            </a:ln>
          </p:spPr>
        </p:pic>
        <p:pic>
          <p:nvPicPr>
            <p:cNvPr id="52" name="Google Shape;543;p72">
              <a:extLst>
                <a:ext uri="{FF2B5EF4-FFF2-40B4-BE49-F238E27FC236}">
                  <a16:creationId xmlns:a16="http://schemas.microsoft.com/office/drawing/2014/main" id="{065E1746-73F6-4EBE-39B1-950CE12FA7ED}"/>
                </a:ext>
              </a:extLst>
            </p:cNvPr>
            <p:cNvPicPr preferRelativeResize="0"/>
            <p:nvPr/>
          </p:nvPicPr>
          <p:blipFill>
            <a:blip r:embed="rId17">
              <a:alphaModFix/>
            </a:blip>
            <a:stretch>
              <a:fillRect/>
            </a:stretch>
          </p:blipFill>
          <p:spPr>
            <a:xfrm>
              <a:off x="2521841" y="4393035"/>
              <a:ext cx="1028700" cy="190500"/>
            </a:xfrm>
            <a:prstGeom prst="rect">
              <a:avLst/>
            </a:prstGeom>
            <a:noFill/>
            <a:ln>
              <a:noFill/>
            </a:ln>
          </p:spPr>
        </p:pic>
        <p:pic>
          <p:nvPicPr>
            <p:cNvPr id="53" name="Google Shape;544;p72">
              <a:extLst>
                <a:ext uri="{FF2B5EF4-FFF2-40B4-BE49-F238E27FC236}">
                  <a16:creationId xmlns:a16="http://schemas.microsoft.com/office/drawing/2014/main" id="{720B2153-8709-A3A5-27B1-3814D44E62C8}"/>
                </a:ext>
              </a:extLst>
            </p:cNvPr>
            <p:cNvPicPr preferRelativeResize="0"/>
            <p:nvPr/>
          </p:nvPicPr>
          <p:blipFill>
            <a:blip r:embed="rId18">
              <a:alphaModFix amt="52000"/>
            </a:blip>
            <a:stretch>
              <a:fillRect/>
            </a:stretch>
          </p:blipFill>
          <p:spPr>
            <a:xfrm>
              <a:off x="4237800" y="4755990"/>
              <a:ext cx="330402" cy="330402"/>
            </a:xfrm>
            <a:prstGeom prst="rect">
              <a:avLst/>
            </a:prstGeom>
            <a:noFill/>
            <a:ln>
              <a:noFill/>
            </a:ln>
          </p:spPr>
        </p:pic>
      </p:grpSp>
      <p:pic>
        <p:nvPicPr>
          <p:cNvPr id="56" name="Google Shape;545;p72">
            <a:extLst>
              <a:ext uri="{FF2B5EF4-FFF2-40B4-BE49-F238E27FC236}">
                <a16:creationId xmlns:a16="http://schemas.microsoft.com/office/drawing/2014/main" id="{A8AEB42B-B277-95B1-FADE-18020139B062}"/>
              </a:ext>
            </a:extLst>
          </p:cNvPr>
          <p:cNvPicPr preferRelativeResize="0"/>
          <p:nvPr/>
        </p:nvPicPr>
        <p:blipFill>
          <a:blip r:embed="rId19">
            <a:alphaModFix/>
          </a:blip>
          <a:stretch>
            <a:fillRect/>
          </a:stretch>
        </p:blipFill>
        <p:spPr>
          <a:xfrm>
            <a:off x="9511828" y="336083"/>
            <a:ext cx="603505" cy="782349"/>
          </a:xfrm>
          <a:prstGeom prst="rect">
            <a:avLst/>
          </a:prstGeom>
          <a:noFill/>
          <a:ln>
            <a:noFill/>
          </a:ln>
        </p:spPr>
      </p:pic>
      <p:pic>
        <p:nvPicPr>
          <p:cNvPr id="58" name="Google Shape;546;p72">
            <a:extLst>
              <a:ext uri="{FF2B5EF4-FFF2-40B4-BE49-F238E27FC236}">
                <a16:creationId xmlns:a16="http://schemas.microsoft.com/office/drawing/2014/main" id="{0F19DA79-C73A-ADBC-C794-9E9E6EAB3206}"/>
              </a:ext>
            </a:extLst>
          </p:cNvPr>
          <p:cNvPicPr preferRelativeResize="0"/>
          <p:nvPr/>
        </p:nvPicPr>
        <p:blipFill>
          <a:blip r:embed="rId20">
            <a:alphaModFix/>
          </a:blip>
          <a:stretch>
            <a:fillRect/>
          </a:stretch>
        </p:blipFill>
        <p:spPr>
          <a:xfrm>
            <a:off x="10905381" y="336083"/>
            <a:ext cx="603505" cy="782349"/>
          </a:xfrm>
          <a:prstGeom prst="rect">
            <a:avLst/>
          </a:prstGeom>
          <a:noFill/>
          <a:ln>
            <a:noFill/>
          </a:ln>
        </p:spPr>
      </p:pic>
      <p:pic>
        <p:nvPicPr>
          <p:cNvPr id="60" name="Google Shape;547;p72">
            <a:extLst>
              <a:ext uri="{FF2B5EF4-FFF2-40B4-BE49-F238E27FC236}">
                <a16:creationId xmlns:a16="http://schemas.microsoft.com/office/drawing/2014/main" id="{9897B85B-38D4-BDAB-2C64-4EF16755B8DF}"/>
              </a:ext>
            </a:extLst>
          </p:cNvPr>
          <p:cNvPicPr preferRelativeResize="0"/>
          <p:nvPr/>
        </p:nvPicPr>
        <p:blipFill>
          <a:blip r:embed="rId21">
            <a:alphaModFix/>
          </a:blip>
          <a:stretch>
            <a:fillRect/>
          </a:stretch>
        </p:blipFill>
        <p:spPr>
          <a:xfrm>
            <a:off x="10208605" y="336083"/>
            <a:ext cx="603505" cy="784555"/>
          </a:xfrm>
          <a:prstGeom prst="rect">
            <a:avLst/>
          </a:prstGeom>
          <a:noFill/>
          <a:ln>
            <a:noFill/>
          </a:ln>
        </p:spPr>
      </p:pic>
      <p:sp>
        <p:nvSpPr>
          <p:cNvPr id="62" name="Google Shape;548;p72">
            <a:extLst>
              <a:ext uri="{FF2B5EF4-FFF2-40B4-BE49-F238E27FC236}">
                <a16:creationId xmlns:a16="http://schemas.microsoft.com/office/drawing/2014/main" id="{95DA0FBE-951D-FE42-8280-F475246B0338}"/>
              </a:ext>
            </a:extLst>
          </p:cNvPr>
          <p:cNvSpPr txBox="1"/>
          <p:nvPr/>
        </p:nvSpPr>
        <p:spPr>
          <a:xfrm>
            <a:off x="769620" y="733044"/>
            <a:ext cx="8372500" cy="92845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None/>
            </a:pPr>
            <a:r>
              <a:rPr lang="en" sz="2000" b="1">
                <a:solidFill>
                  <a:schemeClr val="accent3"/>
                </a:solidFill>
                <a:latin typeface="Poppins SemiBold"/>
                <a:ea typeface="Helvetica Neue"/>
                <a:cs typeface="Helvetica Neue"/>
                <a:sym typeface="Helvetica Neue"/>
              </a:rPr>
              <a:t>Ramp is a finance automation platform for modern businesses</a:t>
            </a:r>
            <a:endParaRPr lang="en-US" sz="2000" b="1">
              <a:solidFill>
                <a:schemeClr val="accent3"/>
              </a:solidFill>
              <a:latin typeface="Poppins SemiBold"/>
              <a:ea typeface="Helvetica Neue"/>
              <a:cs typeface="Helvetica Neue"/>
            </a:endParaRPr>
          </a:p>
          <a:p>
            <a:pPr marL="0" lvl="0" indent="0" algn="l" rtl="0">
              <a:spcBef>
                <a:spcPts val="1067"/>
              </a:spcBef>
              <a:spcAft>
                <a:spcPts val="1067"/>
              </a:spcAft>
              <a:buNone/>
            </a:pPr>
            <a:r>
              <a:rPr lang="en" sz="1200">
                <a:solidFill>
                  <a:schemeClr val="accent3"/>
                </a:solidFill>
                <a:latin typeface="Poppins"/>
                <a:ea typeface="Helvetica Neue"/>
                <a:cs typeface="Helvetica Neue"/>
                <a:sym typeface="Helvetica Neue"/>
              </a:rPr>
              <a:t>We help companies control spend, automate accounting, and manage vendors together in one place; We help the average customer save 5% per year on expenses.</a:t>
            </a:r>
            <a:endParaRPr sz="1200">
              <a:solidFill>
                <a:schemeClr val="accent3"/>
              </a:solidFill>
              <a:latin typeface="Poppins"/>
              <a:ea typeface="Helvetica Neue"/>
              <a:cs typeface="Helvetica Neue"/>
              <a:sym typeface="Helvetica Neue"/>
            </a:endParaRPr>
          </a:p>
        </p:txBody>
      </p:sp>
      <p:pic>
        <p:nvPicPr>
          <p:cNvPr id="2" name="Picture 1">
            <a:extLst>
              <a:ext uri="{FF2B5EF4-FFF2-40B4-BE49-F238E27FC236}">
                <a16:creationId xmlns:a16="http://schemas.microsoft.com/office/drawing/2014/main" id="{78812C14-2D32-4937-A9C7-18B74A72706D}"/>
              </a:ext>
            </a:extLst>
          </p:cNvPr>
          <p:cNvPicPr>
            <a:picLocks noChangeAspect="1"/>
          </p:cNvPicPr>
          <p:nvPr/>
        </p:nvPicPr>
        <p:blipFill>
          <a:blip r:embed="rId22"/>
          <a:stretch>
            <a:fillRect/>
          </a:stretch>
        </p:blipFill>
        <p:spPr>
          <a:xfrm>
            <a:off x="1569720" y="6261626"/>
            <a:ext cx="990600" cy="225008"/>
          </a:xfrm>
          <a:prstGeom prst="rect">
            <a:avLst/>
          </a:prstGeom>
        </p:spPr>
      </p:pic>
    </p:spTree>
    <p:extLst>
      <p:ext uri="{BB962C8B-B14F-4D97-AF65-F5344CB8AC3E}">
        <p14:creationId xmlns:p14="http://schemas.microsoft.com/office/powerpoint/2010/main" val="30936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88D28-DA3F-5EC0-7231-5611B702B883}"/>
            </a:ext>
          </a:extLst>
        </p:cNvPr>
        <p:cNvGrpSpPr/>
        <p:nvPr/>
      </p:nvGrpSpPr>
      <p:grpSpPr>
        <a:xfrm>
          <a:off x="0" y="0"/>
          <a:ext cx="0" cy="0"/>
          <a:chOff x="0" y="0"/>
          <a:chExt cx="0" cy="0"/>
        </a:xfrm>
      </p:grpSpPr>
      <p:sp>
        <p:nvSpPr>
          <p:cNvPr id="7" name="Google Shape;554;p73">
            <a:extLst>
              <a:ext uri="{FF2B5EF4-FFF2-40B4-BE49-F238E27FC236}">
                <a16:creationId xmlns:a16="http://schemas.microsoft.com/office/drawing/2014/main" id="{40503CE1-3CBB-9C4B-335F-C3888CB9EBC1}"/>
              </a:ext>
            </a:extLst>
          </p:cNvPr>
          <p:cNvSpPr txBox="1">
            <a:spLocks noGrp="1"/>
          </p:cNvSpPr>
          <p:nvPr>
            <p:ph type="title"/>
          </p:nvPr>
        </p:nvSpPr>
        <p:spPr>
          <a:xfrm>
            <a:off x="1671600" y="761900"/>
            <a:ext cx="8848800" cy="330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900" b="1">
                <a:solidFill>
                  <a:schemeClr val="accent3"/>
                </a:solidFill>
                <a:latin typeface="Poppins SemiBold"/>
              </a:rPr>
              <a:t>Ramp is more than just expense management</a:t>
            </a:r>
            <a:endParaRPr lang="en-US" sz="2900" b="1">
              <a:solidFill>
                <a:schemeClr val="accent3"/>
              </a:solidFill>
              <a:latin typeface="Poppins SemiBold"/>
            </a:endParaRPr>
          </a:p>
        </p:txBody>
      </p:sp>
      <p:sp>
        <p:nvSpPr>
          <p:cNvPr id="12" name="Google Shape;556;p73">
            <a:extLst>
              <a:ext uri="{FF2B5EF4-FFF2-40B4-BE49-F238E27FC236}">
                <a16:creationId xmlns:a16="http://schemas.microsoft.com/office/drawing/2014/main" id="{A55DD93E-EEC2-184E-DAD5-C3521DCAB2DE}"/>
              </a:ext>
            </a:extLst>
          </p:cNvPr>
          <p:cNvSpPr/>
          <p:nvPr/>
        </p:nvSpPr>
        <p:spPr>
          <a:xfrm>
            <a:off x="1209933" y="1493684"/>
            <a:ext cx="2859600" cy="2220800"/>
          </a:xfrm>
          <a:prstGeom prst="roundRect">
            <a:avLst>
              <a:gd name="adj" fmla="val 2234"/>
            </a:avLst>
          </a:prstGeom>
          <a:solidFill>
            <a:srgbClr val="EFEFEF"/>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933">
              <a:latin typeface="Helvetica Neue"/>
              <a:ea typeface="Helvetica Neue"/>
              <a:cs typeface="Helvetica Neue"/>
              <a:sym typeface="Helvetica Neue"/>
            </a:endParaRPr>
          </a:p>
        </p:txBody>
      </p:sp>
      <p:sp>
        <p:nvSpPr>
          <p:cNvPr id="14" name="Google Shape;557;p73">
            <a:extLst>
              <a:ext uri="{FF2B5EF4-FFF2-40B4-BE49-F238E27FC236}">
                <a16:creationId xmlns:a16="http://schemas.microsoft.com/office/drawing/2014/main" id="{D9951D6F-E6E4-4FA9-F1A3-1C98FE03B956}"/>
              </a:ext>
            </a:extLst>
          </p:cNvPr>
          <p:cNvSpPr/>
          <p:nvPr/>
        </p:nvSpPr>
        <p:spPr>
          <a:xfrm>
            <a:off x="8122833" y="1495025"/>
            <a:ext cx="2859600" cy="2220800"/>
          </a:xfrm>
          <a:prstGeom prst="roundRect">
            <a:avLst>
              <a:gd name="adj" fmla="val 2234"/>
            </a:avLst>
          </a:prstGeom>
          <a:solidFill>
            <a:srgbClr val="EFEFEF"/>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933">
              <a:latin typeface="Helvetica Neue"/>
              <a:ea typeface="Helvetica Neue"/>
              <a:cs typeface="Helvetica Neue"/>
              <a:sym typeface="Helvetica Neue"/>
            </a:endParaRPr>
          </a:p>
        </p:txBody>
      </p:sp>
      <p:sp>
        <p:nvSpPr>
          <p:cNvPr id="16" name="Google Shape;558;p73">
            <a:extLst>
              <a:ext uri="{FF2B5EF4-FFF2-40B4-BE49-F238E27FC236}">
                <a16:creationId xmlns:a16="http://schemas.microsoft.com/office/drawing/2014/main" id="{E7881F7C-3123-EDCC-DB1B-55FC1917AD86}"/>
              </a:ext>
            </a:extLst>
          </p:cNvPr>
          <p:cNvSpPr/>
          <p:nvPr/>
        </p:nvSpPr>
        <p:spPr>
          <a:xfrm>
            <a:off x="1209933" y="3871017"/>
            <a:ext cx="2859600" cy="2220800"/>
          </a:xfrm>
          <a:prstGeom prst="roundRect">
            <a:avLst>
              <a:gd name="adj" fmla="val 2234"/>
            </a:avLst>
          </a:prstGeom>
          <a:solidFill>
            <a:srgbClr val="EFEFEF"/>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933">
              <a:latin typeface="Helvetica Neue"/>
              <a:ea typeface="Helvetica Neue"/>
              <a:cs typeface="Helvetica Neue"/>
              <a:sym typeface="Helvetica Neue"/>
            </a:endParaRPr>
          </a:p>
        </p:txBody>
      </p:sp>
      <p:sp>
        <p:nvSpPr>
          <p:cNvPr id="18" name="Google Shape;559;p73">
            <a:extLst>
              <a:ext uri="{FF2B5EF4-FFF2-40B4-BE49-F238E27FC236}">
                <a16:creationId xmlns:a16="http://schemas.microsoft.com/office/drawing/2014/main" id="{9A58F68C-F358-38B0-E618-6FA448594714}"/>
              </a:ext>
            </a:extLst>
          </p:cNvPr>
          <p:cNvSpPr/>
          <p:nvPr/>
        </p:nvSpPr>
        <p:spPr>
          <a:xfrm>
            <a:off x="4197925" y="3871017"/>
            <a:ext cx="3796000" cy="2220800"/>
          </a:xfrm>
          <a:prstGeom prst="roundRect">
            <a:avLst>
              <a:gd name="adj" fmla="val 2610"/>
            </a:avLst>
          </a:prstGeom>
          <a:solidFill>
            <a:srgbClr val="EFEFEF"/>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933">
              <a:latin typeface="Helvetica Neue"/>
              <a:ea typeface="Helvetica Neue"/>
              <a:cs typeface="Helvetica Neue"/>
              <a:sym typeface="Helvetica Neue"/>
            </a:endParaRPr>
          </a:p>
        </p:txBody>
      </p:sp>
      <p:sp>
        <p:nvSpPr>
          <p:cNvPr id="20" name="Google Shape;560;p73">
            <a:extLst>
              <a:ext uri="{FF2B5EF4-FFF2-40B4-BE49-F238E27FC236}">
                <a16:creationId xmlns:a16="http://schemas.microsoft.com/office/drawing/2014/main" id="{92FA13CE-77D4-0374-4DFA-38333BC471D5}"/>
              </a:ext>
            </a:extLst>
          </p:cNvPr>
          <p:cNvSpPr/>
          <p:nvPr/>
        </p:nvSpPr>
        <p:spPr>
          <a:xfrm>
            <a:off x="4198075" y="1493684"/>
            <a:ext cx="3796000" cy="2220800"/>
          </a:xfrm>
          <a:prstGeom prst="roundRect">
            <a:avLst>
              <a:gd name="adj" fmla="val 2610"/>
            </a:avLst>
          </a:prstGeom>
          <a:solidFill>
            <a:srgbClr val="EFEFEF"/>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933">
              <a:latin typeface="Helvetica Neue"/>
              <a:ea typeface="Helvetica Neue"/>
              <a:cs typeface="Helvetica Neue"/>
              <a:sym typeface="Helvetica Neue"/>
            </a:endParaRPr>
          </a:p>
        </p:txBody>
      </p:sp>
      <p:pic>
        <p:nvPicPr>
          <p:cNvPr id="22" name="Google Shape;561;p73">
            <a:extLst>
              <a:ext uri="{FF2B5EF4-FFF2-40B4-BE49-F238E27FC236}">
                <a16:creationId xmlns:a16="http://schemas.microsoft.com/office/drawing/2014/main" id="{18B4E8A7-480A-7351-98AB-7246C877D0DE}"/>
              </a:ext>
            </a:extLst>
          </p:cNvPr>
          <p:cNvPicPr preferRelativeResize="0"/>
          <p:nvPr/>
        </p:nvPicPr>
        <p:blipFill>
          <a:blip r:embed="rId3">
            <a:alphaModFix/>
          </a:blip>
          <a:stretch>
            <a:fillRect/>
          </a:stretch>
        </p:blipFill>
        <p:spPr>
          <a:xfrm>
            <a:off x="4825925" y="4708025"/>
            <a:ext cx="2540000" cy="762000"/>
          </a:xfrm>
          <a:prstGeom prst="rect">
            <a:avLst/>
          </a:prstGeom>
          <a:noFill/>
          <a:ln>
            <a:noFill/>
          </a:ln>
        </p:spPr>
      </p:pic>
      <p:pic>
        <p:nvPicPr>
          <p:cNvPr id="24" name="Google Shape;562;p73">
            <a:extLst>
              <a:ext uri="{FF2B5EF4-FFF2-40B4-BE49-F238E27FC236}">
                <a16:creationId xmlns:a16="http://schemas.microsoft.com/office/drawing/2014/main" id="{3EB86FCB-41DA-6228-2740-B6D26DC398C1}"/>
              </a:ext>
            </a:extLst>
          </p:cNvPr>
          <p:cNvPicPr preferRelativeResize="0"/>
          <p:nvPr/>
        </p:nvPicPr>
        <p:blipFill>
          <a:blip r:embed="rId4">
            <a:alphaModFix/>
          </a:blip>
          <a:stretch>
            <a:fillRect/>
          </a:stretch>
        </p:blipFill>
        <p:spPr>
          <a:xfrm>
            <a:off x="4525308" y="2061426"/>
            <a:ext cx="3225800" cy="1689100"/>
          </a:xfrm>
          <a:prstGeom prst="rect">
            <a:avLst/>
          </a:prstGeom>
          <a:noFill/>
          <a:ln>
            <a:noFill/>
          </a:ln>
        </p:spPr>
      </p:pic>
      <p:pic>
        <p:nvPicPr>
          <p:cNvPr id="26" name="Google Shape;563;p73">
            <a:extLst>
              <a:ext uri="{FF2B5EF4-FFF2-40B4-BE49-F238E27FC236}">
                <a16:creationId xmlns:a16="http://schemas.microsoft.com/office/drawing/2014/main" id="{0050E5C6-C004-0AEB-A4C2-06FB0D28763F}"/>
              </a:ext>
            </a:extLst>
          </p:cNvPr>
          <p:cNvPicPr preferRelativeResize="0"/>
          <p:nvPr/>
        </p:nvPicPr>
        <p:blipFill>
          <a:blip r:embed="rId5">
            <a:alphaModFix/>
          </a:blip>
          <a:stretch>
            <a:fillRect/>
          </a:stretch>
        </p:blipFill>
        <p:spPr>
          <a:xfrm>
            <a:off x="1458459" y="2521375"/>
            <a:ext cx="2470151" cy="603251"/>
          </a:xfrm>
          <a:prstGeom prst="rect">
            <a:avLst/>
          </a:prstGeom>
          <a:noFill/>
          <a:ln>
            <a:noFill/>
          </a:ln>
        </p:spPr>
      </p:pic>
      <p:pic>
        <p:nvPicPr>
          <p:cNvPr id="28" name="Google Shape;564;p73">
            <a:extLst>
              <a:ext uri="{FF2B5EF4-FFF2-40B4-BE49-F238E27FC236}">
                <a16:creationId xmlns:a16="http://schemas.microsoft.com/office/drawing/2014/main" id="{75AE30A0-6B05-C2A3-E147-7820BAA99D83}"/>
              </a:ext>
            </a:extLst>
          </p:cNvPr>
          <p:cNvPicPr preferRelativeResize="0"/>
          <p:nvPr/>
        </p:nvPicPr>
        <p:blipFill>
          <a:blip r:embed="rId6">
            <a:alphaModFix/>
          </a:blip>
          <a:stretch>
            <a:fillRect/>
          </a:stretch>
        </p:blipFill>
        <p:spPr>
          <a:xfrm>
            <a:off x="8537475" y="2147133"/>
            <a:ext cx="2444751" cy="1568451"/>
          </a:xfrm>
          <a:prstGeom prst="rect">
            <a:avLst/>
          </a:prstGeom>
          <a:noFill/>
          <a:ln>
            <a:noFill/>
          </a:ln>
        </p:spPr>
      </p:pic>
      <p:pic>
        <p:nvPicPr>
          <p:cNvPr id="30" name="Google Shape;565;p73">
            <a:extLst>
              <a:ext uri="{FF2B5EF4-FFF2-40B4-BE49-F238E27FC236}">
                <a16:creationId xmlns:a16="http://schemas.microsoft.com/office/drawing/2014/main" id="{98F84F62-D0C6-A224-3060-63D4035A6215}"/>
              </a:ext>
            </a:extLst>
          </p:cNvPr>
          <p:cNvPicPr preferRelativeResize="0"/>
          <p:nvPr/>
        </p:nvPicPr>
        <p:blipFill>
          <a:blip r:embed="rId7">
            <a:alphaModFix/>
          </a:blip>
          <a:stretch>
            <a:fillRect/>
          </a:stretch>
        </p:blipFill>
        <p:spPr>
          <a:xfrm>
            <a:off x="1378251" y="4449640"/>
            <a:ext cx="2584451" cy="1644651"/>
          </a:xfrm>
          <a:prstGeom prst="rect">
            <a:avLst/>
          </a:prstGeom>
          <a:noFill/>
          <a:ln>
            <a:noFill/>
          </a:ln>
        </p:spPr>
      </p:pic>
      <p:sp>
        <p:nvSpPr>
          <p:cNvPr id="32" name="Google Shape;566;p73">
            <a:extLst>
              <a:ext uri="{FF2B5EF4-FFF2-40B4-BE49-F238E27FC236}">
                <a16:creationId xmlns:a16="http://schemas.microsoft.com/office/drawing/2014/main" id="{30703342-44DA-7D6A-0AE1-93CCC3C08846}"/>
              </a:ext>
            </a:extLst>
          </p:cNvPr>
          <p:cNvSpPr txBox="1"/>
          <p:nvPr/>
        </p:nvSpPr>
        <p:spPr>
          <a:xfrm>
            <a:off x="4197925" y="1762951"/>
            <a:ext cx="3796000" cy="1780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a:solidFill>
                  <a:schemeClr val="accent3"/>
                </a:solidFill>
                <a:latin typeface="Poppins Medium"/>
                <a:ea typeface="Helvetica Neue"/>
                <a:cs typeface="Helvetica Neue"/>
                <a:sym typeface="Helvetica Neue"/>
              </a:rPr>
              <a:t>Corporate cards</a:t>
            </a:r>
            <a:endParaRPr lang="en-US" sz="1200" b="1">
              <a:solidFill>
                <a:schemeClr val="accent3"/>
              </a:solidFill>
              <a:latin typeface="Poppins Medium"/>
              <a:ea typeface="Helvetica Neue"/>
              <a:cs typeface="Helvetica Neue"/>
            </a:endParaRPr>
          </a:p>
        </p:txBody>
      </p:sp>
      <p:sp>
        <p:nvSpPr>
          <p:cNvPr id="34" name="Google Shape;567;p73">
            <a:extLst>
              <a:ext uri="{FF2B5EF4-FFF2-40B4-BE49-F238E27FC236}">
                <a16:creationId xmlns:a16="http://schemas.microsoft.com/office/drawing/2014/main" id="{108D8C65-A1EB-43EF-200C-9BF4420E22E2}"/>
              </a:ext>
            </a:extLst>
          </p:cNvPr>
          <p:cNvSpPr txBox="1"/>
          <p:nvPr/>
        </p:nvSpPr>
        <p:spPr>
          <a:xfrm>
            <a:off x="4198075" y="4140284"/>
            <a:ext cx="3761200" cy="1780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a:solidFill>
                  <a:schemeClr val="accent3"/>
                </a:solidFill>
                <a:latin typeface="Poppins Medium"/>
                <a:ea typeface="Helvetica Neue"/>
                <a:cs typeface="Helvetica Neue"/>
                <a:sym typeface="Helvetica Neue"/>
              </a:rPr>
              <a:t>Expense management</a:t>
            </a:r>
            <a:endParaRPr lang="en-US" sz="1200" b="1">
              <a:solidFill>
                <a:schemeClr val="accent3"/>
              </a:solidFill>
              <a:latin typeface="Poppins Medium"/>
              <a:ea typeface="Helvetica Neue"/>
              <a:cs typeface="Helvetica Neue"/>
            </a:endParaRPr>
          </a:p>
        </p:txBody>
      </p:sp>
      <p:sp>
        <p:nvSpPr>
          <p:cNvPr id="36" name="Google Shape;568;p73">
            <a:extLst>
              <a:ext uri="{FF2B5EF4-FFF2-40B4-BE49-F238E27FC236}">
                <a16:creationId xmlns:a16="http://schemas.microsoft.com/office/drawing/2014/main" id="{E740A3BE-D63B-FFAF-255E-E1D710BBB321}"/>
              </a:ext>
            </a:extLst>
          </p:cNvPr>
          <p:cNvSpPr txBox="1"/>
          <p:nvPr/>
        </p:nvSpPr>
        <p:spPr>
          <a:xfrm>
            <a:off x="8122833" y="1763525"/>
            <a:ext cx="2859600" cy="1780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a:solidFill>
                  <a:schemeClr val="accent3"/>
                </a:solidFill>
                <a:latin typeface="Poppins Medium"/>
                <a:ea typeface="Helvetica Neue"/>
                <a:cs typeface="Helvetica Neue"/>
                <a:sym typeface="Helvetica Neue"/>
              </a:rPr>
              <a:t>Accounts payable</a:t>
            </a:r>
            <a:endParaRPr lang="en-US" sz="1200" b="1">
              <a:solidFill>
                <a:schemeClr val="accent3"/>
              </a:solidFill>
              <a:latin typeface="Poppins Medium"/>
              <a:ea typeface="Helvetica Neue"/>
              <a:cs typeface="Helvetica Neue"/>
            </a:endParaRPr>
          </a:p>
        </p:txBody>
      </p:sp>
      <p:sp>
        <p:nvSpPr>
          <p:cNvPr id="38" name="Google Shape;569;p73">
            <a:extLst>
              <a:ext uri="{FF2B5EF4-FFF2-40B4-BE49-F238E27FC236}">
                <a16:creationId xmlns:a16="http://schemas.microsoft.com/office/drawing/2014/main" id="{40746AA3-6C25-A3CD-F894-6A8DBB814F1A}"/>
              </a:ext>
            </a:extLst>
          </p:cNvPr>
          <p:cNvSpPr txBox="1"/>
          <p:nvPr/>
        </p:nvSpPr>
        <p:spPr>
          <a:xfrm>
            <a:off x="1209933" y="1762184"/>
            <a:ext cx="2859600" cy="1780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a:solidFill>
                  <a:schemeClr val="accent3"/>
                </a:solidFill>
                <a:latin typeface="Poppins Medium"/>
                <a:ea typeface="Helvetica Neue"/>
                <a:cs typeface="Helvetica Neue"/>
                <a:sym typeface="Helvetica Neue"/>
              </a:rPr>
              <a:t>Accounting integrations</a:t>
            </a:r>
            <a:endParaRPr lang="en-US" sz="1200" b="1">
              <a:solidFill>
                <a:schemeClr val="accent3"/>
              </a:solidFill>
              <a:latin typeface="Poppins Medium"/>
              <a:ea typeface="Helvetica Neue"/>
              <a:cs typeface="Helvetica Neue"/>
            </a:endParaRPr>
          </a:p>
        </p:txBody>
      </p:sp>
      <p:sp>
        <p:nvSpPr>
          <p:cNvPr id="40" name="Google Shape;570;p73">
            <a:extLst>
              <a:ext uri="{FF2B5EF4-FFF2-40B4-BE49-F238E27FC236}">
                <a16:creationId xmlns:a16="http://schemas.microsoft.com/office/drawing/2014/main" id="{9907B025-9CF9-85F0-F580-DEC6E1557952}"/>
              </a:ext>
            </a:extLst>
          </p:cNvPr>
          <p:cNvSpPr txBox="1"/>
          <p:nvPr/>
        </p:nvSpPr>
        <p:spPr>
          <a:xfrm>
            <a:off x="1209933" y="4139517"/>
            <a:ext cx="2859600" cy="178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a:solidFill>
                  <a:schemeClr val="accent3"/>
                </a:solidFill>
                <a:latin typeface="Poppins Medium"/>
                <a:ea typeface="Helvetica Neue"/>
                <a:cs typeface="Helvetica Neue"/>
                <a:sym typeface="Helvetica Neue"/>
              </a:rPr>
              <a:t>Procurement </a:t>
            </a:r>
            <a:endParaRPr lang="en-US" sz="1200" b="1">
              <a:solidFill>
                <a:schemeClr val="accent3"/>
              </a:solidFill>
              <a:latin typeface="Poppins Medium"/>
              <a:ea typeface="Helvetica Neue"/>
              <a:cs typeface="Helvetica Neue"/>
            </a:endParaRPr>
          </a:p>
        </p:txBody>
      </p:sp>
      <p:sp>
        <p:nvSpPr>
          <p:cNvPr id="42" name="Google Shape;571;p73">
            <a:extLst>
              <a:ext uri="{FF2B5EF4-FFF2-40B4-BE49-F238E27FC236}">
                <a16:creationId xmlns:a16="http://schemas.microsoft.com/office/drawing/2014/main" id="{4677EAA8-CA10-2124-AF37-89E0B1675887}"/>
              </a:ext>
            </a:extLst>
          </p:cNvPr>
          <p:cNvSpPr/>
          <p:nvPr/>
        </p:nvSpPr>
        <p:spPr>
          <a:xfrm>
            <a:off x="8157533" y="3872351"/>
            <a:ext cx="2859600" cy="2220800"/>
          </a:xfrm>
          <a:prstGeom prst="roundRect">
            <a:avLst>
              <a:gd name="adj" fmla="val 2234"/>
            </a:avLst>
          </a:prstGeom>
          <a:solidFill>
            <a:srgbClr val="EFEFEF"/>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933">
              <a:latin typeface="Helvetica Neue"/>
              <a:ea typeface="Helvetica Neue"/>
              <a:cs typeface="Helvetica Neue"/>
              <a:sym typeface="Helvetica Neue"/>
            </a:endParaRPr>
          </a:p>
        </p:txBody>
      </p:sp>
      <p:sp>
        <p:nvSpPr>
          <p:cNvPr id="44" name="Google Shape;572;p73">
            <a:extLst>
              <a:ext uri="{FF2B5EF4-FFF2-40B4-BE49-F238E27FC236}">
                <a16:creationId xmlns:a16="http://schemas.microsoft.com/office/drawing/2014/main" id="{BBC9083A-09E0-CCC2-A6F3-53759EEC11A7}"/>
              </a:ext>
            </a:extLst>
          </p:cNvPr>
          <p:cNvSpPr txBox="1"/>
          <p:nvPr/>
        </p:nvSpPr>
        <p:spPr>
          <a:xfrm>
            <a:off x="8157533" y="4140851"/>
            <a:ext cx="2859600" cy="1780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a:solidFill>
                  <a:schemeClr val="accent3"/>
                </a:solidFill>
                <a:latin typeface="Poppins Medium"/>
                <a:ea typeface="Helvetica Neue"/>
                <a:cs typeface="Helvetica Neue"/>
                <a:sym typeface="Helvetica Neue"/>
              </a:rPr>
              <a:t>Travel</a:t>
            </a:r>
            <a:endParaRPr lang="en-US" sz="1200" b="1">
              <a:solidFill>
                <a:schemeClr val="accent3"/>
              </a:solidFill>
              <a:latin typeface="Poppins Medium"/>
              <a:ea typeface="Helvetica Neue"/>
              <a:cs typeface="Helvetica Neue"/>
            </a:endParaRPr>
          </a:p>
        </p:txBody>
      </p:sp>
      <p:pic>
        <p:nvPicPr>
          <p:cNvPr id="46" name="Google Shape;573;p73">
            <a:extLst>
              <a:ext uri="{FF2B5EF4-FFF2-40B4-BE49-F238E27FC236}">
                <a16:creationId xmlns:a16="http://schemas.microsoft.com/office/drawing/2014/main" id="{4A1E2220-DCD4-4642-7287-F97780856458}"/>
              </a:ext>
            </a:extLst>
          </p:cNvPr>
          <p:cNvPicPr preferRelativeResize="0"/>
          <p:nvPr/>
        </p:nvPicPr>
        <p:blipFill rotWithShape="1">
          <a:blip r:embed="rId8">
            <a:alphaModFix/>
          </a:blip>
          <a:srcRect l="4679" t="7430" r="47030" b="46217"/>
          <a:stretch/>
        </p:blipFill>
        <p:spPr>
          <a:xfrm>
            <a:off x="8364851" y="4449631"/>
            <a:ext cx="2444800" cy="1450400"/>
          </a:xfrm>
          <a:prstGeom prst="roundRect">
            <a:avLst>
              <a:gd name="adj" fmla="val 7236"/>
            </a:avLst>
          </a:prstGeom>
          <a:noFill/>
          <a:ln>
            <a:noFill/>
          </a:ln>
        </p:spPr>
      </p:pic>
      <p:pic>
        <p:nvPicPr>
          <p:cNvPr id="3" name="Picture 2">
            <a:extLst>
              <a:ext uri="{FF2B5EF4-FFF2-40B4-BE49-F238E27FC236}">
                <a16:creationId xmlns:a16="http://schemas.microsoft.com/office/drawing/2014/main" id="{32925AC4-AF50-0CA3-6832-C094BC16D54E}"/>
              </a:ext>
            </a:extLst>
          </p:cNvPr>
          <p:cNvPicPr>
            <a:picLocks noChangeAspect="1"/>
          </p:cNvPicPr>
          <p:nvPr/>
        </p:nvPicPr>
        <p:blipFill>
          <a:blip r:embed="rId9"/>
          <a:stretch>
            <a:fillRect/>
          </a:stretch>
        </p:blipFill>
        <p:spPr>
          <a:xfrm>
            <a:off x="1647347" y="6237777"/>
            <a:ext cx="825500" cy="244058"/>
          </a:xfrm>
          <a:prstGeom prst="rect">
            <a:avLst/>
          </a:prstGeom>
        </p:spPr>
      </p:pic>
    </p:spTree>
    <p:extLst>
      <p:ext uri="{BB962C8B-B14F-4D97-AF65-F5344CB8AC3E}">
        <p14:creationId xmlns:p14="http://schemas.microsoft.com/office/powerpoint/2010/main" val="3465946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88D28-DA3F-5EC0-7231-5611B702B883}"/>
            </a:ext>
          </a:extLst>
        </p:cNvPr>
        <p:cNvGrpSpPr/>
        <p:nvPr/>
      </p:nvGrpSpPr>
      <p:grpSpPr>
        <a:xfrm>
          <a:off x="0" y="0"/>
          <a:ext cx="0" cy="0"/>
          <a:chOff x="0" y="0"/>
          <a:chExt cx="0" cy="0"/>
        </a:xfrm>
      </p:grpSpPr>
      <p:sp>
        <p:nvSpPr>
          <p:cNvPr id="4" name="Google Shape;581;p74">
            <a:extLst>
              <a:ext uri="{FF2B5EF4-FFF2-40B4-BE49-F238E27FC236}">
                <a16:creationId xmlns:a16="http://schemas.microsoft.com/office/drawing/2014/main" id="{45331B0F-2CEE-DA0A-813B-D155DF6404B5}"/>
              </a:ext>
            </a:extLst>
          </p:cNvPr>
          <p:cNvSpPr txBox="1">
            <a:spLocks noGrp="1"/>
          </p:cNvSpPr>
          <p:nvPr>
            <p:ph type="title"/>
          </p:nvPr>
        </p:nvSpPr>
        <p:spPr>
          <a:xfrm>
            <a:off x="467640" y="746660"/>
            <a:ext cx="11249100" cy="48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800" b="1">
                <a:solidFill>
                  <a:schemeClr val="accent3"/>
                </a:solidFill>
                <a:latin typeface="Poppins SemiBold"/>
              </a:rPr>
              <a:t>Ramp: The central hub for streamlining financial operations</a:t>
            </a:r>
            <a:endParaRPr lang="en-US" sz="2800" b="1">
              <a:solidFill>
                <a:schemeClr val="accent3"/>
              </a:solidFill>
              <a:latin typeface="Poppins SemiBold"/>
            </a:endParaRPr>
          </a:p>
        </p:txBody>
      </p:sp>
      <p:sp>
        <p:nvSpPr>
          <p:cNvPr id="10" name="Google Shape;583;p74">
            <a:extLst>
              <a:ext uri="{FF2B5EF4-FFF2-40B4-BE49-F238E27FC236}">
                <a16:creationId xmlns:a16="http://schemas.microsoft.com/office/drawing/2014/main" id="{65BCF2D4-9387-9352-8A97-5A9A5B9BB15A}"/>
              </a:ext>
            </a:extLst>
          </p:cNvPr>
          <p:cNvSpPr/>
          <p:nvPr/>
        </p:nvSpPr>
        <p:spPr>
          <a:xfrm>
            <a:off x="762000" y="1656351"/>
            <a:ext cx="10668000" cy="4231200"/>
          </a:xfrm>
          <a:prstGeom prst="roundRect">
            <a:avLst>
              <a:gd name="adj" fmla="val 3991"/>
            </a:avLst>
          </a:prstGeom>
          <a:solidFill>
            <a:srgbClr val="FFFFFF"/>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2" name="Google Shape;584;p74">
            <a:extLst>
              <a:ext uri="{FF2B5EF4-FFF2-40B4-BE49-F238E27FC236}">
                <a16:creationId xmlns:a16="http://schemas.microsoft.com/office/drawing/2014/main" id="{4D819756-3768-A1E7-E1FF-55D3677A232D}"/>
              </a:ext>
            </a:extLst>
          </p:cNvPr>
          <p:cNvSpPr/>
          <p:nvPr/>
        </p:nvSpPr>
        <p:spPr>
          <a:xfrm>
            <a:off x="8371800" y="2528412"/>
            <a:ext cx="560800" cy="560800"/>
          </a:xfrm>
          <a:prstGeom prst="roundRect">
            <a:avLst>
              <a:gd name="adj" fmla="val 15677"/>
            </a:avLst>
          </a:prstGeom>
          <a:solidFill>
            <a:srgbClr val="E4EBF6"/>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4" name="Google Shape;585;p74">
            <a:extLst>
              <a:ext uri="{FF2B5EF4-FFF2-40B4-BE49-F238E27FC236}">
                <a16:creationId xmlns:a16="http://schemas.microsoft.com/office/drawing/2014/main" id="{BCE64A60-C430-873A-A775-40F7F6351A9F}"/>
              </a:ext>
            </a:extLst>
          </p:cNvPr>
          <p:cNvSpPr/>
          <p:nvPr/>
        </p:nvSpPr>
        <p:spPr>
          <a:xfrm>
            <a:off x="9018000" y="2528412"/>
            <a:ext cx="560800" cy="560800"/>
          </a:xfrm>
          <a:prstGeom prst="roundRect">
            <a:avLst>
              <a:gd name="adj" fmla="val 15677"/>
            </a:avLst>
          </a:prstGeom>
          <a:solidFill>
            <a:srgbClr val="E4F2E7"/>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6" name="Google Shape;586;p74">
            <a:extLst>
              <a:ext uri="{FF2B5EF4-FFF2-40B4-BE49-F238E27FC236}">
                <a16:creationId xmlns:a16="http://schemas.microsoft.com/office/drawing/2014/main" id="{181F8A20-E2B3-77E6-65D0-DD6B87D33659}"/>
              </a:ext>
            </a:extLst>
          </p:cNvPr>
          <p:cNvSpPr/>
          <p:nvPr/>
        </p:nvSpPr>
        <p:spPr>
          <a:xfrm>
            <a:off x="9664200" y="2528412"/>
            <a:ext cx="560800" cy="560800"/>
          </a:xfrm>
          <a:prstGeom prst="roundRect">
            <a:avLst>
              <a:gd name="adj" fmla="val 15677"/>
            </a:avLst>
          </a:prstGeom>
          <a:solidFill>
            <a:srgbClr val="E4F2E7"/>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8" name="Google Shape;587;p74">
            <a:extLst>
              <a:ext uri="{FF2B5EF4-FFF2-40B4-BE49-F238E27FC236}">
                <a16:creationId xmlns:a16="http://schemas.microsoft.com/office/drawing/2014/main" id="{86466ECF-24E6-AAE9-005E-F1F663EC3864}"/>
              </a:ext>
            </a:extLst>
          </p:cNvPr>
          <p:cNvSpPr/>
          <p:nvPr/>
        </p:nvSpPr>
        <p:spPr>
          <a:xfrm>
            <a:off x="10310400" y="2528412"/>
            <a:ext cx="560800" cy="560800"/>
          </a:xfrm>
          <a:prstGeom prst="roundRect">
            <a:avLst>
              <a:gd name="adj" fmla="val 15677"/>
            </a:avLst>
          </a:prstGeom>
          <a:solidFill>
            <a:srgbClr val="F7E5D9"/>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pic>
        <p:nvPicPr>
          <p:cNvPr id="20" name="Google Shape;588;p74">
            <a:extLst>
              <a:ext uri="{FF2B5EF4-FFF2-40B4-BE49-F238E27FC236}">
                <a16:creationId xmlns:a16="http://schemas.microsoft.com/office/drawing/2014/main" id="{F7556BB8-DFDA-BB67-7DD3-85EC85699461}"/>
              </a:ext>
            </a:extLst>
          </p:cNvPr>
          <p:cNvPicPr preferRelativeResize="0"/>
          <p:nvPr/>
        </p:nvPicPr>
        <p:blipFill>
          <a:blip r:embed="rId3">
            <a:alphaModFix/>
          </a:blip>
          <a:stretch>
            <a:fillRect/>
          </a:stretch>
        </p:blipFill>
        <p:spPr>
          <a:xfrm>
            <a:off x="9157651" y="2668059"/>
            <a:ext cx="281500" cy="281500"/>
          </a:xfrm>
          <a:prstGeom prst="rect">
            <a:avLst/>
          </a:prstGeom>
          <a:noFill/>
          <a:ln>
            <a:noFill/>
          </a:ln>
        </p:spPr>
      </p:pic>
      <p:pic>
        <p:nvPicPr>
          <p:cNvPr id="22" name="Google Shape;589;p74">
            <a:extLst>
              <a:ext uri="{FF2B5EF4-FFF2-40B4-BE49-F238E27FC236}">
                <a16:creationId xmlns:a16="http://schemas.microsoft.com/office/drawing/2014/main" id="{7C2B7C63-E50D-9418-7D66-15A28DB69DF8}"/>
              </a:ext>
            </a:extLst>
          </p:cNvPr>
          <p:cNvPicPr preferRelativeResize="0"/>
          <p:nvPr/>
        </p:nvPicPr>
        <p:blipFill>
          <a:blip r:embed="rId4">
            <a:alphaModFix/>
          </a:blip>
          <a:stretch>
            <a:fillRect/>
          </a:stretch>
        </p:blipFill>
        <p:spPr>
          <a:xfrm>
            <a:off x="8511442" y="2668063"/>
            <a:ext cx="281517" cy="281517"/>
          </a:xfrm>
          <a:prstGeom prst="rect">
            <a:avLst/>
          </a:prstGeom>
          <a:noFill/>
          <a:ln>
            <a:noFill/>
          </a:ln>
        </p:spPr>
      </p:pic>
      <p:pic>
        <p:nvPicPr>
          <p:cNvPr id="24" name="Google Shape;590;p74">
            <a:extLst>
              <a:ext uri="{FF2B5EF4-FFF2-40B4-BE49-F238E27FC236}">
                <a16:creationId xmlns:a16="http://schemas.microsoft.com/office/drawing/2014/main" id="{8AFACB7B-E7B9-C1BA-AE01-2A54482C0488}"/>
              </a:ext>
            </a:extLst>
          </p:cNvPr>
          <p:cNvPicPr preferRelativeResize="0"/>
          <p:nvPr/>
        </p:nvPicPr>
        <p:blipFill>
          <a:blip r:embed="rId5">
            <a:alphaModFix/>
          </a:blip>
          <a:stretch>
            <a:fillRect/>
          </a:stretch>
        </p:blipFill>
        <p:spPr>
          <a:xfrm>
            <a:off x="10372667" y="2741820"/>
            <a:ext cx="436267" cy="133995"/>
          </a:xfrm>
          <a:prstGeom prst="rect">
            <a:avLst/>
          </a:prstGeom>
          <a:noFill/>
          <a:ln>
            <a:noFill/>
          </a:ln>
        </p:spPr>
      </p:pic>
      <p:pic>
        <p:nvPicPr>
          <p:cNvPr id="26" name="Google Shape;591;p74">
            <a:extLst>
              <a:ext uri="{FF2B5EF4-FFF2-40B4-BE49-F238E27FC236}">
                <a16:creationId xmlns:a16="http://schemas.microsoft.com/office/drawing/2014/main" id="{9C43F636-57B7-FA3A-F3C7-498D32F0E2E3}"/>
              </a:ext>
            </a:extLst>
          </p:cNvPr>
          <p:cNvPicPr preferRelativeResize="0"/>
          <p:nvPr/>
        </p:nvPicPr>
        <p:blipFill>
          <a:blip r:embed="rId6">
            <a:alphaModFix/>
          </a:blip>
          <a:stretch>
            <a:fillRect/>
          </a:stretch>
        </p:blipFill>
        <p:spPr>
          <a:xfrm>
            <a:off x="5589701" y="3242751"/>
            <a:ext cx="1016000" cy="1016000"/>
          </a:xfrm>
          <a:prstGeom prst="rect">
            <a:avLst/>
          </a:prstGeom>
          <a:noFill/>
          <a:ln>
            <a:noFill/>
          </a:ln>
        </p:spPr>
      </p:pic>
      <p:sp>
        <p:nvSpPr>
          <p:cNvPr id="28" name="Google Shape;592;p74">
            <a:extLst>
              <a:ext uri="{FF2B5EF4-FFF2-40B4-BE49-F238E27FC236}">
                <a16:creationId xmlns:a16="http://schemas.microsoft.com/office/drawing/2014/main" id="{0C06C336-B454-314E-8BB0-EB0DB1D332DA}"/>
              </a:ext>
            </a:extLst>
          </p:cNvPr>
          <p:cNvSpPr txBox="1"/>
          <p:nvPr/>
        </p:nvSpPr>
        <p:spPr>
          <a:xfrm>
            <a:off x="1310600" y="2204951"/>
            <a:ext cx="2870400" cy="3257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067"/>
              </a:spcAft>
              <a:buNone/>
            </a:pPr>
            <a:r>
              <a:rPr lang="en" sz="1200" b="1">
                <a:solidFill>
                  <a:schemeClr val="accent3"/>
                </a:solidFill>
                <a:latin typeface="Poppins"/>
                <a:ea typeface="Helvetica Neue"/>
                <a:cs typeface="Helvetica Neue"/>
                <a:sym typeface="Helvetica Neue"/>
              </a:rPr>
              <a:t>HRIS</a:t>
            </a:r>
            <a:endParaRPr lang="en-US" sz="1200" b="1">
              <a:solidFill>
                <a:schemeClr val="accent3"/>
              </a:solidFill>
              <a:latin typeface="Poppins"/>
            </a:endParaRPr>
          </a:p>
        </p:txBody>
      </p:sp>
      <p:sp>
        <p:nvSpPr>
          <p:cNvPr id="30" name="Google Shape;593;p74">
            <a:extLst>
              <a:ext uri="{FF2B5EF4-FFF2-40B4-BE49-F238E27FC236}">
                <a16:creationId xmlns:a16="http://schemas.microsoft.com/office/drawing/2014/main" id="{0FECBA70-1BD4-39F8-6EC9-19CFB91A1986}"/>
              </a:ext>
            </a:extLst>
          </p:cNvPr>
          <p:cNvSpPr txBox="1"/>
          <p:nvPr/>
        </p:nvSpPr>
        <p:spPr>
          <a:xfrm>
            <a:off x="1310600" y="5154067"/>
            <a:ext cx="2057600" cy="3257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067"/>
              </a:spcAft>
              <a:buNone/>
            </a:pPr>
            <a:r>
              <a:rPr lang="en" sz="1200" b="1">
                <a:solidFill>
                  <a:schemeClr val="accent3"/>
                </a:solidFill>
                <a:latin typeface="Poppins"/>
                <a:ea typeface="Helvetica Neue"/>
                <a:cs typeface="Helvetica Neue"/>
                <a:sym typeface="Helvetica Neue"/>
              </a:rPr>
              <a:t>Bank</a:t>
            </a:r>
            <a:endParaRPr lang="en-US" sz="1200" b="1">
              <a:solidFill>
                <a:schemeClr val="accent3"/>
              </a:solidFill>
              <a:latin typeface="Poppins"/>
            </a:endParaRPr>
          </a:p>
        </p:txBody>
      </p:sp>
      <p:sp>
        <p:nvSpPr>
          <p:cNvPr id="32" name="Google Shape;594;p74">
            <a:extLst>
              <a:ext uri="{FF2B5EF4-FFF2-40B4-BE49-F238E27FC236}">
                <a16:creationId xmlns:a16="http://schemas.microsoft.com/office/drawing/2014/main" id="{12868EEC-0A64-388A-7D5C-3F6BFD7A7D15}"/>
              </a:ext>
            </a:extLst>
          </p:cNvPr>
          <p:cNvSpPr txBox="1"/>
          <p:nvPr/>
        </p:nvSpPr>
        <p:spPr>
          <a:xfrm>
            <a:off x="8823800" y="5154067"/>
            <a:ext cx="2057600" cy="3257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1067"/>
              </a:spcAft>
              <a:buNone/>
            </a:pPr>
            <a:r>
              <a:rPr lang="en" sz="1200" b="1">
                <a:solidFill>
                  <a:schemeClr val="accent3"/>
                </a:solidFill>
                <a:latin typeface="Poppins"/>
                <a:ea typeface="Helvetica Neue"/>
                <a:cs typeface="Helvetica Neue"/>
                <a:sym typeface="Helvetica Neue"/>
              </a:rPr>
              <a:t>Business Tools</a:t>
            </a:r>
            <a:endParaRPr lang="en-US" sz="1200" b="1">
              <a:solidFill>
                <a:schemeClr val="accent3"/>
              </a:solidFill>
              <a:latin typeface="Poppins"/>
            </a:endParaRPr>
          </a:p>
        </p:txBody>
      </p:sp>
      <p:sp>
        <p:nvSpPr>
          <p:cNvPr id="34" name="Google Shape;595;p74">
            <a:extLst>
              <a:ext uri="{FF2B5EF4-FFF2-40B4-BE49-F238E27FC236}">
                <a16:creationId xmlns:a16="http://schemas.microsoft.com/office/drawing/2014/main" id="{2DFF01BF-A846-8339-C0CB-98299DEE6994}"/>
              </a:ext>
            </a:extLst>
          </p:cNvPr>
          <p:cNvSpPr txBox="1"/>
          <p:nvPr/>
        </p:nvSpPr>
        <p:spPr>
          <a:xfrm>
            <a:off x="8823800" y="2204951"/>
            <a:ext cx="2057600" cy="3257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1067"/>
              </a:spcAft>
              <a:buNone/>
            </a:pPr>
            <a:r>
              <a:rPr lang="en" sz="1200" b="1">
                <a:solidFill>
                  <a:schemeClr val="accent3"/>
                </a:solidFill>
                <a:latin typeface="Poppins"/>
                <a:ea typeface="Helvetica Neue"/>
                <a:cs typeface="Helvetica Neue"/>
                <a:sym typeface="Helvetica Neue"/>
              </a:rPr>
              <a:t>Accounting ERP</a:t>
            </a:r>
            <a:endParaRPr lang="en-US" sz="1200" b="1">
              <a:solidFill>
                <a:schemeClr val="accent3"/>
              </a:solidFill>
              <a:latin typeface="Poppins"/>
            </a:endParaRPr>
          </a:p>
        </p:txBody>
      </p:sp>
      <p:pic>
        <p:nvPicPr>
          <p:cNvPr id="36" name="Google Shape;596;p74">
            <a:extLst>
              <a:ext uri="{FF2B5EF4-FFF2-40B4-BE49-F238E27FC236}">
                <a16:creationId xmlns:a16="http://schemas.microsoft.com/office/drawing/2014/main" id="{11FEE502-89A6-B552-EB5A-FFB10D31CD5C}"/>
              </a:ext>
            </a:extLst>
          </p:cNvPr>
          <p:cNvPicPr preferRelativeResize="0"/>
          <p:nvPr/>
        </p:nvPicPr>
        <p:blipFill>
          <a:blip r:embed="rId7">
            <a:extLst>
              <a:ext uri="{BEBA8EAE-BF5A-486C-A8C5-ECC9F3942E4B}">
                <a14:imgProps xmlns:a14="http://schemas.microsoft.com/office/drawing/2010/main">
                  <a14:imgLayer r:embed="rId8">
                    <a14:imgEffect>
                      <a14:brightnessContrast bright="-33000"/>
                    </a14:imgEffect>
                  </a14:imgLayer>
                </a14:imgProps>
              </a:ext>
            </a:extLst>
          </a:blip>
          <a:stretch>
            <a:fillRect/>
          </a:stretch>
        </p:blipFill>
        <p:spPr>
          <a:xfrm>
            <a:off x="1596318" y="3219459"/>
            <a:ext cx="3771900" cy="1104900"/>
          </a:xfrm>
          <a:prstGeom prst="rect">
            <a:avLst/>
          </a:prstGeom>
        </p:spPr>
      </p:pic>
      <p:pic>
        <p:nvPicPr>
          <p:cNvPr id="38" name="Google Shape;597;p74">
            <a:extLst>
              <a:ext uri="{FF2B5EF4-FFF2-40B4-BE49-F238E27FC236}">
                <a16:creationId xmlns:a16="http://schemas.microsoft.com/office/drawing/2014/main" id="{7D202D66-6C58-FD91-747E-34B444BF4816}"/>
              </a:ext>
            </a:extLst>
          </p:cNvPr>
          <p:cNvPicPr preferRelativeResize="0"/>
          <p:nvPr/>
        </p:nvPicPr>
        <p:blipFill>
          <a:blip r:embed="rId9">
            <a:alphaModFix/>
          </a:blip>
          <a:stretch>
            <a:fillRect/>
          </a:stretch>
        </p:blipFill>
        <p:spPr>
          <a:xfrm flipH="1">
            <a:off x="6827185" y="3219459"/>
            <a:ext cx="3771900" cy="1104900"/>
          </a:xfrm>
          <a:prstGeom prst="rect">
            <a:avLst/>
          </a:prstGeom>
          <a:noFill/>
          <a:ln>
            <a:noFill/>
          </a:ln>
        </p:spPr>
      </p:pic>
      <p:sp>
        <p:nvSpPr>
          <p:cNvPr id="40" name="Google Shape;598;p74">
            <a:extLst>
              <a:ext uri="{FF2B5EF4-FFF2-40B4-BE49-F238E27FC236}">
                <a16:creationId xmlns:a16="http://schemas.microsoft.com/office/drawing/2014/main" id="{923D628A-83B2-42EC-CE3A-64A44A344210}"/>
              </a:ext>
            </a:extLst>
          </p:cNvPr>
          <p:cNvSpPr/>
          <p:nvPr/>
        </p:nvSpPr>
        <p:spPr>
          <a:xfrm>
            <a:off x="1310600" y="2524208"/>
            <a:ext cx="560800" cy="560800"/>
          </a:xfrm>
          <a:prstGeom prst="roundRect">
            <a:avLst>
              <a:gd name="adj" fmla="val 15677"/>
            </a:avLst>
          </a:prstGeom>
          <a:solidFill>
            <a:srgbClr val="F7E5D9"/>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42" name="Google Shape;599;p74">
            <a:extLst>
              <a:ext uri="{FF2B5EF4-FFF2-40B4-BE49-F238E27FC236}">
                <a16:creationId xmlns:a16="http://schemas.microsoft.com/office/drawing/2014/main" id="{9D724FA9-432E-1DE6-8B0B-2E3621756F1D}"/>
              </a:ext>
            </a:extLst>
          </p:cNvPr>
          <p:cNvSpPr/>
          <p:nvPr/>
        </p:nvSpPr>
        <p:spPr>
          <a:xfrm>
            <a:off x="1956800" y="2524208"/>
            <a:ext cx="560800" cy="560800"/>
          </a:xfrm>
          <a:prstGeom prst="roundRect">
            <a:avLst>
              <a:gd name="adj" fmla="val 15677"/>
            </a:avLst>
          </a:prstGeom>
          <a:solidFill>
            <a:srgbClr val="E4EBF6"/>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44" name="Google Shape;600;p74">
            <a:extLst>
              <a:ext uri="{FF2B5EF4-FFF2-40B4-BE49-F238E27FC236}">
                <a16:creationId xmlns:a16="http://schemas.microsoft.com/office/drawing/2014/main" id="{80706A0C-AD8C-3A55-8430-B5A91D75A081}"/>
              </a:ext>
            </a:extLst>
          </p:cNvPr>
          <p:cNvSpPr/>
          <p:nvPr/>
        </p:nvSpPr>
        <p:spPr>
          <a:xfrm>
            <a:off x="2603000" y="2524208"/>
            <a:ext cx="560800" cy="560800"/>
          </a:xfrm>
          <a:prstGeom prst="roundRect">
            <a:avLst>
              <a:gd name="adj" fmla="val 15677"/>
            </a:avLst>
          </a:prstGeom>
          <a:solidFill>
            <a:srgbClr val="EDE3DE"/>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46" name="Google Shape;601;p74">
            <a:extLst>
              <a:ext uri="{FF2B5EF4-FFF2-40B4-BE49-F238E27FC236}">
                <a16:creationId xmlns:a16="http://schemas.microsoft.com/office/drawing/2014/main" id="{393FA1BA-CE5C-C5C1-DA29-E9CF71BD544B}"/>
              </a:ext>
            </a:extLst>
          </p:cNvPr>
          <p:cNvSpPr/>
          <p:nvPr/>
        </p:nvSpPr>
        <p:spPr>
          <a:xfrm>
            <a:off x="3249200" y="2524208"/>
            <a:ext cx="560800" cy="560800"/>
          </a:xfrm>
          <a:prstGeom prst="roundRect">
            <a:avLst>
              <a:gd name="adj" fmla="val 15677"/>
            </a:avLst>
          </a:prstGeom>
          <a:solidFill>
            <a:srgbClr val="E4F2E7"/>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48" name="Google Shape;602;p74">
            <a:extLst>
              <a:ext uri="{FF2B5EF4-FFF2-40B4-BE49-F238E27FC236}">
                <a16:creationId xmlns:a16="http://schemas.microsoft.com/office/drawing/2014/main" id="{A7F65761-040A-F04A-4DF2-F8662CF96013}"/>
              </a:ext>
            </a:extLst>
          </p:cNvPr>
          <p:cNvSpPr/>
          <p:nvPr/>
        </p:nvSpPr>
        <p:spPr>
          <a:xfrm>
            <a:off x="1293967" y="4454608"/>
            <a:ext cx="560800" cy="560800"/>
          </a:xfrm>
          <a:prstGeom prst="roundRect">
            <a:avLst>
              <a:gd name="adj" fmla="val 15677"/>
            </a:avLst>
          </a:prstGeom>
          <a:solidFill>
            <a:srgbClr val="E4EBF6"/>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50" name="Google Shape;603;p74">
            <a:extLst>
              <a:ext uri="{FF2B5EF4-FFF2-40B4-BE49-F238E27FC236}">
                <a16:creationId xmlns:a16="http://schemas.microsoft.com/office/drawing/2014/main" id="{39FEF895-78ED-21E9-99C8-3EFD83913594}"/>
              </a:ext>
            </a:extLst>
          </p:cNvPr>
          <p:cNvSpPr/>
          <p:nvPr/>
        </p:nvSpPr>
        <p:spPr>
          <a:xfrm>
            <a:off x="1940167" y="4454608"/>
            <a:ext cx="560800" cy="560800"/>
          </a:xfrm>
          <a:prstGeom prst="roundRect">
            <a:avLst>
              <a:gd name="adj" fmla="val 15677"/>
            </a:avLst>
          </a:prstGeom>
          <a:solidFill>
            <a:srgbClr val="E4EBF6"/>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52" name="Google Shape;604;p74">
            <a:extLst>
              <a:ext uri="{FF2B5EF4-FFF2-40B4-BE49-F238E27FC236}">
                <a16:creationId xmlns:a16="http://schemas.microsoft.com/office/drawing/2014/main" id="{C966BEDE-4C48-2903-603A-9F5EF290B090}"/>
              </a:ext>
            </a:extLst>
          </p:cNvPr>
          <p:cNvSpPr/>
          <p:nvPr/>
        </p:nvSpPr>
        <p:spPr>
          <a:xfrm>
            <a:off x="2586367" y="4454608"/>
            <a:ext cx="560800" cy="560800"/>
          </a:xfrm>
          <a:prstGeom prst="roundRect">
            <a:avLst>
              <a:gd name="adj" fmla="val 15677"/>
            </a:avLst>
          </a:prstGeom>
          <a:solidFill>
            <a:srgbClr val="F7E5D9"/>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54" name="Google Shape;605;p74">
            <a:extLst>
              <a:ext uri="{FF2B5EF4-FFF2-40B4-BE49-F238E27FC236}">
                <a16:creationId xmlns:a16="http://schemas.microsoft.com/office/drawing/2014/main" id="{97A5207A-7727-8BAF-2951-EA83A7D67ACD}"/>
              </a:ext>
            </a:extLst>
          </p:cNvPr>
          <p:cNvSpPr/>
          <p:nvPr/>
        </p:nvSpPr>
        <p:spPr>
          <a:xfrm>
            <a:off x="3232567" y="4454608"/>
            <a:ext cx="560800" cy="560800"/>
          </a:xfrm>
          <a:prstGeom prst="roundRect">
            <a:avLst>
              <a:gd name="adj" fmla="val 15677"/>
            </a:avLst>
          </a:prstGeom>
          <a:solidFill>
            <a:srgbClr val="F7E5D9"/>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56" name="Google Shape;606;p74">
            <a:extLst>
              <a:ext uri="{FF2B5EF4-FFF2-40B4-BE49-F238E27FC236}">
                <a16:creationId xmlns:a16="http://schemas.microsoft.com/office/drawing/2014/main" id="{8D739BAC-3386-E46B-7232-563CAF4CC5E8}"/>
              </a:ext>
            </a:extLst>
          </p:cNvPr>
          <p:cNvSpPr/>
          <p:nvPr/>
        </p:nvSpPr>
        <p:spPr>
          <a:xfrm>
            <a:off x="8381800" y="4458812"/>
            <a:ext cx="560800" cy="560800"/>
          </a:xfrm>
          <a:prstGeom prst="roundRect">
            <a:avLst>
              <a:gd name="adj" fmla="val 15677"/>
            </a:avLst>
          </a:prstGeom>
          <a:solidFill>
            <a:srgbClr val="F7E5D9"/>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58" name="Google Shape;607;p74">
            <a:extLst>
              <a:ext uri="{FF2B5EF4-FFF2-40B4-BE49-F238E27FC236}">
                <a16:creationId xmlns:a16="http://schemas.microsoft.com/office/drawing/2014/main" id="{0B3D60C6-FAB5-D8DB-F545-62607898D081}"/>
              </a:ext>
            </a:extLst>
          </p:cNvPr>
          <p:cNvSpPr/>
          <p:nvPr/>
        </p:nvSpPr>
        <p:spPr>
          <a:xfrm>
            <a:off x="9028000" y="4458812"/>
            <a:ext cx="560800" cy="560800"/>
          </a:xfrm>
          <a:prstGeom prst="roundRect">
            <a:avLst>
              <a:gd name="adj" fmla="val 15677"/>
            </a:avLst>
          </a:prstGeom>
          <a:solidFill>
            <a:srgbClr val="F8F2F2"/>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60" name="Google Shape;608;p74">
            <a:extLst>
              <a:ext uri="{FF2B5EF4-FFF2-40B4-BE49-F238E27FC236}">
                <a16:creationId xmlns:a16="http://schemas.microsoft.com/office/drawing/2014/main" id="{3F27E3CE-260A-5F95-B531-3DF6BB7D13A0}"/>
              </a:ext>
            </a:extLst>
          </p:cNvPr>
          <p:cNvSpPr/>
          <p:nvPr/>
        </p:nvSpPr>
        <p:spPr>
          <a:xfrm>
            <a:off x="9674200" y="4458812"/>
            <a:ext cx="560800" cy="560800"/>
          </a:xfrm>
          <a:prstGeom prst="roundRect">
            <a:avLst>
              <a:gd name="adj" fmla="val 15677"/>
            </a:avLst>
          </a:prstGeom>
          <a:solidFill>
            <a:srgbClr val="EFEEEB"/>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62" name="Google Shape;609;p74">
            <a:extLst>
              <a:ext uri="{FF2B5EF4-FFF2-40B4-BE49-F238E27FC236}">
                <a16:creationId xmlns:a16="http://schemas.microsoft.com/office/drawing/2014/main" id="{D75FDAB2-65F2-15E9-2843-BC4E4F491F46}"/>
              </a:ext>
            </a:extLst>
          </p:cNvPr>
          <p:cNvSpPr/>
          <p:nvPr/>
        </p:nvSpPr>
        <p:spPr>
          <a:xfrm>
            <a:off x="10320400" y="4458812"/>
            <a:ext cx="560800" cy="560800"/>
          </a:xfrm>
          <a:prstGeom prst="roundRect">
            <a:avLst>
              <a:gd name="adj" fmla="val 15677"/>
            </a:avLst>
          </a:prstGeom>
          <a:solidFill>
            <a:srgbClr val="F2F5F9"/>
          </a:solidFill>
          <a:ln>
            <a:noFill/>
          </a:ln>
        </p:spPr>
        <p:txBody>
          <a:bodyPr spcFirstLastPara="1" wrap="square" lIns="60967" tIns="60967" rIns="60967" bIns="609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64" name="Google Shape;610;p74">
            <a:extLst>
              <a:ext uri="{FF2B5EF4-FFF2-40B4-BE49-F238E27FC236}">
                <a16:creationId xmlns:a16="http://schemas.microsoft.com/office/drawing/2014/main" id="{D557028C-125C-3A2C-37AC-4E900FEFFF8E}"/>
              </a:ext>
            </a:extLst>
          </p:cNvPr>
          <p:cNvSpPr txBox="1"/>
          <p:nvPr/>
        </p:nvSpPr>
        <p:spPr>
          <a:xfrm>
            <a:off x="4385317" y="4458817"/>
            <a:ext cx="3421600" cy="746358"/>
          </a:xfrm>
          <a:prstGeom prst="rect">
            <a:avLst/>
          </a:prstGeom>
          <a:noFill/>
          <a:ln>
            <a:noFill/>
          </a:ln>
        </p:spPr>
        <p:txBody>
          <a:bodyPr spcFirstLastPara="1" wrap="square" lIns="60967" tIns="0" rIns="60967"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a:solidFill>
                  <a:schemeClr val="accent3"/>
                </a:solidFill>
                <a:latin typeface="Poppins"/>
                <a:ea typeface="Helvetica Neue"/>
                <a:cs typeface="Helvetica Neue"/>
                <a:sym typeface="Helvetica Neue"/>
              </a:rPr>
              <a:t>Corporate cards</a:t>
            </a:r>
            <a:endParaRPr lang="en-US" sz="1200" b="1">
              <a:solidFill>
                <a:schemeClr val="accent3"/>
              </a:solidFill>
              <a:latin typeface="Poppins"/>
              <a:ea typeface="Helvetica Neue"/>
              <a:cs typeface="Helvetica Neue"/>
            </a:endParaRPr>
          </a:p>
          <a:p>
            <a:pPr marL="0" lvl="0" indent="0" algn="ctr" rtl="0">
              <a:spcBef>
                <a:spcPts val="533"/>
              </a:spcBef>
              <a:spcAft>
                <a:spcPts val="0"/>
              </a:spcAft>
              <a:buNone/>
            </a:pPr>
            <a:r>
              <a:rPr lang="en" sz="1200" b="1">
                <a:solidFill>
                  <a:schemeClr val="accent3"/>
                </a:solidFill>
                <a:latin typeface="Poppins"/>
                <a:ea typeface="Helvetica Neue"/>
                <a:cs typeface="Helvetica Neue"/>
                <a:sym typeface="Helvetica Neue"/>
              </a:rPr>
              <a:t>Expense and travel management</a:t>
            </a:r>
            <a:endParaRPr sz="1200" b="1">
              <a:solidFill>
                <a:schemeClr val="accent3"/>
              </a:solidFill>
              <a:latin typeface="Poppins"/>
              <a:ea typeface="Helvetica Neue"/>
              <a:cs typeface="Helvetica Neue"/>
            </a:endParaRPr>
          </a:p>
          <a:p>
            <a:pPr marL="0" lvl="0" indent="0" algn="ctr" rtl="0">
              <a:spcBef>
                <a:spcPts val="533"/>
              </a:spcBef>
              <a:spcAft>
                <a:spcPts val="533"/>
              </a:spcAft>
              <a:buNone/>
            </a:pPr>
            <a:r>
              <a:rPr lang="en" sz="1200" b="1">
                <a:solidFill>
                  <a:schemeClr val="accent3"/>
                </a:solidFill>
                <a:latin typeface="Poppins"/>
                <a:ea typeface="Helvetica Neue"/>
                <a:cs typeface="Helvetica Neue"/>
                <a:sym typeface="Helvetica Neue"/>
              </a:rPr>
              <a:t>Procurement and accounts payable</a:t>
            </a:r>
            <a:endParaRPr sz="1200" b="1">
              <a:solidFill>
                <a:schemeClr val="accent3"/>
              </a:solidFill>
              <a:latin typeface="Poppins"/>
              <a:ea typeface="Helvetica Neue"/>
              <a:cs typeface="Helvetica Neue"/>
              <a:sym typeface="Helvetica Neue"/>
            </a:endParaRPr>
          </a:p>
        </p:txBody>
      </p:sp>
      <p:pic>
        <p:nvPicPr>
          <p:cNvPr id="66" name="Google Shape;611;p74">
            <a:extLst>
              <a:ext uri="{FF2B5EF4-FFF2-40B4-BE49-F238E27FC236}">
                <a16:creationId xmlns:a16="http://schemas.microsoft.com/office/drawing/2014/main" id="{74A13CD1-94E5-67BA-FE4F-94DF653F1634}"/>
              </a:ext>
            </a:extLst>
          </p:cNvPr>
          <p:cNvPicPr preferRelativeResize="0"/>
          <p:nvPr/>
        </p:nvPicPr>
        <p:blipFill>
          <a:blip r:embed="rId10">
            <a:alphaModFix/>
          </a:blip>
          <a:stretch>
            <a:fillRect/>
          </a:stretch>
        </p:blipFill>
        <p:spPr>
          <a:xfrm>
            <a:off x="1388078" y="2726771"/>
            <a:ext cx="405845" cy="155667"/>
          </a:xfrm>
          <a:prstGeom prst="rect">
            <a:avLst/>
          </a:prstGeom>
          <a:noFill/>
          <a:ln>
            <a:noFill/>
          </a:ln>
        </p:spPr>
      </p:pic>
      <p:pic>
        <p:nvPicPr>
          <p:cNvPr id="68" name="Google Shape;612;p74">
            <a:extLst>
              <a:ext uri="{FF2B5EF4-FFF2-40B4-BE49-F238E27FC236}">
                <a16:creationId xmlns:a16="http://schemas.microsoft.com/office/drawing/2014/main" id="{517D9C1D-5D37-5C9B-2B5A-5F8782940EEF}"/>
              </a:ext>
            </a:extLst>
          </p:cNvPr>
          <p:cNvPicPr preferRelativeResize="0"/>
          <p:nvPr/>
        </p:nvPicPr>
        <p:blipFill>
          <a:blip r:embed="rId11">
            <a:alphaModFix/>
          </a:blip>
          <a:stretch>
            <a:fillRect/>
          </a:stretch>
        </p:blipFill>
        <p:spPr>
          <a:xfrm>
            <a:off x="2094041" y="4609908"/>
            <a:ext cx="253043" cy="250200"/>
          </a:xfrm>
          <a:prstGeom prst="rect">
            <a:avLst/>
          </a:prstGeom>
          <a:noFill/>
          <a:ln>
            <a:noFill/>
          </a:ln>
        </p:spPr>
      </p:pic>
      <p:pic>
        <p:nvPicPr>
          <p:cNvPr id="70" name="Google Shape;613;p74">
            <a:extLst>
              <a:ext uri="{FF2B5EF4-FFF2-40B4-BE49-F238E27FC236}">
                <a16:creationId xmlns:a16="http://schemas.microsoft.com/office/drawing/2014/main" id="{94280F1D-5B19-A285-10A0-9D5483CF3EC6}"/>
              </a:ext>
            </a:extLst>
          </p:cNvPr>
          <p:cNvPicPr preferRelativeResize="0"/>
          <p:nvPr/>
        </p:nvPicPr>
        <p:blipFill>
          <a:blip r:embed="rId12">
            <a:alphaModFix/>
          </a:blip>
          <a:stretch>
            <a:fillRect/>
          </a:stretch>
        </p:blipFill>
        <p:spPr>
          <a:xfrm>
            <a:off x="2693521" y="4642608"/>
            <a:ext cx="346491" cy="184800"/>
          </a:xfrm>
          <a:prstGeom prst="rect">
            <a:avLst/>
          </a:prstGeom>
          <a:noFill/>
          <a:ln>
            <a:noFill/>
          </a:ln>
        </p:spPr>
      </p:pic>
      <p:pic>
        <p:nvPicPr>
          <p:cNvPr id="72" name="Google Shape;614;p74">
            <a:extLst>
              <a:ext uri="{FF2B5EF4-FFF2-40B4-BE49-F238E27FC236}">
                <a16:creationId xmlns:a16="http://schemas.microsoft.com/office/drawing/2014/main" id="{F151568A-54E3-E093-8D30-16AC7BE19655}"/>
              </a:ext>
            </a:extLst>
          </p:cNvPr>
          <p:cNvPicPr preferRelativeResize="0"/>
          <p:nvPr/>
        </p:nvPicPr>
        <p:blipFill>
          <a:blip r:embed="rId13">
            <a:alphaModFix/>
          </a:blip>
          <a:stretch>
            <a:fillRect/>
          </a:stretch>
        </p:blipFill>
        <p:spPr>
          <a:xfrm>
            <a:off x="9813851" y="4598463"/>
            <a:ext cx="281500" cy="281500"/>
          </a:xfrm>
          <a:prstGeom prst="rect">
            <a:avLst/>
          </a:prstGeom>
          <a:noFill/>
          <a:ln>
            <a:noFill/>
          </a:ln>
        </p:spPr>
      </p:pic>
      <p:pic>
        <p:nvPicPr>
          <p:cNvPr id="74" name="Google Shape;615;p74">
            <a:extLst>
              <a:ext uri="{FF2B5EF4-FFF2-40B4-BE49-F238E27FC236}">
                <a16:creationId xmlns:a16="http://schemas.microsoft.com/office/drawing/2014/main" id="{E5B2F716-73C8-9054-6F34-339912018024}"/>
              </a:ext>
            </a:extLst>
          </p:cNvPr>
          <p:cNvPicPr preferRelativeResize="0"/>
          <p:nvPr/>
        </p:nvPicPr>
        <p:blipFill>
          <a:blip r:embed="rId14">
            <a:alphaModFix/>
          </a:blip>
          <a:stretch>
            <a:fillRect/>
          </a:stretch>
        </p:blipFill>
        <p:spPr>
          <a:xfrm>
            <a:off x="9160026" y="4643967"/>
            <a:ext cx="296749" cy="211151"/>
          </a:xfrm>
          <a:prstGeom prst="rect">
            <a:avLst/>
          </a:prstGeom>
          <a:noFill/>
          <a:ln>
            <a:noFill/>
          </a:ln>
        </p:spPr>
      </p:pic>
      <p:pic>
        <p:nvPicPr>
          <p:cNvPr id="76" name="Google Shape;616;p74">
            <a:extLst>
              <a:ext uri="{FF2B5EF4-FFF2-40B4-BE49-F238E27FC236}">
                <a16:creationId xmlns:a16="http://schemas.microsoft.com/office/drawing/2014/main" id="{5B1FDC55-C6BF-20EA-F406-452DC16B75EB}"/>
              </a:ext>
            </a:extLst>
          </p:cNvPr>
          <p:cNvPicPr preferRelativeResize="0"/>
          <p:nvPr/>
        </p:nvPicPr>
        <p:blipFill>
          <a:blip r:embed="rId15">
            <a:alphaModFix/>
          </a:blip>
          <a:stretch>
            <a:fillRect/>
          </a:stretch>
        </p:blipFill>
        <p:spPr>
          <a:xfrm>
            <a:off x="8521442" y="4633657"/>
            <a:ext cx="281517" cy="211137"/>
          </a:xfrm>
          <a:prstGeom prst="rect">
            <a:avLst/>
          </a:prstGeom>
          <a:noFill/>
          <a:ln>
            <a:noFill/>
          </a:ln>
        </p:spPr>
      </p:pic>
      <p:pic>
        <p:nvPicPr>
          <p:cNvPr id="78" name="Google Shape;617;p74">
            <a:extLst>
              <a:ext uri="{FF2B5EF4-FFF2-40B4-BE49-F238E27FC236}">
                <a16:creationId xmlns:a16="http://schemas.microsoft.com/office/drawing/2014/main" id="{A0A17C14-4C64-4979-AB5D-D12A831A28DC}"/>
              </a:ext>
            </a:extLst>
          </p:cNvPr>
          <p:cNvPicPr preferRelativeResize="0"/>
          <p:nvPr/>
        </p:nvPicPr>
        <p:blipFill>
          <a:blip r:embed="rId16">
            <a:alphaModFix/>
          </a:blip>
          <a:stretch>
            <a:fillRect/>
          </a:stretch>
        </p:blipFill>
        <p:spPr>
          <a:xfrm>
            <a:off x="3388826" y="2663842"/>
            <a:ext cx="281533" cy="281533"/>
          </a:xfrm>
          <a:prstGeom prst="rect">
            <a:avLst/>
          </a:prstGeom>
          <a:noFill/>
          <a:ln>
            <a:noFill/>
          </a:ln>
        </p:spPr>
      </p:pic>
      <p:pic>
        <p:nvPicPr>
          <p:cNvPr id="80" name="Google Shape;618;p74">
            <a:extLst>
              <a:ext uri="{FF2B5EF4-FFF2-40B4-BE49-F238E27FC236}">
                <a16:creationId xmlns:a16="http://schemas.microsoft.com/office/drawing/2014/main" id="{5EDE527D-9CB2-CFF7-EA98-F0CA9BDCAC95}"/>
              </a:ext>
            </a:extLst>
          </p:cNvPr>
          <p:cNvPicPr preferRelativeResize="0"/>
          <p:nvPr/>
        </p:nvPicPr>
        <p:blipFill>
          <a:blip r:embed="rId17">
            <a:alphaModFix/>
          </a:blip>
          <a:stretch>
            <a:fillRect/>
          </a:stretch>
        </p:blipFill>
        <p:spPr>
          <a:xfrm>
            <a:off x="3319567" y="4629256"/>
            <a:ext cx="390971" cy="219920"/>
          </a:xfrm>
          <a:prstGeom prst="rect">
            <a:avLst/>
          </a:prstGeom>
          <a:noFill/>
          <a:ln>
            <a:noFill/>
          </a:ln>
        </p:spPr>
      </p:pic>
      <p:pic>
        <p:nvPicPr>
          <p:cNvPr id="82" name="Google Shape;619;p74">
            <a:extLst>
              <a:ext uri="{FF2B5EF4-FFF2-40B4-BE49-F238E27FC236}">
                <a16:creationId xmlns:a16="http://schemas.microsoft.com/office/drawing/2014/main" id="{8E275291-2900-CF61-C2FD-5C631AE8DF23}"/>
              </a:ext>
            </a:extLst>
          </p:cNvPr>
          <p:cNvPicPr preferRelativeResize="0"/>
          <p:nvPr/>
        </p:nvPicPr>
        <p:blipFill>
          <a:blip r:embed="rId18">
            <a:alphaModFix/>
          </a:blip>
          <a:stretch>
            <a:fillRect/>
          </a:stretch>
        </p:blipFill>
        <p:spPr>
          <a:xfrm>
            <a:off x="10478542" y="4614117"/>
            <a:ext cx="244513" cy="250200"/>
          </a:xfrm>
          <a:prstGeom prst="rect">
            <a:avLst/>
          </a:prstGeom>
          <a:noFill/>
          <a:ln>
            <a:noFill/>
          </a:ln>
        </p:spPr>
      </p:pic>
      <p:pic>
        <p:nvPicPr>
          <p:cNvPr id="84" name="Google Shape;620;p74">
            <a:extLst>
              <a:ext uri="{FF2B5EF4-FFF2-40B4-BE49-F238E27FC236}">
                <a16:creationId xmlns:a16="http://schemas.microsoft.com/office/drawing/2014/main" id="{8DFB14F9-E1AA-E3CD-74CA-5A34A2E3C060}"/>
              </a:ext>
            </a:extLst>
          </p:cNvPr>
          <p:cNvPicPr preferRelativeResize="0"/>
          <p:nvPr/>
        </p:nvPicPr>
        <p:blipFill>
          <a:blip r:embed="rId19">
            <a:alphaModFix/>
          </a:blip>
          <a:stretch>
            <a:fillRect/>
          </a:stretch>
        </p:blipFill>
        <p:spPr>
          <a:xfrm>
            <a:off x="2019067" y="2716791"/>
            <a:ext cx="436267" cy="175636"/>
          </a:xfrm>
          <a:prstGeom prst="rect">
            <a:avLst/>
          </a:prstGeom>
          <a:noFill/>
          <a:ln>
            <a:noFill/>
          </a:ln>
        </p:spPr>
      </p:pic>
      <p:pic>
        <p:nvPicPr>
          <p:cNvPr id="86" name="Google Shape;621;p74">
            <a:extLst>
              <a:ext uri="{FF2B5EF4-FFF2-40B4-BE49-F238E27FC236}">
                <a16:creationId xmlns:a16="http://schemas.microsoft.com/office/drawing/2014/main" id="{24158476-E7B5-AA59-DA79-081BB77CA1A1}"/>
              </a:ext>
            </a:extLst>
          </p:cNvPr>
          <p:cNvPicPr preferRelativeResize="0"/>
          <p:nvPr/>
        </p:nvPicPr>
        <p:blipFill>
          <a:blip r:embed="rId20">
            <a:alphaModFix/>
          </a:blip>
          <a:stretch>
            <a:fillRect/>
          </a:stretch>
        </p:blipFill>
        <p:spPr>
          <a:xfrm>
            <a:off x="2687919" y="2716784"/>
            <a:ext cx="390963" cy="175651"/>
          </a:xfrm>
          <a:prstGeom prst="rect">
            <a:avLst/>
          </a:prstGeom>
          <a:noFill/>
          <a:ln>
            <a:noFill/>
          </a:ln>
        </p:spPr>
      </p:pic>
      <p:pic>
        <p:nvPicPr>
          <p:cNvPr id="88" name="Google Shape;622;p74">
            <a:extLst>
              <a:ext uri="{FF2B5EF4-FFF2-40B4-BE49-F238E27FC236}">
                <a16:creationId xmlns:a16="http://schemas.microsoft.com/office/drawing/2014/main" id="{3F32D5AA-2E08-6A5A-7D21-73FAC4AE8E80}"/>
              </a:ext>
            </a:extLst>
          </p:cNvPr>
          <p:cNvPicPr preferRelativeResize="0"/>
          <p:nvPr/>
        </p:nvPicPr>
        <p:blipFill>
          <a:blip r:embed="rId21">
            <a:alphaModFix/>
          </a:blip>
          <a:stretch>
            <a:fillRect/>
          </a:stretch>
        </p:blipFill>
        <p:spPr>
          <a:xfrm>
            <a:off x="1426150" y="4638490"/>
            <a:ext cx="281519" cy="182945"/>
          </a:xfrm>
          <a:prstGeom prst="rect">
            <a:avLst/>
          </a:prstGeom>
          <a:noFill/>
          <a:ln>
            <a:noFill/>
          </a:ln>
        </p:spPr>
      </p:pic>
      <p:pic>
        <p:nvPicPr>
          <p:cNvPr id="90" name="Google Shape;623;p74">
            <a:extLst>
              <a:ext uri="{FF2B5EF4-FFF2-40B4-BE49-F238E27FC236}">
                <a16:creationId xmlns:a16="http://schemas.microsoft.com/office/drawing/2014/main" id="{8FA41BD0-DE3E-7944-63B8-099A602694AC}"/>
              </a:ext>
            </a:extLst>
          </p:cNvPr>
          <p:cNvPicPr preferRelativeResize="0"/>
          <p:nvPr/>
        </p:nvPicPr>
        <p:blipFill>
          <a:blip r:embed="rId22">
            <a:alphaModFix/>
          </a:blip>
          <a:stretch>
            <a:fillRect/>
          </a:stretch>
        </p:blipFill>
        <p:spPr>
          <a:xfrm>
            <a:off x="9723467" y="2687822"/>
            <a:ext cx="442287" cy="249441"/>
          </a:xfrm>
          <a:prstGeom prst="rect">
            <a:avLst/>
          </a:prstGeom>
          <a:noFill/>
          <a:ln>
            <a:noFill/>
          </a:ln>
        </p:spPr>
      </p:pic>
      <p:pic>
        <p:nvPicPr>
          <p:cNvPr id="92" name="Google Shape;596;p74">
            <a:extLst>
              <a:ext uri="{FF2B5EF4-FFF2-40B4-BE49-F238E27FC236}">
                <a16:creationId xmlns:a16="http://schemas.microsoft.com/office/drawing/2014/main" id="{FA840969-3D77-7B13-0EA2-78028883CF1E}"/>
              </a:ext>
            </a:extLst>
          </p:cNvPr>
          <p:cNvPicPr preferRelativeResize="0"/>
          <p:nvPr/>
        </p:nvPicPr>
        <p:blipFill>
          <a:blip r:embed="rId23">
            <a:extLst>
              <a:ext uri="{BEBA8EAE-BF5A-486C-A8C5-ECC9F3942E4B}">
                <a14:imgProps xmlns:a14="http://schemas.microsoft.com/office/drawing/2010/main">
                  <a14:imgLayer r:embed="rId8">
                    <a14:imgEffect>
                      <a14:brightnessContrast bright="-35000"/>
                    </a14:imgEffect>
                  </a14:imgLayer>
                </a14:imgProps>
              </a:ext>
            </a:extLst>
          </a:blip>
          <a:stretch>
            <a:fillRect/>
          </a:stretch>
        </p:blipFill>
        <p:spPr>
          <a:xfrm rot="10800000">
            <a:off x="6959072" y="3219459"/>
            <a:ext cx="3771900" cy="1104900"/>
          </a:xfrm>
          <a:prstGeom prst="rect">
            <a:avLst/>
          </a:prstGeom>
        </p:spPr>
      </p:pic>
      <p:pic>
        <p:nvPicPr>
          <p:cNvPr id="3" name="Picture 2">
            <a:extLst>
              <a:ext uri="{FF2B5EF4-FFF2-40B4-BE49-F238E27FC236}">
                <a16:creationId xmlns:a16="http://schemas.microsoft.com/office/drawing/2014/main" id="{905EB2D1-D424-BEF4-9625-734041F282FF}"/>
              </a:ext>
            </a:extLst>
          </p:cNvPr>
          <p:cNvPicPr>
            <a:picLocks noChangeAspect="1"/>
          </p:cNvPicPr>
          <p:nvPr/>
        </p:nvPicPr>
        <p:blipFill>
          <a:blip r:embed="rId24"/>
          <a:stretch>
            <a:fillRect/>
          </a:stretch>
        </p:blipFill>
        <p:spPr>
          <a:xfrm>
            <a:off x="1647347" y="6237777"/>
            <a:ext cx="825500" cy="244058"/>
          </a:xfrm>
          <a:prstGeom prst="rect">
            <a:avLst/>
          </a:prstGeom>
        </p:spPr>
      </p:pic>
    </p:spTree>
    <p:extLst>
      <p:ext uri="{BB962C8B-B14F-4D97-AF65-F5344CB8AC3E}">
        <p14:creationId xmlns:p14="http://schemas.microsoft.com/office/powerpoint/2010/main" val="1371293285"/>
      </p:ext>
    </p:extLst>
  </p:cSld>
  <p:clrMapOvr>
    <a:masterClrMapping/>
  </p:clrMapOvr>
</p:sld>
</file>

<file path=ppt/theme/theme1.xml><?xml version="1.0" encoding="utf-8"?>
<a:theme xmlns:a="http://schemas.openxmlformats.org/drawingml/2006/main" name="Netgain_MASTER_PowerPoint_Template_TM12924-07">
  <a:themeElements>
    <a:clrScheme name="Custom 3">
      <a:dk1>
        <a:srgbClr val="20202A"/>
      </a:dk1>
      <a:lt1>
        <a:srgbClr val="FFFFFF"/>
      </a:lt1>
      <a:dk2>
        <a:srgbClr val="061038"/>
      </a:dk2>
      <a:lt2>
        <a:srgbClr val="FFFFFF"/>
      </a:lt2>
      <a:accent1>
        <a:srgbClr val="F26C2F"/>
      </a:accent1>
      <a:accent2>
        <a:srgbClr val="43C1E6"/>
      </a:accent2>
      <a:accent3>
        <a:srgbClr val="09195F"/>
      </a:accent3>
      <a:accent4>
        <a:srgbClr val="0B7CBD"/>
      </a:accent4>
      <a:accent5>
        <a:srgbClr val="E02C00"/>
      </a:accent5>
      <a:accent6>
        <a:srgbClr val="515167"/>
      </a:accent6>
      <a:hlink>
        <a:srgbClr val="09195F"/>
      </a:hlink>
      <a:folHlink>
        <a:srgbClr val="06103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tgain_MASTER_PowerPoint_Template_TM12924-07" id="{6827512F-2F60-AF49-BB64-FE95BE65F5C2}" vid="{BB7881EF-3908-9D4E-9A02-B207EF2BD9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DD1EE59449D64C9C9444F641C60337" ma:contentTypeVersion="18" ma:contentTypeDescription="Create a new document." ma:contentTypeScope="" ma:versionID="18e05c0025dcb39bd2b3b9641f919149">
  <xsd:schema xmlns:xsd="http://www.w3.org/2001/XMLSchema" xmlns:xs="http://www.w3.org/2001/XMLSchema" xmlns:p="http://schemas.microsoft.com/office/2006/metadata/properties" xmlns:ns2="f22ec73a-a4ea-46ee-8cde-d3b99558c593" xmlns:ns3="1ba2024c-d659-4af8-924c-872597b2923d" targetNamespace="http://schemas.microsoft.com/office/2006/metadata/properties" ma:root="true" ma:fieldsID="406ccd1e5017d44e55102eab179eb0e8" ns2:_="" ns3:_="">
    <xsd:import namespace="f22ec73a-a4ea-46ee-8cde-d3b99558c593"/>
    <xsd:import namespace="1ba2024c-d659-4af8-924c-872597b292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EventHashCode" minOccurs="0"/>
                <xsd:element ref="ns2:MediaServiceGenerationTim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2ec73a-a4ea-46ee-8cde-d3b99558c5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db7f252-c834-4126-8d66-904419bdff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a2024c-d659-4af8-924c-872597b2923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5214078-106e-4303-b7ce-67e2cc4b0d83}" ma:internalName="TaxCatchAll" ma:showField="CatchAllData" ma:web="1ba2024c-d659-4af8-924c-872597b292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5AC1B8-312A-4E3D-A4C3-BE10278ED9BE}">
  <ds:schemaRefs>
    <ds:schemaRef ds:uri="1ba2024c-d659-4af8-924c-872597b2923d"/>
    <ds:schemaRef ds:uri="f22ec73a-a4ea-46ee-8cde-d3b99558c5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9A4AC5E-7CFB-4E1B-885F-EF3C13A434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Netgain_MASTER_PowerPoint_Template_TM12924-07</Template>
  <Application>Microsoft Office PowerPoint</Application>
  <PresentationFormat>Widescreen</PresentationFormat>
  <Slides>21</Slides>
  <Notes>14</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Netgain_MASTER_PowerPoint_Template_TM12924-07</vt:lpstr>
      <vt:lpstr>Simplify finance operations with Ramp and Netgain</vt:lpstr>
      <vt:lpstr>Speakers</vt:lpstr>
      <vt:lpstr>Simplify Finance Operations </vt:lpstr>
      <vt:lpstr>Netgain refresher</vt:lpstr>
      <vt:lpstr>Netgain introduction/refresher</vt:lpstr>
      <vt:lpstr>What is Ramp?</vt:lpstr>
      <vt:lpstr>PowerPoint Presentation</vt:lpstr>
      <vt:lpstr>Ramp is more than just expense management</vt:lpstr>
      <vt:lpstr>Ramp: The central hub for streamlining financial operations</vt:lpstr>
      <vt:lpstr>The SMB business finance stack are siloed, but Ramp can help consolidate</vt:lpstr>
      <vt:lpstr>Where Ramp fits into the tech stack by Customer Annual Revenue</vt:lpstr>
      <vt:lpstr>Where Ramp WILL fit into the tech stack by Customer Annual Revenue</vt:lpstr>
      <vt:lpstr>PowerPoint Presentation</vt:lpstr>
      <vt:lpstr>Challenges in NetSuite spend management/bill pay</vt:lpstr>
      <vt:lpstr>PowerPoint Presentation</vt:lpstr>
      <vt:lpstr>PowerPoint Presentation</vt:lpstr>
      <vt:lpstr>Ramp demo</vt:lpstr>
      <vt:lpstr>PowerPoint Presentation</vt:lpstr>
      <vt:lpstr>Netgain customer sign up bonus</vt:lpstr>
      <vt:lpstr>Contact us!</vt:lpstr>
      <vt:lpstr>Q&amp;A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Accounting Made Powerful</dc:title>
  <dc:subject/>
  <dc:creator>Netgain</dc:creator>
  <cp:keywords/>
  <dc:description/>
  <cp:revision>3</cp:revision>
  <dcterms:created xsi:type="dcterms:W3CDTF">2024-07-12T20:28:00Z</dcterms:created>
  <dcterms:modified xsi:type="dcterms:W3CDTF">2024-12-18T19:48:19Z</dcterms:modified>
  <cp:category/>
</cp:coreProperties>
</file>