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61" r:id="rId5"/>
    <p:sldId id="479" r:id="rId6"/>
    <p:sldId id="473" r:id="rId7"/>
    <p:sldId id="486" r:id="rId8"/>
    <p:sldId id="262" r:id="rId9"/>
    <p:sldId id="360" r:id="rId10"/>
    <p:sldId id="488" r:id="rId11"/>
    <p:sldId id="487" r:id="rId12"/>
    <p:sldId id="477" r:id="rId13"/>
    <p:sldId id="478" r:id="rId14"/>
    <p:sldId id="481" r:id="rId15"/>
    <p:sldId id="482" r:id="rId16"/>
    <p:sldId id="485" r:id="rId17"/>
  </p:sldIdLst>
  <p:sldSz cx="12192000" cy="6858000"/>
  <p:notesSz cx="6858000" cy="9144000"/>
  <p:embeddedFontLst>
    <p:embeddedFont>
      <p:font typeface="Noto Sans" panose="020B0502040504020204" pitchFamily="34" charset="0"/>
      <p:regular r:id="rId19"/>
      <p:bold r:id="rId20"/>
      <p:italic r:id="rId21"/>
      <p:boldItalic r:id="rId22"/>
    </p:embeddedFont>
    <p:embeddedFont>
      <p:font typeface="Noto Sans SemBd" panose="020F0502020204030204" pitchFamily="34" charset="0"/>
      <p:regular r:id="rId23"/>
      <p:bold r:id="rId24"/>
      <p:italic r:id="rId25"/>
      <p:boldItalic r:id="rId26"/>
    </p:embeddedFont>
    <p:embeddedFont>
      <p:font typeface="Poppins" pitchFamily="2" charset="77"/>
      <p:regular r:id="rId27"/>
      <p:bold r:id="rId28"/>
      <p:italic r:id="rId29"/>
      <p:boldItalic r:id="rId30"/>
    </p:embeddedFont>
    <p:embeddedFont>
      <p:font typeface="Poppins Light" pitchFamily="2" charset="77"/>
      <p:regular r:id="rId31"/>
      <p:italic r:id="rId32"/>
    </p:embeddedFont>
    <p:embeddedFont>
      <p:font typeface="Poppins Medium" pitchFamily="2" charset="77"/>
      <p:regular r:id="rId33"/>
      <p:italic r:id="rId34"/>
    </p:embeddedFont>
    <p:embeddedFont>
      <p:font typeface="Poppins SemiBold" pitchFamily="2" charset="77"/>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D5270-A8D7-BDAA-AF9B-5A4CB1F1DAA2}" v="5" dt="2025-02-10T21:19:27.407"/>
    <p1510:client id="{26A05970-DEC3-9BBE-A5E2-93B8695FD113}" v="567" dt="2025-02-10T17:06:19.981"/>
    <p1510:client id="{A89690FD-C07B-173B-97D4-B07B6F7BF296}" v="619" dt="2025-02-11T17:29:39.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6"/>
    <p:restoredTop sz="57186"/>
  </p:normalViewPr>
  <p:slideViewPr>
    <p:cSldViewPr snapToGrid="0">
      <p:cViewPr varScale="1">
        <p:scale>
          <a:sx n="75" d="100"/>
          <a:sy n="75" d="100"/>
        </p:scale>
        <p:origin x="2904"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Callister" userId="S::mcallister@netgain.tech::f884660b-e9ae-41d5-83b9-ad526dc7f1b9" providerId="AD" clId="Web-{0823E691-9238-D2BB-5E70-544D38D98E43}"/>
    <pc:docChg chg="modSld">
      <pc:chgData name="Megan Callister" userId="S::mcallister@netgain.tech::f884660b-e9ae-41d5-83b9-ad526dc7f1b9" providerId="AD" clId="Web-{0823E691-9238-D2BB-5E70-544D38D98E43}" dt="2025-02-06T21:47:35.330" v="196"/>
      <pc:docMkLst>
        <pc:docMk/>
      </pc:docMkLst>
      <pc:sldChg chg="addSp delSp modSp mod modClrScheme chgLayout">
        <pc:chgData name="Megan Callister" userId="S::mcallister@netgain.tech::f884660b-e9ae-41d5-83b9-ad526dc7f1b9" providerId="AD" clId="Web-{0823E691-9238-D2BB-5E70-544D38D98E43}" dt="2025-02-06T21:43:52.199" v="175" actId="14100"/>
        <pc:sldMkLst>
          <pc:docMk/>
          <pc:sldMk cId="2300310955" sldId="475"/>
        </pc:sldMkLst>
        <pc:spChg chg="mod ord">
          <ac:chgData name="Megan Callister" userId="S::mcallister@netgain.tech::f884660b-e9ae-41d5-83b9-ad526dc7f1b9" providerId="AD" clId="Web-{0823E691-9238-D2BB-5E70-544D38D98E43}" dt="2025-02-06T21:43:01.698" v="165"/>
          <ac:spMkLst>
            <pc:docMk/>
            <pc:sldMk cId="2300310955" sldId="475"/>
            <ac:spMk id="2" creationId="{82CC4C8C-51D5-EC0E-3363-A768CA2DB749}"/>
          </ac:spMkLst>
        </pc:spChg>
        <pc:spChg chg="add del mod">
          <ac:chgData name="Megan Callister" userId="S::mcallister@netgain.tech::f884660b-e9ae-41d5-83b9-ad526dc7f1b9" providerId="AD" clId="Web-{0823E691-9238-D2BB-5E70-544D38D98E43}" dt="2025-02-06T21:33:17.276" v="111"/>
          <ac:spMkLst>
            <pc:docMk/>
            <pc:sldMk cId="2300310955" sldId="475"/>
            <ac:spMk id="3" creationId="{DB3AE34C-C1B8-9DAC-4A04-412B9FEEEA6C}"/>
          </ac:spMkLst>
        </pc:spChg>
        <pc:spChg chg="add mod">
          <ac:chgData name="Megan Callister" userId="S::mcallister@netgain.tech::f884660b-e9ae-41d5-83b9-ad526dc7f1b9" providerId="AD" clId="Web-{0823E691-9238-D2BB-5E70-544D38D98E43}" dt="2025-02-06T21:43:52.199" v="175" actId="14100"/>
          <ac:spMkLst>
            <pc:docMk/>
            <pc:sldMk cId="2300310955" sldId="475"/>
            <ac:spMk id="4" creationId="{549721F6-ECDA-E7B2-0DD0-DBC4C848AD2C}"/>
          </ac:spMkLst>
        </pc:spChg>
        <pc:spChg chg="add del mod ord">
          <ac:chgData name="Megan Callister" userId="S::mcallister@netgain.tech::f884660b-e9ae-41d5-83b9-ad526dc7f1b9" providerId="AD" clId="Web-{0823E691-9238-D2BB-5E70-544D38D98E43}" dt="2025-02-06T21:35:49.452" v="140"/>
          <ac:spMkLst>
            <pc:docMk/>
            <pc:sldMk cId="2300310955" sldId="475"/>
            <ac:spMk id="5" creationId="{66E4A748-83FB-25D1-D893-2A821619E05A}"/>
          </ac:spMkLst>
        </pc:spChg>
        <pc:spChg chg="add del mod ord">
          <ac:chgData name="Megan Callister" userId="S::mcallister@netgain.tech::f884660b-e9ae-41d5-83b9-ad526dc7f1b9" providerId="AD" clId="Web-{0823E691-9238-D2BB-5E70-544D38D98E43}" dt="2025-02-06T21:35:55.733" v="142"/>
          <ac:spMkLst>
            <pc:docMk/>
            <pc:sldMk cId="2300310955" sldId="475"/>
            <ac:spMk id="6" creationId="{1B1FE59F-D35D-9FAE-0166-F9216E87946E}"/>
          </ac:spMkLst>
        </pc:spChg>
        <pc:spChg chg="add del mod ord">
          <ac:chgData name="Megan Callister" userId="S::mcallister@netgain.tech::f884660b-e9ae-41d5-83b9-ad526dc7f1b9" providerId="AD" clId="Web-{0823E691-9238-D2BB-5E70-544D38D98E43}" dt="2025-02-06T21:36:30.594" v="146"/>
          <ac:spMkLst>
            <pc:docMk/>
            <pc:sldMk cId="2300310955" sldId="475"/>
            <ac:spMk id="7" creationId="{4F1E1C89-AC0C-5929-696D-6B1CE4C0101F}"/>
          </ac:spMkLst>
        </pc:spChg>
        <pc:spChg chg="add del mod ord">
          <ac:chgData name="Megan Callister" userId="S::mcallister@netgain.tech::f884660b-e9ae-41d5-83b9-ad526dc7f1b9" providerId="AD" clId="Web-{0823E691-9238-D2BB-5E70-544D38D98E43}" dt="2025-02-06T21:41:09.320" v="162"/>
          <ac:spMkLst>
            <pc:docMk/>
            <pc:sldMk cId="2300310955" sldId="475"/>
            <ac:spMk id="9" creationId="{39774204-10AE-E30B-C7C4-FC03AEA74383}"/>
          </ac:spMkLst>
        </pc:spChg>
        <pc:spChg chg="add del mod ord">
          <ac:chgData name="Megan Callister" userId="S::mcallister@netgain.tech::f884660b-e9ae-41d5-83b9-ad526dc7f1b9" providerId="AD" clId="Web-{0823E691-9238-D2BB-5E70-544D38D98E43}" dt="2025-02-06T21:39:16.614" v="157"/>
          <ac:spMkLst>
            <pc:docMk/>
            <pc:sldMk cId="2300310955" sldId="475"/>
            <ac:spMk id="10" creationId="{BD362AE4-F05D-23B1-923D-ED9F6B1CC64D}"/>
          </ac:spMkLst>
        </pc:spChg>
        <pc:spChg chg="add del mod ord">
          <ac:chgData name="Megan Callister" userId="S::mcallister@netgain.tech::f884660b-e9ae-41d5-83b9-ad526dc7f1b9" providerId="AD" clId="Web-{0823E691-9238-D2BB-5E70-544D38D98E43}" dt="2025-02-06T21:41:12.570" v="164"/>
          <ac:spMkLst>
            <pc:docMk/>
            <pc:sldMk cId="2300310955" sldId="475"/>
            <ac:spMk id="11" creationId="{74A02C4F-F10A-581B-6CC7-B2B036BB78E7}"/>
          </ac:spMkLst>
        </pc:spChg>
        <pc:spChg chg="add del mod ord">
          <ac:chgData name="Megan Callister" userId="S::mcallister@netgain.tech::f884660b-e9ae-41d5-83b9-ad526dc7f1b9" providerId="AD" clId="Web-{0823E691-9238-D2BB-5E70-544D38D98E43}" dt="2025-02-06T21:43:01.698" v="165"/>
          <ac:spMkLst>
            <pc:docMk/>
            <pc:sldMk cId="2300310955" sldId="475"/>
            <ac:spMk id="15" creationId="{4FC2B776-BC7B-4878-756D-32128CAB4348}"/>
          </ac:spMkLst>
        </pc:spChg>
        <pc:spChg chg="add del mod ord">
          <ac:chgData name="Megan Callister" userId="S::mcallister@netgain.tech::f884660b-e9ae-41d5-83b9-ad526dc7f1b9" providerId="AD" clId="Web-{0823E691-9238-D2BB-5E70-544D38D98E43}" dt="2025-02-06T21:43:08.120" v="167"/>
          <ac:spMkLst>
            <pc:docMk/>
            <pc:sldMk cId="2300310955" sldId="475"/>
            <ac:spMk id="16" creationId="{AB73942E-5827-2CA0-28AF-F8187BA3C9DA}"/>
          </ac:spMkLst>
        </pc:spChg>
        <pc:spChg chg="add del mod ord">
          <ac:chgData name="Megan Callister" userId="S::mcallister@netgain.tech::f884660b-e9ae-41d5-83b9-ad526dc7f1b9" providerId="AD" clId="Web-{0823E691-9238-D2BB-5E70-544D38D98E43}" dt="2025-02-06T21:43:14.698" v="169"/>
          <ac:spMkLst>
            <pc:docMk/>
            <pc:sldMk cId="2300310955" sldId="475"/>
            <ac:spMk id="17" creationId="{8D3F54E2-AF9C-A663-9455-E416DC5458A8}"/>
          </ac:spMkLst>
        </pc:spChg>
        <pc:picChg chg="add del mod">
          <ac:chgData name="Megan Callister" userId="S::mcallister@netgain.tech::f884660b-e9ae-41d5-83b9-ad526dc7f1b9" providerId="AD" clId="Web-{0823E691-9238-D2BB-5E70-544D38D98E43}" dt="2025-02-06T21:38:53.613" v="156"/>
          <ac:picMkLst>
            <pc:docMk/>
            <pc:sldMk cId="2300310955" sldId="475"/>
            <ac:picMk id="8" creationId="{D3E10F01-9A7D-F97F-D4B5-CD6D280BC0CD}"/>
          </ac:picMkLst>
        </pc:picChg>
        <pc:picChg chg="add del mod ord">
          <ac:chgData name="Megan Callister" userId="S::mcallister@netgain.tech::f884660b-e9ae-41d5-83b9-ad526dc7f1b9" providerId="AD" clId="Web-{0823E691-9238-D2BB-5E70-544D38D98E43}" dt="2025-02-06T21:39:32.505" v="160"/>
          <ac:picMkLst>
            <pc:docMk/>
            <pc:sldMk cId="2300310955" sldId="475"/>
            <ac:picMk id="12" creationId="{3AE103CA-F915-6D50-6CA1-E4118A639522}"/>
          </ac:picMkLst>
        </pc:picChg>
      </pc:sldChg>
      <pc:sldChg chg="addSp delSp modSp mod modClrScheme chgLayout">
        <pc:chgData name="Megan Callister" userId="S::mcallister@netgain.tech::f884660b-e9ae-41d5-83b9-ad526dc7f1b9" providerId="AD" clId="Web-{0823E691-9238-D2BB-5E70-544D38D98E43}" dt="2025-02-06T21:45:20.624" v="180" actId="1076"/>
        <pc:sldMkLst>
          <pc:docMk/>
          <pc:sldMk cId="193131073" sldId="476"/>
        </pc:sldMkLst>
        <pc:spChg chg="mod ord">
          <ac:chgData name="Megan Callister" userId="S::mcallister@netgain.tech::f884660b-e9ae-41d5-83b9-ad526dc7f1b9" providerId="AD" clId="Web-{0823E691-9238-D2BB-5E70-544D38D98E43}" dt="2025-02-06T21:45:20.624" v="180" actId="1076"/>
          <ac:spMkLst>
            <pc:docMk/>
            <pc:sldMk cId="193131073" sldId="476"/>
            <ac:spMk id="2" creationId="{FCDD08F4-7F05-4466-3C97-50B1A7797404}"/>
          </ac:spMkLst>
        </pc:spChg>
        <pc:spChg chg="add mod">
          <ac:chgData name="Megan Callister" userId="S::mcallister@netgain.tech::f884660b-e9ae-41d5-83b9-ad526dc7f1b9" providerId="AD" clId="Web-{0823E691-9238-D2BB-5E70-544D38D98E43}" dt="2025-02-06T21:31:21.585" v="101" actId="1076"/>
          <ac:spMkLst>
            <pc:docMk/>
            <pc:sldMk cId="193131073" sldId="476"/>
            <ac:spMk id="3" creationId="{071DD127-99DF-DEED-09EB-39783E346A88}"/>
          </ac:spMkLst>
        </pc:spChg>
        <pc:spChg chg="del">
          <ac:chgData name="Megan Callister" userId="S::mcallister@netgain.tech::f884660b-e9ae-41d5-83b9-ad526dc7f1b9" providerId="AD" clId="Web-{0823E691-9238-D2BB-5E70-544D38D98E43}" dt="2025-02-06T21:26:45.531" v="19"/>
          <ac:spMkLst>
            <pc:docMk/>
            <pc:sldMk cId="193131073" sldId="476"/>
            <ac:spMk id="4" creationId="{30C3492E-EC8B-0F2F-D9EC-34CB5AD2B84F}"/>
          </ac:spMkLst>
        </pc:spChg>
        <pc:spChg chg="add del mod ord">
          <ac:chgData name="Megan Callister" userId="S::mcallister@netgain.tech::f884660b-e9ae-41d5-83b9-ad526dc7f1b9" providerId="AD" clId="Web-{0823E691-9238-D2BB-5E70-544D38D98E43}" dt="2025-02-06T21:29:36.098" v="81"/>
          <ac:spMkLst>
            <pc:docMk/>
            <pc:sldMk cId="193131073" sldId="476"/>
            <ac:spMk id="5" creationId="{E4B2FF16-450C-16CF-AD57-7491AF40225E}"/>
          </ac:spMkLst>
        </pc:spChg>
        <pc:spChg chg="add del mod ord">
          <ac:chgData name="Megan Callister" userId="S::mcallister@netgain.tech::f884660b-e9ae-41d5-83b9-ad526dc7f1b9" providerId="AD" clId="Web-{0823E691-9238-D2BB-5E70-544D38D98E43}" dt="2025-02-06T21:29:33.973" v="79"/>
          <ac:spMkLst>
            <pc:docMk/>
            <pc:sldMk cId="193131073" sldId="476"/>
            <ac:spMk id="6" creationId="{96A83154-F626-57B4-94C4-E9BB0953BFCD}"/>
          </ac:spMkLst>
        </pc:spChg>
        <pc:picChg chg="add mod">
          <ac:chgData name="Megan Callister" userId="S::mcallister@netgain.tech::f884660b-e9ae-41d5-83b9-ad526dc7f1b9" providerId="AD" clId="Web-{0823E691-9238-D2BB-5E70-544D38D98E43}" dt="2025-02-06T21:31:41.430" v="103" actId="1076"/>
          <ac:picMkLst>
            <pc:docMk/>
            <pc:sldMk cId="193131073" sldId="476"/>
            <ac:picMk id="8" creationId="{8B9B5531-53EA-B070-FCE2-8C52B547829B}"/>
          </ac:picMkLst>
        </pc:picChg>
        <pc:picChg chg="add mod">
          <ac:chgData name="Megan Callister" userId="S::mcallister@netgain.tech::f884660b-e9ae-41d5-83b9-ad526dc7f1b9" providerId="AD" clId="Web-{0823E691-9238-D2BB-5E70-544D38D98E43}" dt="2025-02-06T21:31:46.414" v="105" actId="1076"/>
          <ac:picMkLst>
            <pc:docMk/>
            <pc:sldMk cId="193131073" sldId="476"/>
            <ac:picMk id="10" creationId="{9D2B9679-C31A-94F3-B397-602E36B26D14}"/>
          </ac:picMkLst>
        </pc:picChg>
        <pc:picChg chg="add mod">
          <ac:chgData name="Megan Callister" userId="S::mcallister@netgain.tech::f884660b-e9ae-41d5-83b9-ad526dc7f1b9" providerId="AD" clId="Web-{0823E691-9238-D2BB-5E70-544D38D98E43}" dt="2025-02-06T21:31:49.492" v="107" actId="1076"/>
          <ac:picMkLst>
            <pc:docMk/>
            <pc:sldMk cId="193131073" sldId="476"/>
            <ac:picMk id="12" creationId="{B50FF6A9-6AD6-2A1C-5FD4-6A2C6E2CC97D}"/>
          </ac:picMkLst>
        </pc:picChg>
        <pc:picChg chg="add mod">
          <ac:chgData name="Megan Callister" userId="S::mcallister@netgain.tech::f884660b-e9ae-41d5-83b9-ad526dc7f1b9" providerId="AD" clId="Web-{0823E691-9238-D2BB-5E70-544D38D98E43}" dt="2025-02-06T21:31:55.508" v="109" actId="1076"/>
          <ac:picMkLst>
            <pc:docMk/>
            <pc:sldMk cId="193131073" sldId="476"/>
            <ac:picMk id="14" creationId="{0E13B9DE-5C38-1B05-3B73-5CD6B5C5FCF8}"/>
          </ac:picMkLst>
        </pc:picChg>
      </pc:sldChg>
      <pc:sldChg chg="addSp delSp modSp">
        <pc:chgData name="Megan Callister" userId="S::mcallister@netgain.tech::f884660b-e9ae-41d5-83b9-ad526dc7f1b9" providerId="AD" clId="Web-{0823E691-9238-D2BB-5E70-544D38D98E43}" dt="2025-02-06T21:47:35.330" v="196"/>
        <pc:sldMkLst>
          <pc:docMk/>
          <pc:sldMk cId="2779275780" sldId="479"/>
        </pc:sldMkLst>
        <pc:spChg chg="mod">
          <ac:chgData name="Megan Callister" userId="S::mcallister@netgain.tech::f884660b-e9ae-41d5-83b9-ad526dc7f1b9" providerId="AD" clId="Web-{0823E691-9238-D2BB-5E70-544D38D98E43}" dt="2025-02-06T21:32:16.431" v="110" actId="20577"/>
          <ac:spMkLst>
            <pc:docMk/>
            <pc:sldMk cId="2779275780" sldId="479"/>
            <ac:spMk id="2" creationId="{578BBDAF-A924-66A3-01D9-3ADB02B0FD63}"/>
          </ac:spMkLst>
        </pc:spChg>
        <pc:spChg chg="del">
          <ac:chgData name="Megan Callister" userId="S::mcallister@netgain.tech::f884660b-e9ae-41d5-83b9-ad526dc7f1b9" providerId="AD" clId="Web-{0823E691-9238-D2BB-5E70-544D38D98E43}" dt="2025-02-06T21:18:07.158" v="0"/>
          <ac:spMkLst>
            <pc:docMk/>
            <pc:sldMk cId="2779275780" sldId="479"/>
            <ac:spMk id="5" creationId="{D59C50B0-BB52-299F-540A-F563FBF442BC}"/>
          </ac:spMkLst>
        </pc:spChg>
        <pc:spChg chg="del">
          <ac:chgData name="Megan Callister" userId="S::mcallister@netgain.tech::f884660b-e9ae-41d5-83b9-ad526dc7f1b9" providerId="AD" clId="Web-{0823E691-9238-D2BB-5E70-544D38D98E43}" dt="2025-02-06T21:20:50.147" v="1"/>
          <ac:spMkLst>
            <pc:docMk/>
            <pc:sldMk cId="2779275780" sldId="479"/>
            <ac:spMk id="9" creationId="{BA53BF4C-8119-5C6D-3702-021EDAE8F11D}"/>
          </ac:spMkLst>
        </pc:spChg>
        <pc:spChg chg="add del mod">
          <ac:chgData name="Megan Callister" userId="S::mcallister@netgain.tech::f884660b-e9ae-41d5-83b9-ad526dc7f1b9" providerId="AD" clId="Web-{0823E691-9238-D2BB-5E70-544D38D98E43}" dt="2025-02-06T21:47:35.330" v="196"/>
          <ac:spMkLst>
            <pc:docMk/>
            <pc:sldMk cId="2779275780" sldId="479"/>
            <ac:spMk id="13" creationId="{B5CAEC81-25BF-8928-EB1A-B36346FB4069}"/>
          </ac:spMkLst>
        </pc:spChg>
        <pc:picChg chg="add mod ord">
          <ac:chgData name="Megan Callister" userId="S::mcallister@netgain.tech::f884660b-e9ae-41d5-83b9-ad526dc7f1b9" providerId="AD" clId="Web-{0823E691-9238-D2BB-5E70-544D38D98E43}" dt="2025-02-06T21:22:08.914" v="6"/>
          <ac:picMkLst>
            <pc:docMk/>
            <pc:sldMk cId="2779275780" sldId="479"/>
            <ac:picMk id="6" creationId="{74BA172B-6C66-A424-309A-FB4E8EFCD721}"/>
          </ac:picMkLst>
        </pc:picChg>
        <pc:picChg chg="add mod ord modCrop">
          <ac:chgData name="Megan Callister" userId="S::mcallister@netgain.tech::f884660b-e9ae-41d5-83b9-ad526dc7f1b9" providerId="AD" clId="Web-{0823E691-9238-D2BB-5E70-544D38D98E43}" dt="2025-02-06T21:22:48.025" v="14"/>
          <ac:picMkLst>
            <pc:docMk/>
            <pc:sldMk cId="2779275780" sldId="479"/>
            <ac:picMk id="10" creationId="{8CCAE5C9-80AE-FF7F-368C-D55277FDC521}"/>
          </ac:picMkLst>
        </pc:picChg>
        <pc:picChg chg="add del mod">
          <ac:chgData name="Megan Callister" userId="S::mcallister@netgain.tech::f884660b-e9ae-41d5-83b9-ad526dc7f1b9" providerId="AD" clId="Web-{0823E691-9238-D2BB-5E70-544D38D98E43}" dt="2025-02-06T21:21:55.570" v="5"/>
          <ac:picMkLst>
            <pc:docMk/>
            <pc:sldMk cId="2779275780" sldId="479"/>
            <ac:picMk id="12" creationId="{F3BBD560-D63B-B0F3-F4EC-EA769BAAB27A}"/>
          </ac:picMkLst>
        </pc:picChg>
      </pc:sldChg>
      <pc:sldChg chg="modSp mod modClrScheme chgLayout">
        <pc:chgData name="Megan Callister" userId="S::mcallister@netgain.tech::f884660b-e9ae-41d5-83b9-ad526dc7f1b9" providerId="AD" clId="Web-{0823E691-9238-D2BB-5E70-544D38D98E43}" dt="2025-02-06T21:46:13.156" v="182"/>
        <pc:sldMkLst>
          <pc:docMk/>
          <pc:sldMk cId="1345079694" sldId="481"/>
        </pc:sldMkLst>
        <pc:spChg chg="mod ord">
          <ac:chgData name="Megan Callister" userId="S::mcallister@netgain.tech::f884660b-e9ae-41d5-83b9-ad526dc7f1b9" providerId="AD" clId="Web-{0823E691-9238-D2BB-5E70-544D38D98E43}" dt="2025-02-06T21:46:13.156" v="182"/>
          <ac:spMkLst>
            <pc:docMk/>
            <pc:sldMk cId="1345079694" sldId="481"/>
            <ac:spMk id="2" creationId="{1C6C0298-74A8-D265-D66C-2D9A5480E185}"/>
          </ac:spMkLst>
        </pc:spChg>
        <pc:spChg chg="mod ord">
          <ac:chgData name="Megan Callister" userId="S::mcallister@netgain.tech::f884660b-e9ae-41d5-83b9-ad526dc7f1b9" providerId="AD" clId="Web-{0823E691-9238-D2BB-5E70-544D38D98E43}" dt="2025-02-06T21:46:13.156" v="182"/>
          <ac:spMkLst>
            <pc:docMk/>
            <pc:sldMk cId="1345079694" sldId="481"/>
            <ac:spMk id="3" creationId="{648711AA-242F-46B7-FB1B-861317AD9798}"/>
          </ac:spMkLst>
        </pc:spChg>
        <pc:spChg chg="mod ord">
          <ac:chgData name="Megan Callister" userId="S::mcallister@netgain.tech::f884660b-e9ae-41d5-83b9-ad526dc7f1b9" providerId="AD" clId="Web-{0823E691-9238-D2BB-5E70-544D38D98E43}" dt="2025-02-06T21:46:13.156" v="182"/>
          <ac:spMkLst>
            <pc:docMk/>
            <pc:sldMk cId="1345079694" sldId="481"/>
            <ac:spMk id="4" creationId="{05D10C38-556E-BB91-2794-BC06656E5274}"/>
          </ac:spMkLst>
        </pc:spChg>
        <pc:spChg chg="mod ord">
          <ac:chgData name="Megan Callister" userId="S::mcallister@netgain.tech::f884660b-e9ae-41d5-83b9-ad526dc7f1b9" providerId="AD" clId="Web-{0823E691-9238-D2BB-5E70-544D38D98E43}" dt="2025-02-06T21:46:13.156" v="182"/>
          <ac:spMkLst>
            <pc:docMk/>
            <pc:sldMk cId="1345079694" sldId="481"/>
            <ac:spMk id="5" creationId="{78B94512-3A41-1542-B9D6-0B380BADDF64}"/>
          </ac:spMkLst>
        </pc:spChg>
        <pc:spChg chg="mod ord">
          <ac:chgData name="Megan Callister" userId="S::mcallister@netgain.tech::f884660b-e9ae-41d5-83b9-ad526dc7f1b9" providerId="AD" clId="Web-{0823E691-9238-D2BB-5E70-544D38D98E43}" dt="2025-02-06T21:46:13.156" v="182"/>
          <ac:spMkLst>
            <pc:docMk/>
            <pc:sldMk cId="1345079694" sldId="481"/>
            <ac:spMk id="6" creationId="{CA4AFA0B-EB64-679D-4FA5-3AFB6B30BAF6}"/>
          </ac:spMkLst>
        </pc:spChg>
        <pc:spChg chg="mod ord">
          <ac:chgData name="Megan Callister" userId="S::mcallister@netgain.tech::f884660b-e9ae-41d5-83b9-ad526dc7f1b9" providerId="AD" clId="Web-{0823E691-9238-D2BB-5E70-544D38D98E43}" dt="2025-02-06T21:46:13.156" v="182"/>
          <ac:spMkLst>
            <pc:docMk/>
            <pc:sldMk cId="1345079694" sldId="481"/>
            <ac:spMk id="7" creationId="{689037A4-1317-CB2E-A03E-EBF0491ED36F}"/>
          </ac:spMkLst>
        </pc:spChg>
        <pc:spChg chg="mod ord">
          <ac:chgData name="Megan Callister" userId="S::mcallister@netgain.tech::f884660b-e9ae-41d5-83b9-ad526dc7f1b9" providerId="AD" clId="Web-{0823E691-9238-D2BB-5E70-544D38D98E43}" dt="2025-02-06T21:46:13.156" v="182"/>
          <ac:spMkLst>
            <pc:docMk/>
            <pc:sldMk cId="1345079694" sldId="481"/>
            <ac:spMk id="8" creationId="{70B88D6F-07BC-4B19-CB62-6EEAA8EDB643}"/>
          </ac:spMkLst>
        </pc:spChg>
        <pc:spChg chg="mod ord">
          <ac:chgData name="Megan Callister" userId="S::mcallister@netgain.tech::f884660b-e9ae-41d5-83b9-ad526dc7f1b9" providerId="AD" clId="Web-{0823E691-9238-D2BB-5E70-544D38D98E43}" dt="2025-02-06T21:46:13.156" v="182"/>
          <ac:spMkLst>
            <pc:docMk/>
            <pc:sldMk cId="1345079694" sldId="481"/>
            <ac:spMk id="9" creationId="{995090E6-C104-2C34-3F9D-EC95FAD351A6}"/>
          </ac:spMkLst>
        </pc:spChg>
        <pc:spChg chg="mod ord">
          <ac:chgData name="Megan Callister" userId="S::mcallister@netgain.tech::f884660b-e9ae-41d5-83b9-ad526dc7f1b9" providerId="AD" clId="Web-{0823E691-9238-D2BB-5E70-544D38D98E43}" dt="2025-02-06T21:46:13.156" v="182"/>
          <ac:spMkLst>
            <pc:docMk/>
            <pc:sldMk cId="1345079694" sldId="481"/>
            <ac:spMk id="11" creationId="{39E4BA5E-6BDF-D96D-4E2F-9BDF123CD6E4}"/>
          </ac:spMkLst>
        </pc:spChg>
      </pc:sldChg>
    </pc:docChg>
  </pc:docChgLst>
  <pc:docChgLst>
    <pc:chgData name="Megan Callister" userId="S::mcallister@netgain.tech::f884660b-e9ae-41d5-83b9-ad526dc7f1b9" providerId="AD" clId="Web-{1C8C757B-4905-2526-D678-D306707D67A6}"/>
    <pc:docChg chg="addSld delSld modSld">
      <pc:chgData name="Megan Callister" userId="S::mcallister@netgain.tech::f884660b-e9ae-41d5-83b9-ad526dc7f1b9" providerId="AD" clId="Web-{1C8C757B-4905-2526-D678-D306707D67A6}" dt="2025-02-05T16:50:35.340" v="251" actId="1076"/>
      <pc:docMkLst>
        <pc:docMk/>
      </pc:docMkLst>
      <pc:sldChg chg="del">
        <pc:chgData name="Megan Callister" userId="S::mcallister@netgain.tech::f884660b-e9ae-41d5-83b9-ad526dc7f1b9" providerId="AD" clId="Web-{1C8C757B-4905-2526-D678-D306707D67A6}" dt="2025-02-05T16:41:43.990" v="41"/>
        <pc:sldMkLst>
          <pc:docMk/>
          <pc:sldMk cId="2718636109" sldId="267"/>
        </pc:sldMkLst>
      </pc:sldChg>
      <pc:sldChg chg="del">
        <pc:chgData name="Megan Callister" userId="S::mcallister@netgain.tech::f884660b-e9ae-41d5-83b9-ad526dc7f1b9" providerId="AD" clId="Web-{1C8C757B-4905-2526-D678-D306707D67A6}" dt="2025-02-05T16:41:45.958" v="42"/>
        <pc:sldMkLst>
          <pc:docMk/>
          <pc:sldMk cId="1032054964" sldId="270"/>
        </pc:sldMkLst>
      </pc:sldChg>
      <pc:sldChg chg="del">
        <pc:chgData name="Megan Callister" userId="S::mcallister@netgain.tech::f884660b-e9ae-41d5-83b9-ad526dc7f1b9" providerId="AD" clId="Web-{1C8C757B-4905-2526-D678-D306707D67A6}" dt="2025-02-05T16:42:02.490" v="43"/>
        <pc:sldMkLst>
          <pc:docMk/>
          <pc:sldMk cId="1830851110" sldId="271"/>
        </pc:sldMkLst>
      </pc:sldChg>
      <pc:sldChg chg="addSp delSp modSp new mod modClrScheme chgLayout">
        <pc:chgData name="Megan Callister" userId="S::mcallister@netgain.tech::f884660b-e9ae-41d5-83b9-ad526dc7f1b9" providerId="AD" clId="Web-{1C8C757B-4905-2526-D678-D306707D67A6}" dt="2025-02-05T16:41:19.160" v="40" actId="1076"/>
        <pc:sldMkLst>
          <pc:docMk/>
          <pc:sldMk cId="2300310955" sldId="475"/>
        </pc:sldMkLst>
        <pc:spChg chg="mod ord">
          <ac:chgData name="Megan Callister" userId="S::mcallister@netgain.tech::f884660b-e9ae-41d5-83b9-ad526dc7f1b9" providerId="AD" clId="Web-{1C8C757B-4905-2526-D678-D306707D67A6}" dt="2025-02-05T16:40:04.923" v="3"/>
          <ac:spMkLst>
            <pc:docMk/>
            <pc:sldMk cId="2300310955" sldId="475"/>
            <ac:spMk id="2" creationId="{82CC4C8C-51D5-EC0E-3363-A768CA2DB749}"/>
          </ac:spMkLst>
        </pc:spChg>
        <pc:spChg chg="del mod ord">
          <ac:chgData name="Megan Callister" userId="S::mcallister@netgain.tech::f884660b-e9ae-41d5-83b9-ad526dc7f1b9" providerId="AD" clId="Web-{1C8C757B-4905-2526-D678-D306707D67A6}" dt="2025-02-05T16:40:22.142" v="5"/>
          <ac:spMkLst>
            <pc:docMk/>
            <pc:sldMk cId="2300310955" sldId="475"/>
            <ac:spMk id="3" creationId="{AB2E8782-4A72-D600-DFAE-8595B6EBACE7}"/>
          </ac:spMkLst>
        </pc:spChg>
        <pc:spChg chg="del mod ord">
          <ac:chgData name="Megan Callister" userId="S::mcallister@netgain.tech::f884660b-e9ae-41d5-83b9-ad526dc7f1b9" providerId="AD" clId="Web-{1C8C757B-4905-2526-D678-D306707D67A6}" dt="2025-02-05T16:39:34.594" v="2"/>
          <ac:spMkLst>
            <pc:docMk/>
            <pc:sldMk cId="2300310955" sldId="475"/>
            <ac:spMk id="4" creationId="{87169807-D278-02F8-2D9B-F35411CDC251}"/>
          </ac:spMkLst>
        </pc:spChg>
        <pc:spChg chg="del">
          <ac:chgData name="Megan Callister" userId="S::mcallister@netgain.tech::f884660b-e9ae-41d5-83b9-ad526dc7f1b9" providerId="AD" clId="Web-{1C8C757B-4905-2526-D678-D306707D67A6}" dt="2025-02-05T16:38:37.732" v="1"/>
          <ac:spMkLst>
            <pc:docMk/>
            <pc:sldMk cId="2300310955" sldId="475"/>
            <ac:spMk id="5" creationId="{1F8E2109-E8B4-01D3-10EE-AFA24182F48E}"/>
          </ac:spMkLst>
        </pc:spChg>
        <pc:spChg chg="del">
          <ac:chgData name="Megan Callister" userId="S::mcallister@netgain.tech::f884660b-e9ae-41d5-83b9-ad526dc7f1b9" providerId="AD" clId="Web-{1C8C757B-4905-2526-D678-D306707D67A6}" dt="2025-02-05T16:38:37.732" v="1"/>
          <ac:spMkLst>
            <pc:docMk/>
            <pc:sldMk cId="2300310955" sldId="475"/>
            <ac:spMk id="6" creationId="{F6032183-4018-8E7F-FB24-F68C7AFA37BF}"/>
          </ac:spMkLst>
        </pc:spChg>
        <pc:spChg chg="del">
          <ac:chgData name="Megan Callister" userId="S::mcallister@netgain.tech::f884660b-e9ae-41d5-83b9-ad526dc7f1b9" providerId="AD" clId="Web-{1C8C757B-4905-2526-D678-D306707D67A6}" dt="2025-02-05T16:38:37.732" v="1"/>
          <ac:spMkLst>
            <pc:docMk/>
            <pc:sldMk cId="2300310955" sldId="475"/>
            <ac:spMk id="7" creationId="{9248F9DE-602C-07FC-6BEA-6A49F0EAE12A}"/>
          </ac:spMkLst>
        </pc:spChg>
        <pc:spChg chg="del">
          <ac:chgData name="Megan Callister" userId="S::mcallister@netgain.tech::f884660b-e9ae-41d5-83b9-ad526dc7f1b9" providerId="AD" clId="Web-{1C8C757B-4905-2526-D678-D306707D67A6}" dt="2025-02-05T16:38:37.732" v="1"/>
          <ac:spMkLst>
            <pc:docMk/>
            <pc:sldMk cId="2300310955" sldId="475"/>
            <ac:spMk id="8" creationId="{D4C269C1-11BA-A8D4-C387-A23B0C2039CA}"/>
          </ac:spMkLst>
        </pc:spChg>
        <pc:spChg chg="del">
          <ac:chgData name="Megan Callister" userId="S::mcallister@netgain.tech::f884660b-e9ae-41d5-83b9-ad526dc7f1b9" providerId="AD" clId="Web-{1C8C757B-4905-2526-D678-D306707D67A6}" dt="2025-02-05T16:38:37.732" v="1"/>
          <ac:spMkLst>
            <pc:docMk/>
            <pc:sldMk cId="2300310955" sldId="475"/>
            <ac:spMk id="9" creationId="{3A6BADC2-EEE1-93DB-BADD-597F092ACAB3}"/>
          </ac:spMkLst>
        </pc:spChg>
        <pc:spChg chg="del mod ord">
          <ac:chgData name="Megan Callister" userId="S::mcallister@netgain.tech::f884660b-e9ae-41d5-83b9-ad526dc7f1b9" providerId="AD" clId="Web-{1C8C757B-4905-2526-D678-D306707D67A6}" dt="2025-02-05T16:40:04.923" v="3"/>
          <ac:spMkLst>
            <pc:docMk/>
            <pc:sldMk cId="2300310955" sldId="475"/>
            <ac:spMk id="10" creationId="{70960E39-9ED1-3F92-84DE-8E506E671C1B}"/>
          </ac:spMkLst>
        </pc:spChg>
        <pc:spChg chg="add del mod ord">
          <ac:chgData name="Megan Callister" userId="S::mcallister@netgain.tech::f884660b-e9ae-41d5-83b9-ad526dc7f1b9" providerId="AD" clId="Web-{1C8C757B-4905-2526-D678-D306707D67A6}" dt="2025-02-05T16:40:25.658" v="6"/>
          <ac:spMkLst>
            <pc:docMk/>
            <pc:sldMk cId="2300310955" sldId="475"/>
            <ac:spMk id="11" creationId="{853CD506-8CE9-BB19-2BC3-BBCFEA011C06}"/>
          </ac:spMkLst>
        </pc:spChg>
        <pc:spChg chg="add mod">
          <ac:chgData name="Megan Callister" userId="S::mcallister@netgain.tech::f884660b-e9ae-41d5-83b9-ad526dc7f1b9" providerId="AD" clId="Web-{1C8C757B-4905-2526-D678-D306707D67A6}" dt="2025-02-05T16:41:19.160" v="40" actId="1076"/>
          <ac:spMkLst>
            <pc:docMk/>
            <pc:sldMk cId="2300310955" sldId="475"/>
            <ac:spMk id="13" creationId="{A91A27D7-896C-B7AB-331B-0420E75B0AA9}"/>
          </ac:spMkLst>
        </pc:spChg>
      </pc:sldChg>
      <pc:sldChg chg="addSp delSp modSp new">
        <pc:chgData name="Megan Callister" userId="S::mcallister@netgain.tech::f884660b-e9ae-41d5-83b9-ad526dc7f1b9" providerId="AD" clId="Web-{1C8C757B-4905-2526-D678-D306707D67A6}" dt="2025-02-05T16:50:35.340" v="251" actId="1076"/>
        <pc:sldMkLst>
          <pc:docMk/>
          <pc:sldMk cId="193131073" sldId="476"/>
        </pc:sldMkLst>
        <pc:spChg chg="mod">
          <ac:chgData name="Megan Callister" userId="S::mcallister@netgain.tech::f884660b-e9ae-41d5-83b9-ad526dc7f1b9" providerId="AD" clId="Web-{1C8C757B-4905-2526-D678-D306707D67A6}" dt="2025-02-05T16:44:31.371" v="64" actId="1076"/>
          <ac:spMkLst>
            <pc:docMk/>
            <pc:sldMk cId="193131073" sldId="476"/>
            <ac:spMk id="2" creationId="{FCDD08F4-7F05-4466-3C97-50B1A7797404}"/>
          </ac:spMkLst>
        </pc:spChg>
        <pc:spChg chg="del">
          <ac:chgData name="Megan Callister" userId="S::mcallister@netgain.tech::f884660b-e9ae-41d5-83b9-ad526dc7f1b9" providerId="AD" clId="Web-{1C8C757B-4905-2526-D678-D306707D67A6}" dt="2025-02-05T16:44:34.840" v="65"/>
          <ac:spMkLst>
            <pc:docMk/>
            <pc:sldMk cId="193131073" sldId="476"/>
            <ac:spMk id="3" creationId="{2E20ECE0-607C-0723-53A7-B23F08115DA2}"/>
          </ac:spMkLst>
        </pc:spChg>
        <pc:spChg chg="add mod">
          <ac:chgData name="Megan Callister" userId="S::mcallister@netgain.tech::f884660b-e9ae-41d5-83b9-ad526dc7f1b9" providerId="AD" clId="Web-{1C8C757B-4905-2526-D678-D306707D67A6}" dt="2025-02-05T16:50:35.340" v="251" actId="1076"/>
          <ac:spMkLst>
            <pc:docMk/>
            <pc:sldMk cId="193131073" sldId="476"/>
            <ac:spMk id="4" creationId="{30C3492E-EC8B-0F2F-D9EC-34CB5AD2B84F}"/>
          </ac:spMkLst>
        </pc:spChg>
      </pc:sldChg>
      <pc:sldChg chg="delSp modSp new">
        <pc:chgData name="Megan Callister" userId="S::mcallister@netgain.tech::f884660b-e9ae-41d5-83b9-ad526dc7f1b9" providerId="AD" clId="Web-{1C8C757B-4905-2526-D678-D306707D67A6}" dt="2025-02-05T16:44:47.841" v="77"/>
        <pc:sldMkLst>
          <pc:docMk/>
          <pc:sldMk cId="1491854336" sldId="477"/>
        </pc:sldMkLst>
        <pc:spChg chg="mod">
          <ac:chgData name="Megan Callister" userId="S::mcallister@netgain.tech::f884660b-e9ae-41d5-83b9-ad526dc7f1b9" providerId="AD" clId="Web-{1C8C757B-4905-2526-D678-D306707D67A6}" dt="2025-02-05T16:44:44.950" v="76" actId="1076"/>
          <ac:spMkLst>
            <pc:docMk/>
            <pc:sldMk cId="1491854336" sldId="477"/>
            <ac:spMk id="2" creationId="{CE4EC2B5-F1C0-8134-26C1-5993F5D91A17}"/>
          </ac:spMkLst>
        </pc:spChg>
        <pc:spChg chg="del">
          <ac:chgData name="Megan Callister" userId="S::mcallister@netgain.tech::f884660b-e9ae-41d5-83b9-ad526dc7f1b9" providerId="AD" clId="Web-{1C8C757B-4905-2526-D678-D306707D67A6}" dt="2025-02-05T16:44:47.841" v="77"/>
          <ac:spMkLst>
            <pc:docMk/>
            <pc:sldMk cId="1491854336" sldId="477"/>
            <ac:spMk id="3" creationId="{82298926-E8D8-165C-8C5D-F7ABF77FF388}"/>
          </ac:spMkLst>
        </pc:spChg>
      </pc:sldChg>
      <pc:sldChg chg="addSp delSp modSp new">
        <pc:chgData name="Megan Callister" userId="S::mcallister@netgain.tech::f884660b-e9ae-41d5-83b9-ad526dc7f1b9" providerId="AD" clId="Web-{1C8C757B-4905-2526-D678-D306707D67A6}" dt="2025-02-05T16:48:12.099" v="154" actId="20577"/>
        <pc:sldMkLst>
          <pc:docMk/>
          <pc:sldMk cId="1747176857" sldId="478"/>
        </pc:sldMkLst>
        <pc:spChg chg="mod">
          <ac:chgData name="Megan Callister" userId="S::mcallister@netgain.tech::f884660b-e9ae-41d5-83b9-ad526dc7f1b9" providerId="AD" clId="Web-{1C8C757B-4905-2526-D678-D306707D67A6}" dt="2025-02-05T16:45:40.531" v="90" actId="1076"/>
          <ac:spMkLst>
            <pc:docMk/>
            <pc:sldMk cId="1747176857" sldId="478"/>
            <ac:spMk id="2" creationId="{834303DE-87E1-B6AC-1696-7ADFB19575F0}"/>
          </ac:spMkLst>
        </pc:spChg>
        <pc:spChg chg="del">
          <ac:chgData name="Megan Callister" userId="S::mcallister@netgain.tech::f884660b-e9ae-41d5-83b9-ad526dc7f1b9" providerId="AD" clId="Web-{1C8C757B-4905-2526-D678-D306707D67A6}" dt="2025-02-05T16:45:41.937" v="91"/>
          <ac:spMkLst>
            <pc:docMk/>
            <pc:sldMk cId="1747176857" sldId="478"/>
            <ac:spMk id="3" creationId="{A047BD98-7570-8A9A-4D87-FFB53289CCFB}"/>
          </ac:spMkLst>
        </pc:spChg>
        <pc:spChg chg="add mod">
          <ac:chgData name="Megan Callister" userId="S::mcallister@netgain.tech::f884660b-e9ae-41d5-83b9-ad526dc7f1b9" providerId="AD" clId="Web-{1C8C757B-4905-2526-D678-D306707D67A6}" dt="2025-02-05T16:48:12.099" v="154" actId="20577"/>
          <ac:spMkLst>
            <pc:docMk/>
            <pc:sldMk cId="1747176857" sldId="478"/>
            <ac:spMk id="4" creationId="{F6F3433E-00EC-6D4F-1566-41775638BED9}"/>
          </ac:spMkLst>
        </pc:spChg>
      </pc:sldChg>
    </pc:docChg>
  </pc:docChgLst>
  <pc:docChgLst>
    <pc:chgData name="Reina Trejo" userId="S::rtrejo@netgain.tech::ec321edd-b542-4d79-9ce8-5a5c930c5f79" providerId="AD" clId="Web-{762121A8-D729-4224-5C8F-7753CD306EA5}"/>
    <pc:docChg chg="addSld modSld sldOrd">
      <pc:chgData name="Reina Trejo" userId="S::rtrejo@netgain.tech::ec321edd-b542-4d79-9ce8-5a5c930c5f79" providerId="AD" clId="Web-{762121A8-D729-4224-5C8F-7753CD306EA5}" dt="2024-07-11T18:30:01.313" v="88" actId="20577"/>
      <pc:docMkLst>
        <pc:docMk/>
      </pc:docMkLst>
      <pc:sldChg chg="modSp">
        <pc:chgData name="Reina Trejo" userId="S::rtrejo@netgain.tech::ec321edd-b542-4d79-9ce8-5a5c930c5f79" providerId="AD" clId="Web-{762121A8-D729-4224-5C8F-7753CD306EA5}" dt="2024-07-11T18:27:59.789" v="71" actId="20577"/>
        <pc:sldMkLst>
          <pc:docMk/>
          <pc:sldMk cId="4209524284" sldId="258"/>
        </pc:sldMkLst>
      </pc:sldChg>
      <pc:sldChg chg="modSp">
        <pc:chgData name="Reina Trejo" userId="S::rtrejo@netgain.tech::ec321edd-b542-4d79-9ce8-5a5c930c5f79" providerId="AD" clId="Web-{762121A8-D729-4224-5C8F-7753CD306EA5}" dt="2024-07-11T18:22:18.392" v="29" actId="20577"/>
        <pc:sldMkLst>
          <pc:docMk/>
          <pc:sldMk cId="2256823872" sldId="261"/>
        </pc:sldMkLst>
      </pc:sldChg>
      <pc:sldChg chg="modSp ord">
        <pc:chgData name="Reina Trejo" userId="S::rtrejo@netgain.tech::ec321edd-b542-4d79-9ce8-5a5c930c5f79" providerId="AD" clId="Web-{762121A8-D729-4224-5C8F-7753CD306EA5}" dt="2024-07-11T18:30:01.313" v="88" actId="20577"/>
        <pc:sldMkLst>
          <pc:docMk/>
          <pc:sldMk cId="893648074" sldId="262"/>
        </pc:sldMkLst>
      </pc:sldChg>
      <pc:sldChg chg="new">
        <pc:chgData name="Reina Trejo" userId="S::rtrejo@netgain.tech::ec321edd-b542-4d79-9ce8-5a5c930c5f79" providerId="AD" clId="Web-{762121A8-D729-4224-5C8F-7753CD306EA5}" dt="2024-07-11T18:29:07.560" v="72"/>
        <pc:sldMkLst>
          <pc:docMk/>
          <pc:sldMk cId="946144087" sldId="273"/>
        </pc:sldMkLst>
      </pc:sldChg>
    </pc:docChg>
  </pc:docChgLst>
  <pc:docChgLst>
    <pc:chgData name="Reina Trejo" userId="S::rtrejo@netgain.tech::ec321edd-b542-4d79-9ce8-5a5c930c5f79" providerId="AD" clId="Web-{993B7F53-40B6-A41B-DCB8-46065BD7BCF4}"/>
    <pc:docChg chg="addSld modSld">
      <pc:chgData name="Reina Trejo" userId="S::rtrejo@netgain.tech::ec321edd-b542-4d79-9ce8-5a5c930c5f79" providerId="AD" clId="Web-{993B7F53-40B6-A41B-DCB8-46065BD7BCF4}" dt="2024-07-11T13:54:34.348" v="35" actId="14100"/>
      <pc:docMkLst>
        <pc:docMk/>
      </pc:docMkLst>
      <pc:sldChg chg="modSp">
        <pc:chgData name="Reina Trejo" userId="S::rtrejo@netgain.tech::ec321edd-b542-4d79-9ce8-5a5c930c5f79" providerId="AD" clId="Web-{993B7F53-40B6-A41B-DCB8-46065BD7BCF4}" dt="2024-07-11T13:54:34.348" v="35" actId="14100"/>
        <pc:sldMkLst>
          <pc:docMk/>
          <pc:sldMk cId="4209524284" sldId="258"/>
        </pc:sldMkLst>
      </pc:sldChg>
      <pc:sldChg chg="modSp">
        <pc:chgData name="Reina Trejo" userId="S::rtrejo@netgain.tech::ec321edd-b542-4d79-9ce8-5a5c930c5f79" providerId="AD" clId="Web-{993B7F53-40B6-A41B-DCB8-46065BD7BCF4}" dt="2024-07-10T23:21:13.889" v="2" actId="1076"/>
        <pc:sldMkLst>
          <pc:docMk/>
          <pc:sldMk cId="893648074" sldId="262"/>
        </pc:sldMkLst>
      </pc:sldChg>
      <pc:sldChg chg="addSp delSp modSp">
        <pc:chgData name="Reina Trejo" userId="S::rtrejo@netgain.tech::ec321edd-b542-4d79-9ce8-5a5c930c5f79" providerId="AD" clId="Web-{993B7F53-40B6-A41B-DCB8-46065BD7BCF4}" dt="2024-07-11T13:42:20.898" v="19"/>
        <pc:sldMkLst>
          <pc:docMk/>
          <pc:sldMk cId="4045635684" sldId="268"/>
        </pc:sldMkLst>
      </pc:sldChg>
      <pc:sldChg chg="addSp delSp modSp">
        <pc:chgData name="Reina Trejo" userId="S::rtrejo@netgain.tech::ec321edd-b542-4d79-9ce8-5a5c930c5f79" providerId="AD" clId="Web-{993B7F53-40B6-A41B-DCB8-46065BD7BCF4}" dt="2024-07-10T23:29:35.692" v="10" actId="1076"/>
        <pc:sldMkLst>
          <pc:docMk/>
          <pc:sldMk cId="1032054964" sldId="270"/>
        </pc:sldMkLst>
      </pc:sldChg>
      <pc:sldChg chg="modSp new">
        <pc:chgData name="Reina Trejo" userId="S::rtrejo@netgain.tech::ec321edd-b542-4d79-9ce8-5a5c930c5f79" providerId="AD" clId="Web-{993B7F53-40B6-A41B-DCB8-46065BD7BCF4}" dt="2024-07-10T23:36:46.333" v="15" actId="20577"/>
        <pc:sldMkLst>
          <pc:docMk/>
          <pc:sldMk cId="770164325" sldId="272"/>
        </pc:sldMkLst>
      </pc:sldChg>
    </pc:docChg>
  </pc:docChgLst>
  <pc:docChgLst>
    <pc:chgData name="Reina Trejo" userId="S::rtrejo@netgain.tech::ec321edd-b542-4d79-9ce8-5a5c930c5f79" providerId="AD" clId="Web-{BFE03787-EAAD-50F7-3402-14F2A5663D21}"/>
    <pc:docChg chg="addSld delSld modSld">
      <pc:chgData name="Reina Trejo" userId="S::rtrejo@netgain.tech::ec321edd-b542-4d79-9ce8-5a5c930c5f79" providerId="AD" clId="Web-{BFE03787-EAAD-50F7-3402-14F2A5663D21}" dt="2025-02-04T22:22:16.187" v="398" actId="20577"/>
      <pc:docMkLst>
        <pc:docMk/>
      </pc:docMkLst>
      <pc:sldChg chg="del">
        <pc:chgData name="Reina Trejo" userId="S::rtrejo@netgain.tech::ec321edd-b542-4d79-9ce8-5a5c930c5f79" providerId="AD" clId="Web-{BFE03787-EAAD-50F7-3402-14F2A5663D21}" dt="2025-02-03T21:49:31.109" v="200"/>
        <pc:sldMkLst>
          <pc:docMk/>
          <pc:sldMk cId="4209524284" sldId="258"/>
        </pc:sldMkLst>
      </pc:sldChg>
      <pc:sldChg chg="addSp modSp">
        <pc:chgData name="Reina Trejo" userId="S::rtrejo@netgain.tech::ec321edd-b542-4d79-9ce8-5a5c930c5f79" providerId="AD" clId="Web-{BFE03787-EAAD-50F7-3402-14F2A5663D21}" dt="2025-02-04T22:17:34.326" v="340" actId="1076"/>
        <pc:sldMkLst>
          <pc:docMk/>
          <pc:sldMk cId="2256823872" sldId="261"/>
        </pc:sldMkLst>
        <pc:spChg chg="mod">
          <ac:chgData name="Reina Trejo" userId="S::rtrejo@netgain.tech::ec321edd-b542-4d79-9ce8-5a5c930c5f79" providerId="AD" clId="Web-{BFE03787-EAAD-50F7-3402-14F2A5663D21}" dt="2025-02-03T21:40:12.343" v="5" actId="20577"/>
          <ac:spMkLst>
            <pc:docMk/>
            <pc:sldMk cId="2256823872" sldId="261"/>
            <ac:spMk id="2" creationId="{13149A8D-6466-2E3E-FCCA-CC42BFE1E3E3}"/>
          </ac:spMkLst>
        </pc:spChg>
        <pc:spChg chg="mod">
          <ac:chgData name="Reina Trejo" userId="S::rtrejo@netgain.tech::ec321edd-b542-4d79-9ce8-5a5c930c5f79" providerId="AD" clId="Web-{BFE03787-EAAD-50F7-3402-14F2A5663D21}" dt="2025-02-03T21:40:38.702" v="13" actId="20577"/>
          <ac:spMkLst>
            <pc:docMk/>
            <pc:sldMk cId="2256823872" sldId="261"/>
            <ac:spMk id="3" creationId="{EC77A8A4-4883-1DA6-9A66-94332E650233}"/>
          </ac:spMkLst>
        </pc:spChg>
      </pc:sldChg>
      <pc:sldChg chg="modSp">
        <pc:chgData name="Reina Trejo" userId="S::rtrejo@netgain.tech::ec321edd-b542-4d79-9ce8-5a5c930c5f79" providerId="AD" clId="Web-{BFE03787-EAAD-50F7-3402-14F2A5663D21}" dt="2025-02-04T22:22:06.046" v="391" actId="20577"/>
        <pc:sldMkLst>
          <pc:docMk/>
          <pc:sldMk cId="893648074" sldId="262"/>
        </pc:sldMkLst>
        <pc:spChg chg="mod">
          <ac:chgData name="Reina Trejo" userId="S::rtrejo@netgain.tech::ec321edd-b542-4d79-9ce8-5a5c930c5f79" providerId="AD" clId="Web-{BFE03787-EAAD-50F7-3402-14F2A5663D21}" dt="2025-02-03T21:54:31.375" v="234" actId="20577"/>
          <ac:spMkLst>
            <pc:docMk/>
            <pc:sldMk cId="893648074" sldId="262"/>
            <ac:spMk id="2" creationId="{48EB86E3-18B7-A0CF-1FE3-B930D6B85B26}"/>
          </ac:spMkLst>
        </pc:spChg>
        <pc:spChg chg="mod">
          <ac:chgData name="Reina Trejo" userId="S::rtrejo@netgain.tech::ec321edd-b542-4d79-9ce8-5a5c930c5f79" providerId="AD" clId="Web-{BFE03787-EAAD-50F7-3402-14F2A5663D21}" dt="2025-02-04T22:22:06.046" v="391" actId="20577"/>
          <ac:spMkLst>
            <pc:docMk/>
            <pc:sldMk cId="893648074" sldId="262"/>
            <ac:spMk id="5" creationId="{008E4D38-04A6-4B51-B966-7AEB841A6261}"/>
          </ac:spMkLst>
        </pc:spChg>
      </pc:sldChg>
      <pc:sldChg chg="del">
        <pc:chgData name="Reina Trejo" userId="S::rtrejo@netgain.tech::ec321edd-b542-4d79-9ce8-5a5c930c5f79" providerId="AD" clId="Web-{BFE03787-EAAD-50F7-3402-14F2A5663D21}" dt="2025-02-03T21:56:42.609" v="249"/>
        <pc:sldMkLst>
          <pc:docMk/>
          <pc:sldMk cId="2392878466" sldId="275"/>
        </pc:sldMkLst>
      </pc:sldChg>
      <pc:sldChg chg="del">
        <pc:chgData name="Reina Trejo" userId="S::rtrejo@netgain.tech::ec321edd-b542-4d79-9ce8-5a5c930c5f79" providerId="AD" clId="Web-{BFE03787-EAAD-50F7-3402-14F2A5663D21}" dt="2025-02-03T21:57:15.453" v="252"/>
        <pc:sldMkLst>
          <pc:docMk/>
          <pc:sldMk cId="2379494083" sldId="276"/>
        </pc:sldMkLst>
      </pc:sldChg>
      <pc:sldChg chg="del">
        <pc:chgData name="Reina Trejo" userId="S::rtrejo@netgain.tech::ec321edd-b542-4d79-9ce8-5a5c930c5f79" providerId="AD" clId="Web-{BFE03787-EAAD-50F7-3402-14F2A5663D21}" dt="2025-02-03T21:56:53.391" v="250"/>
        <pc:sldMkLst>
          <pc:docMk/>
          <pc:sldMk cId="2959229055" sldId="277"/>
        </pc:sldMkLst>
      </pc:sldChg>
      <pc:sldChg chg="del">
        <pc:chgData name="Reina Trejo" userId="S::rtrejo@netgain.tech::ec321edd-b542-4d79-9ce8-5a5c930c5f79" providerId="AD" clId="Web-{BFE03787-EAAD-50F7-3402-14F2A5663D21}" dt="2025-02-03T21:57:05.234" v="251"/>
        <pc:sldMkLst>
          <pc:docMk/>
          <pc:sldMk cId="3425993378" sldId="278"/>
        </pc:sldMkLst>
      </pc:sldChg>
      <pc:sldChg chg="del">
        <pc:chgData name="Reina Trejo" userId="S::rtrejo@netgain.tech::ec321edd-b542-4d79-9ce8-5a5c930c5f79" providerId="AD" clId="Web-{BFE03787-EAAD-50F7-3402-14F2A5663D21}" dt="2025-02-03T21:40:46.202" v="14"/>
        <pc:sldMkLst>
          <pc:docMk/>
          <pc:sldMk cId="378021082" sldId="279"/>
        </pc:sldMkLst>
      </pc:sldChg>
      <pc:sldChg chg="del">
        <pc:chgData name="Reina Trejo" userId="S::rtrejo@netgain.tech::ec321edd-b542-4d79-9ce8-5a5c930c5f79" providerId="AD" clId="Web-{BFE03787-EAAD-50F7-3402-14F2A5663D21}" dt="2025-02-03T21:41:01.577" v="15"/>
        <pc:sldMkLst>
          <pc:docMk/>
          <pc:sldMk cId="777018576" sldId="472"/>
        </pc:sldMkLst>
      </pc:sldChg>
      <pc:sldChg chg="addSp delSp modSp">
        <pc:chgData name="Reina Trejo" userId="S::rtrejo@netgain.tech::ec321edd-b542-4d79-9ce8-5a5c930c5f79" providerId="AD" clId="Web-{BFE03787-EAAD-50F7-3402-14F2A5663D21}" dt="2025-02-04T22:22:16.187" v="398" actId="20577"/>
        <pc:sldMkLst>
          <pc:docMk/>
          <pc:sldMk cId="3351814920" sldId="473"/>
        </pc:sldMkLst>
        <pc:spChg chg="mod">
          <ac:chgData name="Reina Trejo" userId="S::rtrejo@netgain.tech::ec321edd-b542-4d79-9ce8-5a5c930c5f79" providerId="AD" clId="Web-{BFE03787-EAAD-50F7-3402-14F2A5663D21}" dt="2025-02-04T22:20:08.186" v="365" actId="20577"/>
          <ac:spMkLst>
            <pc:docMk/>
            <pc:sldMk cId="3351814920" sldId="473"/>
            <ac:spMk id="2" creationId="{BDC00903-503C-A204-FB7D-3E78CDD8F341}"/>
          </ac:spMkLst>
        </pc:spChg>
        <pc:spChg chg="mod ord">
          <ac:chgData name="Reina Trejo" userId="S::rtrejo@netgain.tech::ec321edd-b542-4d79-9ce8-5a5c930c5f79" providerId="AD" clId="Web-{BFE03787-EAAD-50F7-3402-14F2A5663D21}" dt="2025-02-03T21:50:56.265" v="226" actId="20577"/>
          <ac:spMkLst>
            <pc:docMk/>
            <pc:sldMk cId="3351814920" sldId="473"/>
            <ac:spMk id="3" creationId="{ED665BF9-1ECE-7B3E-4598-B59D501CA322}"/>
          </ac:spMkLst>
        </pc:spChg>
        <pc:spChg chg="mod">
          <ac:chgData name="Reina Trejo" userId="S::rtrejo@netgain.tech::ec321edd-b542-4d79-9ce8-5a5c930c5f79" providerId="AD" clId="Web-{BFE03787-EAAD-50F7-3402-14F2A5663D21}" dt="2025-02-04T22:20:32.718" v="368" actId="20577"/>
          <ac:spMkLst>
            <pc:docMk/>
            <pc:sldMk cId="3351814920" sldId="473"/>
            <ac:spMk id="4" creationId="{DD468638-59BF-B49D-4945-F6BF59A55703}"/>
          </ac:spMkLst>
        </pc:spChg>
        <pc:spChg chg="mod">
          <ac:chgData name="Reina Trejo" userId="S::rtrejo@netgain.tech::ec321edd-b542-4d79-9ce8-5a5c930c5f79" providerId="AD" clId="Web-{BFE03787-EAAD-50F7-3402-14F2A5663D21}" dt="2025-02-03T21:47:30.890" v="170" actId="14100"/>
          <ac:spMkLst>
            <pc:docMk/>
            <pc:sldMk cId="3351814920" sldId="473"/>
            <ac:spMk id="5" creationId="{403536C1-F1A2-AEC4-0E31-157EEA277856}"/>
          </ac:spMkLst>
        </pc:spChg>
        <pc:spChg chg="mod ord">
          <ac:chgData name="Reina Trejo" userId="S::rtrejo@netgain.tech::ec321edd-b542-4d79-9ce8-5a5c930c5f79" providerId="AD" clId="Web-{BFE03787-EAAD-50F7-3402-14F2A5663D21}" dt="2025-02-03T21:51:06.718" v="229" actId="20577"/>
          <ac:spMkLst>
            <pc:docMk/>
            <pc:sldMk cId="3351814920" sldId="473"/>
            <ac:spMk id="6" creationId="{F6E9E914-AEBF-1DCA-556A-13F3E374C5D5}"/>
          </ac:spMkLst>
        </pc:spChg>
        <pc:spChg chg="mod ord">
          <ac:chgData name="Reina Trejo" userId="S::rtrejo@netgain.tech::ec321edd-b542-4d79-9ce8-5a5c930c5f79" providerId="AD" clId="Web-{BFE03787-EAAD-50F7-3402-14F2A5663D21}" dt="2025-02-04T22:21:29.265" v="380" actId="14100"/>
          <ac:spMkLst>
            <pc:docMk/>
            <pc:sldMk cId="3351814920" sldId="473"/>
            <ac:spMk id="7" creationId="{74F5A240-F147-2CCA-9BA9-ABD92AF34C8C}"/>
          </ac:spMkLst>
        </pc:spChg>
        <pc:spChg chg="mod ord">
          <ac:chgData name="Reina Trejo" userId="S::rtrejo@netgain.tech::ec321edd-b542-4d79-9ce8-5a5c930c5f79" providerId="AD" clId="Web-{BFE03787-EAAD-50F7-3402-14F2A5663D21}" dt="2025-02-04T22:22:16.187" v="398" actId="20577"/>
          <ac:spMkLst>
            <pc:docMk/>
            <pc:sldMk cId="3351814920" sldId="473"/>
            <ac:spMk id="8" creationId="{C0C623C2-CAB9-2622-8A27-B59A85B02799}"/>
          </ac:spMkLst>
        </pc:spChg>
        <pc:spChg chg="ord">
          <ac:chgData name="Reina Trejo" userId="S::rtrejo@netgain.tech::ec321edd-b542-4d79-9ce8-5a5c930c5f79" providerId="AD" clId="Web-{BFE03787-EAAD-50F7-3402-14F2A5663D21}" dt="2025-02-03T21:47:45.656" v="176"/>
          <ac:spMkLst>
            <pc:docMk/>
            <pc:sldMk cId="3351814920" sldId="473"/>
            <ac:spMk id="15" creationId="{2356E155-6791-D21F-A4E5-4307C6E17BA2}"/>
          </ac:spMkLst>
        </pc:spChg>
      </pc:sldChg>
      <pc:sldChg chg="addSp delSp modSp new">
        <pc:chgData name="Reina Trejo" userId="S::rtrejo@netgain.tech::ec321edd-b542-4d79-9ce8-5a5c930c5f79" providerId="AD" clId="Web-{BFE03787-EAAD-50F7-3402-14F2A5663D21}" dt="2025-02-04T22:20:49.171" v="369" actId="1076"/>
        <pc:sldMkLst>
          <pc:docMk/>
          <pc:sldMk cId="1832491382" sldId="474"/>
        </pc:sldMkLst>
        <pc:spChg chg="mod">
          <ac:chgData name="Reina Trejo" userId="S::rtrejo@netgain.tech::ec321edd-b542-4d79-9ce8-5a5c930c5f79" providerId="AD" clId="Web-{BFE03787-EAAD-50F7-3402-14F2A5663D21}" dt="2025-02-03T22:02:15.453" v="336" actId="1076"/>
          <ac:spMkLst>
            <pc:docMk/>
            <pc:sldMk cId="1832491382" sldId="474"/>
            <ac:spMk id="3" creationId="{677539C7-9460-B841-C002-45DB6151E46B}"/>
          </ac:spMkLst>
        </pc:spChg>
        <pc:spChg chg="mod">
          <ac:chgData name="Reina Trejo" userId="S::rtrejo@netgain.tech::ec321edd-b542-4d79-9ce8-5a5c930c5f79" providerId="AD" clId="Web-{BFE03787-EAAD-50F7-3402-14F2A5663D21}" dt="2025-02-03T21:57:59.078" v="255" actId="20577"/>
          <ac:spMkLst>
            <pc:docMk/>
            <pc:sldMk cId="1832491382" sldId="474"/>
            <ac:spMk id="4" creationId="{474BA52F-669B-CE38-9A58-E0F45C9BBA5D}"/>
          </ac:spMkLst>
        </pc:spChg>
        <pc:spChg chg="mod">
          <ac:chgData name="Reina Trejo" userId="S::rtrejo@netgain.tech::ec321edd-b542-4d79-9ce8-5a5c930c5f79" providerId="AD" clId="Web-{BFE03787-EAAD-50F7-3402-14F2A5663D21}" dt="2025-02-03T21:58:18.563" v="258" actId="1076"/>
          <ac:spMkLst>
            <pc:docMk/>
            <pc:sldMk cId="1832491382" sldId="474"/>
            <ac:spMk id="5" creationId="{3BD043E4-CE6A-24D7-9123-1DEE85EAC059}"/>
          </ac:spMkLst>
        </pc:spChg>
        <pc:spChg chg="mod">
          <ac:chgData name="Reina Trejo" userId="S::rtrejo@netgain.tech::ec321edd-b542-4d79-9ce8-5a5c930c5f79" providerId="AD" clId="Web-{BFE03787-EAAD-50F7-3402-14F2A5663D21}" dt="2025-02-03T21:58:18.734" v="263" actId="20577"/>
          <ac:spMkLst>
            <pc:docMk/>
            <pc:sldMk cId="1832491382" sldId="474"/>
            <ac:spMk id="6" creationId="{DA152EF6-36D6-1BCA-C00E-32BB8AF83624}"/>
          </ac:spMkLst>
        </pc:spChg>
        <pc:spChg chg="mod">
          <ac:chgData name="Reina Trejo" userId="S::rtrejo@netgain.tech::ec321edd-b542-4d79-9ce8-5a5c930c5f79" providerId="AD" clId="Web-{BFE03787-EAAD-50F7-3402-14F2A5663D21}" dt="2025-02-03T21:58:34.797" v="268" actId="1076"/>
          <ac:spMkLst>
            <pc:docMk/>
            <pc:sldMk cId="1832491382" sldId="474"/>
            <ac:spMk id="7" creationId="{86AE5CF8-832D-037F-D278-51A694D626CA}"/>
          </ac:spMkLst>
        </pc:spChg>
        <pc:spChg chg="mod">
          <ac:chgData name="Reina Trejo" userId="S::rtrejo@netgain.tech::ec321edd-b542-4d79-9ce8-5a5c930c5f79" providerId="AD" clId="Web-{BFE03787-EAAD-50F7-3402-14F2A5663D21}" dt="2025-02-03T21:58:51.391" v="278" actId="20577"/>
          <ac:spMkLst>
            <pc:docMk/>
            <pc:sldMk cId="1832491382" sldId="474"/>
            <ac:spMk id="8" creationId="{64B31F7A-8090-7DE2-7786-A433F2CB3865}"/>
          </ac:spMkLst>
        </pc:spChg>
        <pc:spChg chg="mod">
          <ac:chgData name="Reina Trejo" userId="S::rtrejo@netgain.tech::ec321edd-b542-4d79-9ce8-5a5c930c5f79" providerId="AD" clId="Web-{BFE03787-EAAD-50F7-3402-14F2A5663D21}" dt="2025-02-03T21:59:16.688" v="301" actId="20577"/>
          <ac:spMkLst>
            <pc:docMk/>
            <pc:sldMk cId="1832491382" sldId="474"/>
            <ac:spMk id="9" creationId="{4735093E-CFAA-B208-4728-FBC00F30393A}"/>
          </ac:spMkLst>
        </pc:spChg>
        <pc:picChg chg="add mod ord modCrop">
          <ac:chgData name="Reina Trejo" userId="S::rtrejo@netgain.tech::ec321edd-b542-4d79-9ce8-5a5c930c5f79" providerId="AD" clId="Web-{BFE03787-EAAD-50F7-3402-14F2A5663D21}" dt="2025-02-04T22:20:49.171" v="369" actId="1076"/>
          <ac:picMkLst>
            <pc:docMk/>
            <pc:sldMk cId="1832491382" sldId="474"/>
            <ac:picMk id="11" creationId="{6A8FDA37-2FD1-8B4C-49E4-AEFA1A4B95C1}"/>
          </ac:picMkLst>
        </pc:picChg>
      </pc:sldChg>
    </pc:docChg>
  </pc:docChgLst>
  <pc:docChgLst>
    <pc:chgData name="Reina Trejo" userId="S::rtrejo@netgain.tech::ec321edd-b542-4d79-9ce8-5a5c930c5f79" providerId="AD" clId="Web-{C6C1E720-7CE0-6B44-D671-3BC41FFAC369}"/>
    <pc:docChg chg="addSld">
      <pc:chgData name="Reina Trejo" userId="S::rtrejo@netgain.tech::ec321edd-b542-4d79-9ce8-5a5c930c5f79" providerId="AD" clId="Web-{C6C1E720-7CE0-6B44-D671-3BC41FFAC369}" dt="2024-07-15T21:23:50.214" v="0"/>
      <pc:docMkLst>
        <pc:docMk/>
      </pc:docMkLst>
      <pc:sldChg chg="new">
        <pc:chgData name="Reina Trejo" userId="S::rtrejo@netgain.tech::ec321edd-b542-4d79-9ce8-5a5c930c5f79" providerId="AD" clId="Web-{C6C1E720-7CE0-6B44-D671-3BC41FFAC369}" dt="2024-07-15T21:23:50.214" v="0"/>
        <pc:sldMkLst>
          <pc:docMk/>
          <pc:sldMk cId="378021082" sldId="279"/>
        </pc:sldMkLst>
      </pc:sldChg>
    </pc:docChg>
  </pc:docChgLst>
  <pc:docChgLst>
    <pc:chgData name="Reina Trejo" userId="S::rtrejo@netgain.tech::ec321edd-b542-4d79-9ce8-5a5c930c5f79" providerId="AD" clId="Web-{0FB01028-06F6-7E36-4483-00FDFF69951B}"/>
    <pc:docChg chg="delSld modSld">
      <pc:chgData name="Reina Trejo" userId="S::rtrejo@netgain.tech::ec321edd-b542-4d79-9ce8-5a5c930c5f79" providerId="AD" clId="Web-{0FB01028-06F6-7E36-4483-00FDFF69951B}" dt="2024-07-12T14:43:33.379" v="711" actId="20577"/>
      <pc:docMkLst>
        <pc:docMk/>
      </pc:docMkLst>
      <pc:sldChg chg="del">
        <pc:chgData name="Reina Trejo" userId="S::rtrejo@netgain.tech::ec321edd-b542-4d79-9ce8-5a5c930c5f79" providerId="AD" clId="Web-{0FB01028-06F6-7E36-4483-00FDFF69951B}" dt="2024-07-12T13:09:23.866" v="639"/>
        <pc:sldMkLst>
          <pc:docMk/>
          <pc:sldMk cId="718223437" sldId="257"/>
        </pc:sldMkLst>
      </pc:sldChg>
      <pc:sldChg chg="del">
        <pc:chgData name="Reina Trejo" userId="S::rtrejo@netgain.tech::ec321edd-b542-4d79-9ce8-5a5c930c5f79" providerId="AD" clId="Web-{0FB01028-06F6-7E36-4483-00FDFF69951B}" dt="2024-07-12T13:01:02.093" v="592"/>
        <pc:sldMkLst>
          <pc:docMk/>
          <pc:sldMk cId="382952003" sldId="263"/>
        </pc:sldMkLst>
      </pc:sldChg>
      <pc:sldChg chg="del">
        <pc:chgData name="Reina Trejo" userId="S::rtrejo@netgain.tech::ec321edd-b542-4d79-9ce8-5a5c930c5f79" providerId="AD" clId="Web-{0FB01028-06F6-7E36-4483-00FDFF69951B}" dt="2024-07-12T13:00:36.717" v="590"/>
        <pc:sldMkLst>
          <pc:docMk/>
          <pc:sldMk cId="2469386929" sldId="264"/>
        </pc:sldMkLst>
      </pc:sldChg>
      <pc:sldChg chg="del">
        <pc:chgData name="Reina Trejo" userId="S::rtrejo@netgain.tech::ec321edd-b542-4d79-9ce8-5a5c930c5f79" providerId="AD" clId="Web-{0FB01028-06F6-7E36-4483-00FDFF69951B}" dt="2024-07-12T13:00:12.544" v="589"/>
        <pc:sldMkLst>
          <pc:docMk/>
          <pc:sldMk cId="4001774994" sldId="265"/>
        </pc:sldMkLst>
      </pc:sldChg>
      <pc:sldChg chg="del">
        <pc:chgData name="Reina Trejo" userId="S::rtrejo@netgain.tech::ec321edd-b542-4d79-9ce8-5a5c930c5f79" providerId="AD" clId="Web-{0FB01028-06F6-7E36-4483-00FDFF69951B}" dt="2024-07-12T13:00:10.810" v="588"/>
        <pc:sldMkLst>
          <pc:docMk/>
          <pc:sldMk cId="4045635684" sldId="268"/>
        </pc:sldMkLst>
      </pc:sldChg>
      <pc:sldChg chg="del">
        <pc:chgData name="Reina Trejo" userId="S::rtrejo@netgain.tech::ec321edd-b542-4d79-9ce8-5a5c930c5f79" providerId="AD" clId="Web-{0FB01028-06F6-7E36-4483-00FDFF69951B}" dt="2024-07-12T13:00:49.921" v="591"/>
        <pc:sldMkLst>
          <pc:docMk/>
          <pc:sldMk cId="1722161063" sldId="269"/>
        </pc:sldMkLst>
      </pc:sldChg>
      <pc:sldChg chg="modSp">
        <pc:chgData name="Reina Trejo" userId="S::rtrejo@netgain.tech::ec321edd-b542-4d79-9ce8-5a5c930c5f79" providerId="AD" clId="Web-{0FB01028-06F6-7E36-4483-00FDFF69951B}" dt="2024-07-12T13:08:49.787" v="638" actId="20577"/>
        <pc:sldMkLst>
          <pc:docMk/>
          <pc:sldMk cId="1032054964" sldId="270"/>
        </pc:sldMkLst>
      </pc:sldChg>
      <pc:sldChg chg="delSp modSp">
        <pc:chgData name="Reina Trejo" userId="S::rtrejo@netgain.tech::ec321edd-b542-4d79-9ce8-5a5c930c5f79" providerId="AD" clId="Web-{0FB01028-06F6-7E36-4483-00FDFF69951B}" dt="2024-07-12T14:43:33.379" v="711" actId="20577"/>
        <pc:sldMkLst>
          <pc:docMk/>
          <pc:sldMk cId="1830851110" sldId="271"/>
        </pc:sldMkLst>
      </pc:sldChg>
      <pc:sldChg chg="del">
        <pc:chgData name="Reina Trejo" userId="S::rtrejo@netgain.tech::ec321edd-b542-4d79-9ce8-5a5c930c5f79" providerId="AD" clId="Web-{0FB01028-06F6-7E36-4483-00FDFF69951B}" dt="2024-07-12T13:01:38.563" v="595"/>
        <pc:sldMkLst>
          <pc:docMk/>
          <pc:sldMk cId="770164325" sldId="272"/>
        </pc:sldMkLst>
      </pc:sldChg>
      <pc:sldChg chg="del">
        <pc:chgData name="Reina Trejo" userId="S::rtrejo@netgain.tech::ec321edd-b542-4d79-9ce8-5a5c930c5f79" providerId="AD" clId="Web-{0FB01028-06F6-7E36-4483-00FDFF69951B}" dt="2024-07-12T13:01:13.625" v="593"/>
        <pc:sldMkLst>
          <pc:docMk/>
          <pc:sldMk cId="3131684467" sldId="273"/>
        </pc:sldMkLst>
      </pc:sldChg>
      <pc:sldChg chg="del">
        <pc:chgData name="Reina Trejo" userId="S::rtrejo@netgain.tech::ec321edd-b542-4d79-9ce8-5a5c930c5f79" providerId="AD" clId="Web-{0FB01028-06F6-7E36-4483-00FDFF69951B}" dt="2024-07-12T13:01:25.719" v="594"/>
        <pc:sldMkLst>
          <pc:docMk/>
          <pc:sldMk cId="1324009454" sldId="274"/>
        </pc:sldMkLst>
      </pc:sldChg>
      <pc:sldChg chg="modSp">
        <pc:chgData name="Reina Trejo" userId="S::rtrejo@netgain.tech::ec321edd-b542-4d79-9ce8-5a5c930c5f79" providerId="AD" clId="Web-{0FB01028-06F6-7E36-4483-00FDFF69951B}" dt="2024-07-12T14:42:13.580" v="682" actId="1076"/>
        <pc:sldMkLst>
          <pc:docMk/>
          <pc:sldMk cId="2392878466" sldId="275"/>
        </pc:sldMkLst>
      </pc:sldChg>
      <pc:sldChg chg="modSp">
        <pc:chgData name="Reina Trejo" userId="S::rtrejo@netgain.tech::ec321edd-b542-4d79-9ce8-5a5c930c5f79" providerId="AD" clId="Web-{0FB01028-06F6-7E36-4483-00FDFF69951B}" dt="2024-07-12T12:59:47.450" v="587" actId="14100"/>
        <pc:sldMkLst>
          <pc:docMk/>
          <pc:sldMk cId="2959229055" sldId="277"/>
        </pc:sldMkLst>
      </pc:sldChg>
    </pc:docChg>
  </pc:docChgLst>
  <pc:docChgLst>
    <pc:chgData name="Reina Trejo" userId="S::rtrejo@netgain.tech::ec321edd-b542-4d79-9ce8-5a5c930c5f79" providerId="AD" clId="Web-{C71F032E-3A72-53BB-0C92-2796FD3C8573}"/>
    <pc:docChg chg="modSld">
      <pc:chgData name="Reina Trejo" userId="S::rtrejo@netgain.tech::ec321edd-b542-4d79-9ce8-5a5c930c5f79" providerId="AD" clId="Web-{C71F032E-3A72-53BB-0C92-2796FD3C8573}" dt="2024-07-11T22:36:50.261" v="113" actId="20577"/>
      <pc:docMkLst>
        <pc:docMk/>
      </pc:docMkLst>
      <pc:sldChg chg="modSp">
        <pc:chgData name="Reina Trejo" userId="S::rtrejo@netgain.tech::ec321edd-b542-4d79-9ce8-5a5c930c5f79" providerId="AD" clId="Web-{C71F032E-3A72-53BB-0C92-2796FD3C8573}" dt="2024-07-11T22:36:50.261" v="113" actId="20577"/>
        <pc:sldMkLst>
          <pc:docMk/>
          <pc:sldMk cId="4209524284" sldId="258"/>
        </pc:sldMkLst>
      </pc:sldChg>
      <pc:sldChg chg="modSp">
        <pc:chgData name="Reina Trejo" userId="S::rtrejo@netgain.tech::ec321edd-b542-4d79-9ce8-5a5c930c5f79" providerId="AD" clId="Web-{C71F032E-3A72-53BB-0C92-2796FD3C8573}" dt="2024-07-11T22:21:17.534" v="43" actId="20577"/>
        <pc:sldMkLst>
          <pc:docMk/>
          <pc:sldMk cId="2392878466" sldId="275"/>
        </pc:sldMkLst>
      </pc:sldChg>
      <pc:sldChg chg="modSp">
        <pc:chgData name="Reina Trejo" userId="S::rtrejo@netgain.tech::ec321edd-b542-4d79-9ce8-5a5c930c5f79" providerId="AD" clId="Web-{C71F032E-3A72-53BB-0C92-2796FD3C8573}" dt="2024-07-11T22:24:00.289" v="92" actId="20577"/>
        <pc:sldMkLst>
          <pc:docMk/>
          <pc:sldMk cId="2959229055" sldId="277"/>
        </pc:sldMkLst>
      </pc:sldChg>
    </pc:docChg>
  </pc:docChgLst>
  <pc:docChgLst>
    <pc:chgData name="Morgan Hunsaker" userId="S::mhunsaker@netgain.tech::88dc3eb2-6052-4a73-a0a5-f37699333cba" providerId="AD" clId="Web-{022D5270-A8D7-BDAA-AF9B-5A4CB1F1DAA2}"/>
    <pc:docChg chg="modSld">
      <pc:chgData name="Morgan Hunsaker" userId="S::mhunsaker@netgain.tech::88dc3eb2-6052-4a73-a0a5-f37699333cba" providerId="AD" clId="Web-{022D5270-A8D7-BDAA-AF9B-5A4CB1F1DAA2}" dt="2025-02-10T21:19:26.438" v="3" actId="20577"/>
      <pc:docMkLst>
        <pc:docMk/>
      </pc:docMkLst>
      <pc:sldChg chg="modSp">
        <pc:chgData name="Morgan Hunsaker" userId="S::mhunsaker@netgain.tech::88dc3eb2-6052-4a73-a0a5-f37699333cba" providerId="AD" clId="Web-{022D5270-A8D7-BDAA-AF9B-5A4CB1F1DAA2}" dt="2025-02-10T21:19:26.438" v="3" actId="20577"/>
        <pc:sldMkLst>
          <pc:docMk/>
          <pc:sldMk cId="1519666490" sldId="487"/>
        </pc:sldMkLst>
        <pc:spChg chg="mod">
          <ac:chgData name="Morgan Hunsaker" userId="S::mhunsaker@netgain.tech::88dc3eb2-6052-4a73-a0a5-f37699333cba" providerId="AD" clId="Web-{022D5270-A8D7-BDAA-AF9B-5A4CB1F1DAA2}" dt="2025-02-10T21:19:26.438" v="3" actId="20577"/>
          <ac:spMkLst>
            <pc:docMk/>
            <pc:sldMk cId="1519666490" sldId="487"/>
            <ac:spMk id="3" creationId="{86BED7B8-3819-7E80-B2DE-7BDC26950BB8}"/>
          </ac:spMkLst>
        </pc:spChg>
      </pc:sldChg>
    </pc:docChg>
  </pc:docChgLst>
  <pc:docChgLst>
    <pc:chgData name="Reina Trejo" userId="S::rtrejo@netgain.tech::ec321edd-b542-4d79-9ce8-5a5c930c5f79" providerId="AD" clId="Web-{A89690FD-C07B-173B-97D4-B07B6F7BF296}"/>
    <pc:docChg chg="addSld delSld modSld sldOrd">
      <pc:chgData name="Reina Trejo" userId="S::rtrejo@netgain.tech::ec321edd-b542-4d79-9ce8-5a5c930c5f79" providerId="AD" clId="Web-{A89690FD-C07B-173B-97D4-B07B6F7BF296}" dt="2025-02-11T17:29:39.154" v="523" actId="20577"/>
      <pc:docMkLst>
        <pc:docMk/>
      </pc:docMkLst>
      <pc:sldChg chg="modSp">
        <pc:chgData name="Reina Trejo" userId="S::rtrejo@netgain.tech::ec321edd-b542-4d79-9ce8-5a5c930c5f79" providerId="AD" clId="Web-{A89690FD-C07B-173B-97D4-B07B6F7BF296}" dt="2025-02-10T20:32:23.863" v="374" actId="1076"/>
        <pc:sldMkLst>
          <pc:docMk/>
          <pc:sldMk cId="893648074" sldId="262"/>
        </pc:sldMkLst>
        <pc:spChg chg="mod">
          <ac:chgData name="Reina Trejo" userId="S::rtrejo@netgain.tech::ec321edd-b542-4d79-9ce8-5a5c930c5f79" providerId="AD" clId="Web-{A89690FD-C07B-173B-97D4-B07B6F7BF296}" dt="2025-02-10T20:31:59.050" v="371" actId="20577"/>
          <ac:spMkLst>
            <pc:docMk/>
            <pc:sldMk cId="893648074" sldId="262"/>
            <ac:spMk id="2" creationId="{48EB86E3-18B7-A0CF-1FE3-B930D6B85B26}"/>
          </ac:spMkLst>
        </pc:spChg>
        <pc:spChg chg="mod">
          <ac:chgData name="Reina Trejo" userId="S::rtrejo@netgain.tech::ec321edd-b542-4d79-9ce8-5a5c930c5f79" providerId="AD" clId="Web-{A89690FD-C07B-173B-97D4-B07B6F7BF296}" dt="2025-02-10T20:32:23.863" v="374" actId="1076"/>
          <ac:spMkLst>
            <pc:docMk/>
            <pc:sldMk cId="893648074" sldId="262"/>
            <ac:spMk id="5" creationId="{008E4D38-04A6-4B51-B966-7AEB841A6261}"/>
          </ac:spMkLst>
        </pc:spChg>
      </pc:sldChg>
      <pc:sldChg chg="modSp add">
        <pc:chgData name="Reina Trejo" userId="S::rtrejo@netgain.tech::ec321edd-b542-4d79-9ce8-5a5c930c5f79" providerId="AD" clId="Web-{A89690FD-C07B-173B-97D4-B07B6F7BF296}" dt="2025-02-10T20:51:48.284" v="380" actId="14100"/>
        <pc:sldMkLst>
          <pc:docMk/>
          <pc:sldMk cId="3221167036" sldId="360"/>
        </pc:sldMkLst>
        <pc:spChg chg="mod">
          <ac:chgData name="Reina Trejo" userId="S::rtrejo@netgain.tech::ec321edd-b542-4d79-9ce8-5a5c930c5f79" providerId="AD" clId="Web-{A89690FD-C07B-173B-97D4-B07B6F7BF296}" dt="2025-02-10T20:51:48.284" v="380" actId="14100"/>
          <ac:spMkLst>
            <pc:docMk/>
            <pc:sldMk cId="3221167036" sldId="360"/>
            <ac:spMk id="30" creationId="{020D8D25-7B7E-6D1E-944B-C218EF9AA315}"/>
          </ac:spMkLst>
        </pc:spChg>
      </pc:sldChg>
      <pc:sldChg chg="modSp del">
        <pc:chgData name="Reina Trejo" userId="S::rtrejo@netgain.tech::ec321edd-b542-4d79-9ce8-5a5c930c5f79" providerId="AD" clId="Web-{A89690FD-C07B-173B-97D4-B07B6F7BF296}" dt="2025-02-10T20:52:05.503" v="381"/>
        <pc:sldMkLst>
          <pc:docMk/>
          <pc:sldMk cId="1832491382" sldId="474"/>
        </pc:sldMkLst>
        <pc:spChg chg="mod">
          <ac:chgData name="Reina Trejo" userId="S::rtrejo@netgain.tech::ec321edd-b542-4d79-9ce8-5a5c930c5f79" providerId="AD" clId="Web-{A89690FD-C07B-173B-97D4-B07B6F7BF296}" dt="2025-02-10T20:34:16.460" v="376" actId="20577"/>
          <ac:spMkLst>
            <pc:docMk/>
            <pc:sldMk cId="1832491382" sldId="474"/>
            <ac:spMk id="3" creationId="{677539C7-9460-B841-C002-45DB6151E46B}"/>
          </ac:spMkLst>
        </pc:spChg>
      </pc:sldChg>
      <pc:sldChg chg="modSp del">
        <pc:chgData name="Reina Trejo" userId="S::rtrejo@netgain.tech::ec321edd-b542-4d79-9ce8-5a5c930c5f79" providerId="AD" clId="Web-{A89690FD-C07B-173B-97D4-B07B6F7BF296}" dt="2025-02-10T20:58:46.138" v="401"/>
        <pc:sldMkLst>
          <pc:docMk/>
          <pc:sldMk cId="2300310955" sldId="475"/>
        </pc:sldMkLst>
        <pc:spChg chg="mod">
          <ac:chgData name="Reina Trejo" userId="S::rtrejo@netgain.tech::ec321edd-b542-4d79-9ce8-5a5c930c5f79" providerId="AD" clId="Web-{A89690FD-C07B-173B-97D4-B07B6F7BF296}" dt="2025-02-10T20:58:21.184" v="399" actId="1076"/>
          <ac:spMkLst>
            <pc:docMk/>
            <pc:sldMk cId="2300310955" sldId="475"/>
            <ac:spMk id="4" creationId="{549721F6-ECDA-E7B2-0DD0-DBC4C848AD2C}"/>
          </ac:spMkLst>
        </pc:spChg>
        <pc:spChg chg="mod">
          <ac:chgData name="Reina Trejo" userId="S::rtrejo@netgain.tech::ec321edd-b542-4d79-9ce8-5a5c930c5f79" providerId="AD" clId="Web-{A89690FD-C07B-173B-97D4-B07B6F7BF296}" dt="2025-02-10T20:58:21.106" v="398" actId="1076"/>
          <ac:spMkLst>
            <pc:docMk/>
            <pc:sldMk cId="2300310955" sldId="475"/>
            <ac:spMk id="13" creationId="{A91A27D7-896C-B7AB-331B-0420E75B0AA9}"/>
          </ac:spMkLst>
        </pc:spChg>
      </pc:sldChg>
      <pc:sldChg chg="del ord">
        <pc:chgData name="Reina Trejo" userId="S::rtrejo@netgain.tech::ec321edd-b542-4d79-9ce8-5a5c930c5f79" providerId="AD" clId="Web-{A89690FD-C07B-173B-97D4-B07B6F7BF296}" dt="2025-02-10T20:52:28.675" v="382"/>
        <pc:sldMkLst>
          <pc:docMk/>
          <pc:sldMk cId="193131073" sldId="476"/>
        </pc:sldMkLst>
      </pc:sldChg>
      <pc:sldChg chg="modSp ord">
        <pc:chgData name="Reina Trejo" userId="S::rtrejo@netgain.tech::ec321edd-b542-4d79-9ce8-5a5c930c5f79" providerId="AD" clId="Web-{A89690FD-C07B-173B-97D4-B07B6F7BF296}" dt="2025-02-10T20:58:21.028" v="397" actId="1076"/>
        <pc:sldMkLst>
          <pc:docMk/>
          <pc:sldMk cId="1491854336" sldId="477"/>
        </pc:sldMkLst>
        <pc:spChg chg="mod">
          <ac:chgData name="Reina Trejo" userId="S::rtrejo@netgain.tech::ec321edd-b542-4d79-9ce8-5a5c930c5f79" providerId="AD" clId="Web-{A89690FD-C07B-173B-97D4-B07B6F7BF296}" dt="2025-02-10T20:58:21.028" v="397" actId="1076"/>
          <ac:spMkLst>
            <pc:docMk/>
            <pc:sldMk cId="1491854336" sldId="477"/>
            <ac:spMk id="2" creationId="{CE4EC2B5-F1C0-8134-26C1-5993F5D91A17}"/>
          </ac:spMkLst>
        </pc:spChg>
        <pc:spChg chg="mod">
          <ac:chgData name="Reina Trejo" userId="S::rtrejo@netgain.tech::ec321edd-b542-4d79-9ce8-5a5c930c5f79" providerId="AD" clId="Web-{A89690FD-C07B-173B-97D4-B07B6F7BF296}" dt="2025-02-10T20:58:20.965" v="396" actId="1076"/>
          <ac:spMkLst>
            <pc:docMk/>
            <pc:sldMk cId="1491854336" sldId="477"/>
            <ac:spMk id="10" creationId="{45630FBF-388D-28CE-77B8-66A85AB70F36}"/>
          </ac:spMkLst>
        </pc:spChg>
      </pc:sldChg>
      <pc:sldChg chg="modSp ord">
        <pc:chgData name="Reina Trejo" userId="S::rtrejo@netgain.tech::ec321edd-b542-4d79-9ce8-5a5c930c5f79" providerId="AD" clId="Web-{A89690FD-C07B-173B-97D4-B07B6F7BF296}" dt="2025-02-10T20:58:27.372" v="400"/>
        <pc:sldMkLst>
          <pc:docMk/>
          <pc:sldMk cId="1747176857" sldId="478"/>
        </pc:sldMkLst>
        <pc:picChg chg="mod">
          <ac:chgData name="Reina Trejo" userId="S::rtrejo@netgain.tech::ec321edd-b542-4d79-9ce8-5a5c930c5f79" providerId="AD" clId="Web-{A89690FD-C07B-173B-97D4-B07B6F7BF296}" dt="2025-02-10T20:34:36.976" v="378" actId="1076"/>
          <ac:picMkLst>
            <pc:docMk/>
            <pc:sldMk cId="1747176857" sldId="478"/>
            <ac:picMk id="3" creationId="{D7680054-D3EF-7BE2-96B2-8D3CCCB17A14}"/>
          </ac:picMkLst>
        </pc:picChg>
      </pc:sldChg>
      <pc:sldChg chg="modSp">
        <pc:chgData name="Reina Trejo" userId="S::rtrejo@netgain.tech::ec321edd-b542-4d79-9ce8-5a5c930c5f79" providerId="AD" clId="Web-{A89690FD-C07B-173B-97D4-B07B6F7BF296}" dt="2025-02-10T21:25:20.413" v="501" actId="20577"/>
        <pc:sldMkLst>
          <pc:docMk/>
          <pc:sldMk cId="2779275780" sldId="479"/>
        </pc:sldMkLst>
        <pc:spChg chg="mod">
          <ac:chgData name="Reina Trejo" userId="S::rtrejo@netgain.tech::ec321edd-b542-4d79-9ce8-5a5c930c5f79" providerId="AD" clId="Web-{A89690FD-C07B-173B-97D4-B07B6F7BF296}" dt="2025-02-10T21:25:20.413" v="501" actId="20577"/>
          <ac:spMkLst>
            <pc:docMk/>
            <pc:sldMk cId="2779275780" sldId="479"/>
            <ac:spMk id="5" creationId="{002D6B03-F8D0-B70B-BB86-20578D0A00BD}"/>
          </ac:spMkLst>
        </pc:spChg>
        <pc:spChg chg="mod">
          <ac:chgData name="Reina Trejo" userId="S::rtrejo@netgain.tech::ec321edd-b542-4d79-9ce8-5a5c930c5f79" providerId="AD" clId="Web-{A89690FD-C07B-173B-97D4-B07B6F7BF296}" dt="2025-02-10T21:23:31.817" v="470" actId="20577"/>
          <ac:spMkLst>
            <pc:docMk/>
            <pc:sldMk cId="2779275780" sldId="479"/>
            <ac:spMk id="9" creationId="{B005B930-2164-9BB7-FF45-838941704E6F}"/>
          </ac:spMkLst>
        </pc:spChg>
        <pc:picChg chg="mod modCrop">
          <ac:chgData name="Reina Trejo" userId="S::rtrejo@netgain.tech::ec321edd-b542-4d79-9ce8-5a5c930c5f79" providerId="AD" clId="Web-{A89690FD-C07B-173B-97D4-B07B6F7BF296}" dt="2025-02-10T16:49:21.231" v="11" actId="14100"/>
          <ac:picMkLst>
            <pc:docMk/>
            <pc:sldMk cId="2779275780" sldId="479"/>
            <ac:picMk id="10" creationId="{8CCAE5C9-80AE-FF7F-368C-D55277FDC521}"/>
          </ac:picMkLst>
        </pc:picChg>
      </pc:sldChg>
      <pc:sldChg chg="del ord">
        <pc:chgData name="Reina Trejo" userId="S::rtrejo@netgain.tech::ec321edd-b542-4d79-9ce8-5a5c930c5f79" providerId="AD" clId="Web-{A89690FD-C07B-173B-97D4-B07B6F7BF296}" dt="2025-02-10T20:21:58.097" v="145"/>
        <pc:sldMkLst>
          <pc:docMk/>
          <pc:sldMk cId="2194486417" sldId="480"/>
        </pc:sldMkLst>
      </pc:sldChg>
      <pc:sldChg chg="modSp add del">
        <pc:chgData name="Reina Trejo" userId="S::rtrejo@netgain.tech::ec321edd-b542-4d79-9ce8-5a5c930c5f79" providerId="AD" clId="Web-{A89690FD-C07B-173B-97D4-B07B6F7BF296}" dt="2025-02-10T21:28:09.417" v="522" actId="20577"/>
        <pc:sldMkLst>
          <pc:docMk/>
          <pc:sldMk cId="1345079694" sldId="481"/>
        </pc:sldMkLst>
        <pc:spChg chg="mod">
          <ac:chgData name="Reina Trejo" userId="S::rtrejo@netgain.tech::ec321edd-b542-4d79-9ce8-5a5c930c5f79" providerId="AD" clId="Web-{A89690FD-C07B-173B-97D4-B07B6F7BF296}" dt="2025-02-10T20:59:38.889" v="413" actId="1076"/>
          <ac:spMkLst>
            <pc:docMk/>
            <pc:sldMk cId="1345079694" sldId="481"/>
            <ac:spMk id="2" creationId="{1C6C0298-74A8-D265-D66C-2D9A5480E185}"/>
          </ac:spMkLst>
        </pc:spChg>
        <pc:spChg chg="mod">
          <ac:chgData name="Reina Trejo" userId="S::rtrejo@netgain.tech::ec321edd-b542-4d79-9ce8-5a5c930c5f79" providerId="AD" clId="Web-{A89690FD-C07B-173B-97D4-B07B6F7BF296}" dt="2025-02-10T21:28:09.417" v="522" actId="20577"/>
          <ac:spMkLst>
            <pc:docMk/>
            <pc:sldMk cId="1345079694" sldId="481"/>
            <ac:spMk id="13" creationId="{CCF76C9E-9FB2-7761-B3D3-1B993798046C}"/>
          </ac:spMkLst>
        </pc:spChg>
        <pc:picChg chg="mod">
          <ac:chgData name="Reina Trejo" userId="S::rtrejo@netgain.tech::ec321edd-b542-4d79-9ce8-5a5c930c5f79" providerId="AD" clId="Web-{A89690FD-C07B-173B-97D4-B07B6F7BF296}" dt="2025-02-10T20:59:53.140" v="420" actId="1076"/>
          <ac:picMkLst>
            <pc:docMk/>
            <pc:sldMk cId="1345079694" sldId="481"/>
            <ac:picMk id="14" creationId="{A643A5DB-5198-B481-B7DE-D5D3014C2FE9}"/>
          </ac:picMkLst>
        </pc:picChg>
      </pc:sldChg>
      <pc:sldChg chg="add del ord">
        <pc:chgData name="Reina Trejo" userId="S::rtrejo@netgain.tech::ec321edd-b542-4d79-9ce8-5a5c930c5f79" providerId="AD" clId="Web-{A89690FD-C07B-173B-97D4-B07B6F7BF296}" dt="2025-02-10T21:04:21.053" v="423"/>
        <pc:sldMkLst>
          <pc:docMk/>
          <pc:sldMk cId="1433370715" sldId="484"/>
        </pc:sldMkLst>
      </pc:sldChg>
      <pc:sldChg chg="modSp">
        <pc:chgData name="Reina Trejo" userId="S::rtrejo@netgain.tech::ec321edd-b542-4d79-9ce8-5a5c930c5f79" providerId="AD" clId="Web-{A89690FD-C07B-173B-97D4-B07B6F7BF296}" dt="2025-02-11T17:29:39.154" v="523" actId="20577"/>
        <pc:sldMkLst>
          <pc:docMk/>
          <pc:sldMk cId="2217375501" sldId="485"/>
        </pc:sldMkLst>
        <pc:spChg chg="mod">
          <ac:chgData name="Reina Trejo" userId="S::rtrejo@netgain.tech::ec321edd-b542-4d79-9ce8-5a5c930c5f79" providerId="AD" clId="Web-{A89690FD-C07B-173B-97D4-B07B6F7BF296}" dt="2025-02-11T17:29:39.154" v="523" actId="20577"/>
          <ac:spMkLst>
            <pc:docMk/>
            <pc:sldMk cId="2217375501" sldId="485"/>
            <ac:spMk id="3" creationId="{C56C270B-4107-1C18-4FD1-299A69C711AC}"/>
          </ac:spMkLst>
        </pc:spChg>
      </pc:sldChg>
      <pc:sldChg chg="addSp delSp modSp new">
        <pc:chgData name="Reina Trejo" userId="S::rtrejo@netgain.tech::ec321edd-b542-4d79-9ce8-5a5c930c5f79" providerId="AD" clId="Web-{A89690FD-C07B-173B-97D4-B07B6F7BF296}" dt="2025-02-10T21:27:14.025" v="507" actId="20577"/>
        <pc:sldMkLst>
          <pc:docMk/>
          <pc:sldMk cId="1167128557" sldId="486"/>
        </pc:sldMkLst>
        <pc:spChg chg="mod">
          <ac:chgData name="Reina Trejo" userId="S::rtrejo@netgain.tech::ec321edd-b542-4d79-9ce8-5a5c930c5f79" providerId="AD" clId="Web-{A89690FD-C07B-173B-97D4-B07B6F7BF296}" dt="2025-02-10T20:17:37.356" v="70" actId="20577"/>
          <ac:spMkLst>
            <pc:docMk/>
            <pc:sldMk cId="1167128557" sldId="486"/>
            <ac:spMk id="2" creationId="{493D4D24-0B87-413A-1F77-DCE9E7372752}"/>
          </ac:spMkLst>
        </pc:spChg>
        <pc:spChg chg="mod ord">
          <ac:chgData name="Reina Trejo" userId="S::rtrejo@netgain.tech::ec321edd-b542-4d79-9ce8-5a5c930c5f79" providerId="AD" clId="Web-{A89690FD-C07B-173B-97D4-B07B6F7BF296}" dt="2025-02-10T20:31:08.142" v="366" actId="20577"/>
          <ac:spMkLst>
            <pc:docMk/>
            <pc:sldMk cId="1167128557" sldId="486"/>
            <ac:spMk id="4" creationId="{A5A1AE4D-2231-ABB8-39E5-7F21D5439B49}"/>
          </ac:spMkLst>
        </pc:spChg>
        <pc:spChg chg="del">
          <ac:chgData name="Reina Trejo" userId="S::rtrejo@netgain.tech::ec321edd-b542-4d79-9ce8-5a5c930c5f79" providerId="AD" clId="Web-{A89690FD-C07B-173B-97D4-B07B6F7BF296}" dt="2025-02-10T20:16:30.511" v="47"/>
          <ac:spMkLst>
            <pc:docMk/>
            <pc:sldMk cId="1167128557" sldId="486"/>
            <ac:spMk id="5" creationId="{ED55686D-59F5-06EA-33E5-3A2C836BB4D0}"/>
          </ac:spMkLst>
        </pc:spChg>
        <pc:spChg chg="mod">
          <ac:chgData name="Reina Trejo" userId="S::rtrejo@netgain.tech::ec321edd-b542-4d79-9ce8-5a5c930c5f79" providerId="AD" clId="Web-{A89690FD-C07B-173B-97D4-B07B6F7BF296}" dt="2025-02-10T20:20:22.220" v="129" actId="20577"/>
          <ac:spMkLst>
            <pc:docMk/>
            <pc:sldMk cId="1167128557" sldId="486"/>
            <ac:spMk id="6" creationId="{4D43C4EE-C546-7C24-9FE0-521F56F3F999}"/>
          </ac:spMkLst>
        </pc:spChg>
        <pc:spChg chg="mod">
          <ac:chgData name="Reina Trejo" userId="S::rtrejo@netgain.tech::ec321edd-b542-4d79-9ce8-5a5c930c5f79" providerId="AD" clId="Web-{A89690FD-C07B-173B-97D4-B07B6F7BF296}" dt="2025-02-10T21:27:14.025" v="507" actId="20577"/>
          <ac:spMkLst>
            <pc:docMk/>
            <pc:sldMk cId="1167128557" sldId="486"/>
            <ac:spMk id="7" creationId="{034DB3F0-F7F9-5F65-C442-FB17245BA9F6}"/>
          </ac:spMkLst>
        </pc:spChg>
        <pc:spChg chg="add mod">
          <ac:chgData name="Reina Trejo" userId="S::rtrejo@netgain.tech::ec321edd-b542-4d79-9ce8-5a5c930c5f79" providerId="AD" clId="Web-{A89690FD-C07B-173B-97D4-B07B6F7BF296}" dt="2025-02-10T20:16:13.463" v="31"/>
          <ac:spMkLst>
            <pc:docMk/>
            <pc:sldMk cId="1167128557" sldId="486"/>
            <ac:spMk id="8" creationId="{62B465AE-34D4-5A04-9A57-436A850663C9}"/>
          </ac:spMkLst>
        </pc:spChg>
      </pc:sldChg>
      <pc:sldChg chg="addSp delSp modSp new ord">
        <pc:chgData name="Reina Trejo" userId="S::rtrejo@netgain.tech::ec321edd-b542-4d79-9ce8-5a5c930c5f79" providerId="AD" clId="Web-{A89690FD-C07B-173B-97D4-B07B6F7BF296}" dt="2025-02-10T21:07:41.402" v="444" actId="1076"/>
        <pc:sldMkLst>
          <pc:docMk/>
          <pc:sldMk cId="1519666490" sldId="487"/>
        </pc:sldMkLst>
        <pc:spChg chg="mod">
          <ac:chgData name="Reina Trejo" userId="S::rtrejo@netgain.tech::ec321edd-b542-4d79-9ce8-5a5c930c5f79" providerId="AD" clId="Web-{A89690FD-C07B-173B-97D4-B07B6F7BF296}" dt="2025-02-10T20:59:29.046" v="412" actId="20577"/>
          <ac:spMkLst>
            <pc:docMk/>
            <pc:sldMk cId="1519666490" sldId="487"/>
            <ac:spMk id="2" creationId="{52E86E9C-2AEF-0FAD-C070-FFAE0394F29A}"/>
          </ac:spMkLst>
        </pc:spChg>
        <pc:spChg chg="mod">
          <ac:chgData name="Reina Trejo" userId="S::rtrejo@netgain.tech::ec321edd-b542-4d79-9ce8-5a5c930c5f79" providerId="AD" clId="Web-{A89690FD-C07B-173B-97D4-B07B6F7BF296}" dt="2025-02-10T20:26:43.823" v="183" actId="20577"/>
          <ac:spMkLst>
            <pc:docMk/>
            <pc:sldMk cId="1519666490" sldId="487"/>
            <ac:spMk id="3" creationId="{86BED7B8-3819-7E80-B2DE-7BDC26950BB8}"/>
          </ac:spMkLst>
        </pc:spChg>
        <pc:spChg chg="mod">
          <ac:chgData name="Reina Trejo" userId="S::rtrejo@netgain.tech::ec321edd-b542-4d79-9ce8-5a5c930c5f79" providerId="AD" clId="Web-{A89690FD-C07B-173B-97D4-B07B6F7BF296}" dt="2025-02-10T20:27:14.605" v="208" actId="20577"/>
          <ac:spMkLst>
            <pc:docMk/>
            <pc:sldMk cId="1519666490" sldId="487"/>
            <ac:spMk id="4" creationId="{65365E9E-6AE7-47ED-A2D3-347F1DAB64F9}"/>
          </ac:spMkLst>
        </pc:spChg>
        <pc:spChg chg="mod">
          <ac:chgData name="Reina Trejo" userId="S::rtrejo@netgain.tech::ec321edd-b542-4d79-9ce8-5a5c930c5f79" providerId="AD" clId="Web-{A89690FD-C07B-173B-97D4-B07B6F7BF296}" dt="2025-02-10T20:27:49.247" v="242" actId="14100"/>
          <ac:spMkLst>
            <pc:docMk/>
            <pc:sldMk cId="1519666490" sldId="487"/>
            <ac:spMk id="5" creationId="{835A154F-3D32-23FD-E6C2-CD612F256A58}"/>
          </ac:spMkLst>
        </pc:spChg>
        <pc:spChg chg="mod">
          <ac:chgData name="Reina Trejo" userId="S::rtrejo@netgain.tech::ec321edd-b542-4d79-9ce8-5a5c930c5f79" providerId="AD" clId="Web-{A89690FD-C07B-173B-97D4-B07B6F7BF296}" dt="2025-02-10T20:28:29.967" v="270" actId="14100"/>
          <ac:spMkLst>
            <pc:docMk/>
            <pc:sldMk cId="1519666490" sldId="487"/>
            <ac:spMk id="6" creationId="{A8EBBAB4-8E99-3D64-3406-7F3CD2286126}"/>
          </ac:spMkLst>
        </pc:spChg>
        <pc:spChg chg="mod">
          <ac:chgData name="Reina Trejo" userId="S::rtrejo@netgain.tech::ec321edd-b542-4d79-9ce8-5a5c930c5f79" providerId="AD" clId="Web-{A89690FD-C07B-173B-97D4-B07B6F7BF296}" dt="2025-02-10T20:29:36.515" v="363" actId="20577"/>
          <ac:spMkLst>
            <pc:docMk/>
            <pc:sldMk cId="1519666490" sldId="487"/>
            <ac:spMk id="7" creationId="{C39F2004-03A2-6F78-0E32-5CCD40F3B28A}"/>
          </ac:spMkLst>
        </pc:spChg>
        <pc:spChg chg="del">
          <ac:chgData name="Reina Trejo" userId="S::rtrejo@netgain.tech::ec321edd-b542-4d79-9ce8-5a5c930c5f79" providerId="AD" clId="Web-{A89690FD-C07B-173B-97D4-B07B6F7BF296}" dt="2025-02-10T21:07:21.526" v="441"/>
          <ac:spMkLst>
            <pc:docMk/>
            <pc:sldMk cId="1519666490" sldId="487"/>
            <ac:spMk id="8" creationId="{AC76D1AF-B656-6B2D-7A0D-AE6EC64E8FAB}"/>
          </ac:spMkLst>
        </pc:spChg>
        <pc:spChg chg="del">
          <ac:chgData name="Reina Trejo" userId="S::rtrejo@netgain.tech::ec321edd-b542-4d79-9ce8-5a5c930c5f79" providerId="AD" clId="Web-{A89690FD-C07B-173B-97D4-B07B6F7BF296}" dt="2025-02-10T21:06:01.587" v="432"/>
          <ac:spMkLst>
            <pc:docMk/>
            <pc:sldMk cId="1519666490" sldId="487"/>
            <ac:spMk id="9" creationId="{F7BC4144-E874-37BA-D499-FF976410D554}"/>
          </ac:spMkLst>
        </pc:spChg>
        <pc:spChg chg="del">
          <ac:chgData name="Reina Trejo" userId="S::rtrejo@netgain.tech::ec321edd-b542-4d79-9ce8-5a5c930c5f79" providerId="AD" clId="Web-{A89690FD-C07B-173B-97D4-B07B6F7BF296}" dt="2025-02-10T21:05:14.929" v="426"/>
          <ac:spMkLst>
            <pc:docMk/>
            <pc:sldMk cId="1519666490" sldId="487"/>
            <ac:spMk id="10" creationId="{067AAE1C-5AF5-C268-3A9B-479B21EAB5DB}"/>
          </ac:spMkLst>
        </pc:spChg>
        <pc:spChg chg="del">
          <ac:chgData name="Reina Trejo" userId="S::rtrejo@netgain.tech::ec321edd-b542-4d79-9ce8-5a5c930c5f79" providerId="AD" clId="Web-{A89690FD-C07B-173B-97D4-B07B6F7BF296}" dt="2025-02-10T21:05:35.383" v="429"/>
          <ac:spMkLst>
            <pc:docMk/>
            <pc:sldMk cId="1519666490" sldId="487"/>
            <ac:spMk id="11" creationId="{8D4333AF-BE49-A2CC-742F-F4EC37F7E414}"/>
          </ac:spMkLst>
        </pc:spChg>
        <pc:spChg chg="mod">
          <ac:chgData name="Reina Trejo" userId="S::rtrejo@netgain.tech::ec321edd-b542-4d79-9ce8-5a5c930c5f79" providerId="AD" clId="Web-{A89690FD-C07B-173B-97D4-B07B6F7BF296}" dt="2025-02-10T20:27:03.589" v="199" actId="20577"/>
          <ac:spMkLst>
            <pc:docMk/>
            <pc:sldMk cId="1519666490" sldId="487"/>
            <ac:spMk id="12" creationId="{ED951A8D-E200-7331-4175-4FF467B2CFB4}"/>
          </ac:spMkLst>
        </pc:spChg>
        <pc:spChg chg="mod">
          <ac:chgData name="Reina Trejo" userId="S::rtrejo@netgain.tech::ec321edd-b542-4d79-9ce8-5a5c930c5f79" providerId="AD" clId="Web-{A89690FD-C07B-173B-97D4-B07B6F7BF296}" dt="2025-02-10T20:27:30.215" v="225" actId="20577"/>
          <ac:spMkLst>
            <pc:docMk/>
            <pc:sldMk cId="1519666490" sldId="487"/>
            <ac:spMk id="13" creationId="{3E29563D-A328-A686-83D1-14802D5864BF}"/>
          </ac:spMkLst>
        </pc:spChg>
        <pc:spChg chg="mod">
          <ac:chgData name="Reina Trejo" userId="S::rtrejo@netgain.tech::ec321edd-b542-4d79-9ce8-5a5c930c5f79" providerId="AD" clId="Web-{A89690FD-C07B-173B-97D4-B07B6F7BF296}" dt="2025-02-10T20:28:09.982" v="261" actId="20577"/>
          <ac:spMkLst>
            <pc:docMk/>
            <pc:sldMk cId="1519666490" sldId="487"/>
            <ac:spMk id="14" creationId="{052481EF-B2F3-0FCD-85B2-EE68F7DB1935}"/>
          </ac:spMkLst>
        </pc:spChg>
        <pc:spChg chg="mod">
          <ac:chgData name="Reina Trejo" userId="S::rtrejo@netgain.tech::ec321edd-b542-4d79-9ce8-5a5c930c5f79" providerId="AD" clId="Web-{A89690FD-C07B-173B-97D4-B07B6F7BF296}" dt="2025-02-10T20:28:51.451" v="296" actId="20577"/>
          <ac:spMkLst>
            <pc:docMk/>
            <pc:sldMk cId="1519666490" sldId="487"/>
            <ac:spMk id="15" creationId="{5AE6C7CD-7C21-07EC-EE2D-88D6A8D585A0}"/>
          </ac:spMkLst>
        </pc:spChg>
        <pc:picChg chg="add mod">
          <ac:chgData name="Reina Trejo" userId="S::rtrejo@netgain.tech::ec321edd-b542-4d79-9ce8-5a5c930c5f79" providerId="AD" clId="Web-{A89690FD-C07B-173B-97D4-B07B6F7BF296}" dt="2025-02-10T21:05:20.492" v="427" actId="1076"/>
          <ac:picMkLst>
            <pc:docMk/>
            <pc:sldMk cId="1519666490" sldId="487"/>
            <ac:picMk id="17" creationId="{61610319-68D8-F04B-B20E-ECDBAB04D97F}"/>
          </ac:picMkLst>
        </pc:picChg>
        <pc:picChg chg="add mod">
          <ac:chgData name="Reina Trejo" userId="S::rtrejo@netgain.tech::ec321edd-b542-4d79-9ce8-5a5c930c5f79" providerId="AD" clId="Web-{A89690FD-C07B-173B-97D4-B07B6F7BF296}" dt="2025-02-10T21:05:41.196" v="430" actId="1076"/>
          <ac:picMkLst>
            <pc:docMk/>
            <pc:sldMk cId="1519666490" sldId="487"/>
            <ac:picMk id="18" creationId="{9515C4DA-3CC4-161D-D1E6-8879BC788CBB}"/>
          </ac:picMkLst>
        </pc:picChg>
        <pc:picChg chg="add del mod">
          <ac:chgData name="Reina Trejo" userId="S::rtrejo@netgain.tech::ec321edd-b542-4d79-9ce8-5a5c930c5f79" providerId="AD" clId="Web-{A89690FD-C07B-173B-97D4-B07B6F7BF296}" dt="2025-02-10T21:06:36.994" v="438"/>
          <ac:picMkLst>
            <pc:docMk/>
            <pc:sldMk cId="1519666490" sldId="487"/>
            <ac:picMk id="19" creationId="{1AE43A7A-1AE1-1935-490D-211E870AC22B}"/>
          </ac:picMkLst>
        </pc:picChg>
        <pc:picChg chg="add mod">
          <ac:chgData name="Reina Trejo" userId="S::rtrejo@netgain.tech::ec321edd-b542-4d79-9ce8-5a5c930c5f79" providerId="AD" clId="Web-{A89690FD-C07B-173B-97D4-B07B6F7BF296}" dt="2025-02-10T21:07:41.402" v="444" actId="1076"/>
          <ac:picMkLst>
            <pc:docMk/>
            <pc:sldMk cId="1519666490" sldId="487"/>
            <ac:picMk id="20" creationId="{16427D84-265F-911E-1E2E-388E968CBAF1}"/>
          </ac:picMkLst>
        </pc:picChg>
        <pc:picChg chg="add mod">
          <ac:chgData name="Reina Trejo" userId="S::rtrejo@netgain.tech::ec321edd-b542-4d79-9ce8-5a5c930c5f79" providerId="AD" clId="Web-{A89690FD-C07B-173B-97D4-B07B6F7BF296}" dt="2025-02-10T21:07:31.433" v="442" actId="1076"/>
          <ac:picMkLst>
            <pc:docMk/>
            <pc:sldMk cId="1519666490" sldId="487"/>
            <ac:picMk id="21" creationId="{4DFA9CB1-163B-45B1-9823-46A7F9EF668C}"/>
          </ac:picMkLst>
        </pc:picChg>
      </pc:sldChg>
      <pc:sldChg chg="add">
        <pc:chgData name="Reina Trejo" userId="S::rtrejo@netgain.tech::ec321edd-b542-4d79-9ce8-5a5c930c5f79" providerId="AD" clId="Web-{A89690FD-C07B-173B-97D4-B07B6F7BF296}" dt="2025-02-10T20:53:29.286" v="383"/>
        <pc:sldMkLst>
          <pc:docMk/>
          <pc:sldMk cId="2275539528" sldId="488"/>
        </pc:sldMkLst>
      </pc:sldChg>
      <pc:sldChg chg="add del">
        <pc:chgData name="Reina Trejo" userId="S::rtrejo@netgain.tech::ec321edd-b542-4d79-9ce8-5a5c930c5f79" providerId="AD" clId="Web-{A89690FD-C07B-173B-97D4-B07B6F7BF296}" dt="2025-02-10T20:57:58.527" v="389"/>
        <pc:sldMkLst>
          <pc:docMk/>
          <pc:sldMk cId="3926017020" sldId="489"/>
        </pc:sldMkLst>
      </pc:sldChg>
      <pc:sldChg chg="add del">
        <pc:chgData name="Reina Trejo" userId="S::rtrejo@netgain.tech::ec321edd-b542-4d79-9ce8-5a5c930c5f79" providerId="AD" clId="Web-{A89690FD-C07B-173B-97D4-B07B6F7BF296}" dt="2025-02-10T20:57:24.667" v="388"/>
        <pc:sldMkLst>
          <pc:docMk/>
          <pc:sldMk cId="763763473" sldId="490"/>
        </pc:sldMkLst>
      </pc:sldChg>
      <pc:sldMasterChg chg="addSldLayout">
        <pc:chgData name="Reina Trejo" userId="S::rtrejo@netgain.tech::ec321edd-b542-4d79-9ce8-5a5c930c5f79" providerId="AD" clId="Web-{A89690FD-C07B-173B-97D4-B07B6F7BF296}" dt="2025-02-10T20:51:27.799" v="379"/>
        <pc:sldMasterMkLst>
          <pc:docMk/>
          <pc:sldMasterMk cId="868338621" sldId="2147483648"/>
        </pc:sldMasterMkLst>
        <pc:sldLayoutChg chg="add">
          <pc:chgData name="Reina Trejo" userId="S::rtrejo@netgain.tech::ec321edd-b542-4d79-9ce8-5a5c930c5f79" providerId="AD" clId="Web-{A89690FD-C07B-173B-97D4-B07B6F7BF296}" dt="2025-02-10T20:51:27.799" v="379"/>
          <pc:sldLayoutMkLst>
            <pc:docMk/>
            <pc:sldMasterMk cId="868338621" sldId="2147483648"/>
            <pc:sldLayoutMk cId="1945996991" sldId="2147483794"/>
          </pc:sldLayoutMkLst>
        </pc:sldLayoutChg>
      </pc:sldMasterChg>
    </pc:docChg>
  </pc:docChgLst>
  <pc:docChgLst>
    <pc:chgData name="Megan Callister" userId="S::mcallister@netgain.tech::f884660b-e9ae-41d5-83b9-ad526dc7f1b9" providerId="AD" clId="Web-{9032319B-6489-7327-F313-17510816DA3D}"/>
    <pc:docChg chg="addSld modSld sldOrd">
      <pc:chgData name="Megan Callister" userId="S::mcallister@netgain.tech::f884660b-e9ae-41d5-83b9-ad526dc7f1b9" providerId="AD" clId="Web-{9032319B-6489-7327-F313-17510816DA3D}" dt="2025-02-05T18:03:12.628" v="593" actId="20577"/>
      <pc:docMkLst>
        <pc:docMk/>
      </pc:docMkLst>
      <pc:sldChg chg="delSp modSp">
        <pc:chgData name="Megan Callister" userId="S::mcallister@netgain.tech::f884660b-e9ae-41d5-83b9-ad526dc7f1b9" providerId="AD" clId="Web-{9032319B-6489-7327-F313-17510816DA3D}" dt="2025-02-05T16:53:07.287" v="52" actId="20577"/>
        <pc:sldMkLst>
          <pc:docMk/>
          <pc:sldMk cId="2256823872" sldId="261"/>
        </pc:sldMkLst>
        <pc:spChg chg="mod">
          <ac:chgData name="Megan Callister" userId="S::mcallister@netgain.tech::f884660b-e9ae-41d5-83b9-ad526dc7f1b9" providerId="AD" clId="Web-{9032319B-6489-7327-F313-17510816DA3D}" dt="2025-02-05T16:52:50.223" v="25" actId="20577"/>
          <ac:spMkLst>
            <pc:docMk/>
            <pc:sldMk cId="2256823872" sldId="261"/>
            <ac:spMk id="2" creationId="{13149A8D-6466-2E3E-FCCA-CC42BFE1E3E3}"/>
          </ac:spMkLst>
        </pc:spChg>
        <pc:spChg chg="mod">
          <ac:chgData name="Megan Callister" userId="S::mcallister@netgain.tech::f884660b-e9ae-41d5-83b9-ad526dc7f1b9" providerId="AD" clId="Web-{9032319B-6489-7327-F313-17510816DA3D}" dt="2025-02-05T16:53:07.287" v="52" actId="20577"/>
          <ac:spMkLst>
            <pc:docMk/>
            <pc:sldMk cId="2256823872" sldId="261"/>
            <ac:spMk id="3" creationId="{EC77A8A4-4883-1DA6-9A66-94332E650233}"/>
          </ac:spMkLst>
        </pc:spChg>
        <pc:picChg chg="del">
          <ac:chgData name="Megan Callister" userId="S::mcallister@netgain.tech::f884660b-e9ae-41d5-83b9-ad526dc7f1b9" providerId="AD" clId="Web-{9032319B-6489-7327-F313-17510816DA3D}" dt="2025-02-05T16:52:05.097" v="0"/>
          <ac:picMkLst>
            <pc:docMk/>
            <pc:sldMk cId="2256823872" sldId="261"/>
            <ac:picMk id="4" creationId="{279051E5-5BF4-ABCD-1390-7121F26665D4}"/>
          </ac:picMkLst>
        </pc:picChg>
      </pc:sldChg>
      <pc:sldChg chg="ord">
        <pc:chgData name="Megan Callister" userId="S::mcallister@netgain.tech::f884660b-e9ae-41d5-83b9-ad526dc7f1b9" providerId="AD" clId="Web-{9032319B-6489-7327-F313-17510816DA3D}" dt="2025-02-05T17:30:25.503" v="396"/>
        <pc:sldMkLst>
          <pc:docMk/>
          <pc:sldMk cId="893648074" sldId="262"/>
        </pc:sldMkLst>
      </pc:sldChg>
      <pc:sldChg chg="modSp">
        <pc:chgData name="Megan Callister" userId="S::mcallister@netgain.tech::f884660b-e9ae-41d5-83b9-ad526dc7f1b9" providerId="AD" clId="Web-{9032319B-6489-7327-F313-17510816DA3D}" dt="2025-02-05T17:02:44.634" v="202" actId="20577"/>
        <pc:sldMkLst>
          <pc:docMk/>
          <pc:sldMk cId="3351814920" sldId="473"/>
        </pc:sldMkLst>
        <pc:spChg chg="mod">
          <ac:chgData name="Megan Callister" userId="S::mcallister@netgain.tech::f884660b-e9ae-41d5-83b9-ad526dc7f1b9" providerId="AD" clId="Web-{9032319B-6489-7327-F313-17510816DA3D}" dt="2025-02-05T17:02:44.634" v="202" actId="20577"/>
          <ac:spMkLst>
            <pc:docMk/>
            <pc:sldMk cId="3351814920" sldId="473"/>
            <ac:spMk id="2" creationId="{BDC00903-503C-A204-FB7D-3E78CDD8F341}"/>
          </ac:spMkLst>
        </pc:spChg>
        <pc:spChg chg="mod">
          <ac:chgData name="Megan Callister" userId="S::mcallister@netgain.tech::f884660b-e9ae-41d5-83b9-ad526dc7f1b9" providerId="AD" clId="Web-{9032319B-6489-7327-F313-17510816DA3D}" dt="2025-02-05T16:58:10.015" v="136" actId="20577"/>
          <ac:spMkLst>
            <pc:docMk/>
            <pc:sldMk cId="3351814920" sldId="473"/>
            <ac:spMk id="3" creationId="{ED665BF9-1ECE-7B3E-4598-B59D501CA322}"/>
          </ac:spMkLst>
        </pc:spChg>
        <pc:spChg chg="mod">
          <ac:chgData name="Megan Callister" userId="S::mcallister@netgain.tech::f884660b-e9ae-41d5-83b9-ad526dc7f1b9" providerId="AD" clId="Web-{9032319B-6489-7327-F313-17510816DA3D}" dt="2025-02-05T16:57:57.124" v="125" actId="20577"/>
          <ac:spMkLst>
            <pc:docMk/>
            <pc:sldMk cId="3351814920" sldId="473"/>
            <ac:spMk id="4" creationId="{DD468638-59BF-B49D-4945-F6BF59A55703}"/>
          </ac:spMkLst>
        </pc:spChg>
        <pc:spChg chg="mod">
          <ac:chgData name="Megan Callister" userId="S::mcallister@netgain.tech::f884660b-e9ae-41d5-83b9-ad526dc7f1b9" providerId="AD" clId="Web-{9032319B-6489-7327-F313-17510816DA3D}" dt="2025-02-05T16:58:27.891" v="144" actId="20577"/>
          <ac:spMkLst>
            <pc:docMk/>
            <pc:sldMk cId="3351814920" sldId="473"/>
            <ac:spMk id="5" creationId="{403536C1-F1A2-AEC4-0E31-157EEA277856}"/>
          </ac:spMkLst>
        </pc:spChg>
        <pc:spChg chg="mod">
          <ac:chgData name="Megan Callister" userId="S::mcallister@netgain.tech::f884660b-e9ae-41d5-83b9-ad526dc7f1b9" providerId="AD" clId="Web-{9032319B-6489-7327-F313-17510816DA3D}" dt="2025-02-05T16:59:51.706" v="168" actId="20577"/>
          <ac:spMkLst>
            <pc:docMk/>
            <pc:sldMk cId="3351814920" sldId="473"/>
            <ac:spMk id="6" creationId="{F6E9E914-AEBF-1DCA-556A-13F3E374C5D5}"/>
          </ac:spMkLst>
        </pc:spChg>
        <pc:spChg chg="mod">
          <ac:chgData name="Megan Callister" userId="S::mcallister@netgain.tech::f884660b-e9ae-41d5-83b9-ad526dc7f1b9" providerId="AD" clId="Web-{9032319B-6489-7327-F313-17510816DA3D}" dt="2025-02-05T16:59:03.095" v="157" actId="20577"/>
          <ac:spMkLst>
            <pc:docMk/>
            <pc:sldMk cId="3351814920" sldId="473"/>
            <ac:spMk id="7" creationId="{74F5A240-F147-2CCA-9BA9-ABD92AF34C8C}"/>
          </ac:spMkLst>
        </pc:spChg>
        <pc:spChg chg="mod">
          <ac:chgData name="Megan Callister" userId="S::mcallister@netgain.tech::f884660b-e9ae-41d5-83b9-ad526dc7f1b9" providerId="AD" clId="Web-{9032319B-6489-7327-F313-17510816DA3D}" dt="2025-02-05T16:58:47.814" v="146" actId="20577"/>
          <ac:spMkLst>
            <pc:docMk/>
            <pc:sldMk cId="3351814920" sldId="473"/>
            <ac:spMk id="8" creationId="{C0C623C2-CAB9-2622-8A27-B59A85B02799}"/>
          </ac:spMkLst>
        </pc:spChg>
      </pc:sldChg>
      <pc:sldChg chg="ord">
        <pc:chgData name="Megan Callister" userId="S::mcallister@netgain.tech::f884660b-e9ae-41d5-83b9-ad526dc7f1b9" providerId="AD" clId="Web-{9032319B-6489-7327-F313-17510816DA3D}" dt="2025-02-05T17:28:31.343" v="390"/>
        <pc:sldMkLst>
          <pc:docMk/>
          <pc:sldMk cId="1832491382" sldId="474"/>
        </pc:sldMkLst>
      </pc:sldChg>
      <pc:sldChg chg="ord">
        <pc:chgData name="Megan Callister" userId="S::mcallister@netgain.tech::f884660b-e9ae-41d5-83b9-ad526dc7f1b9" providerId="AD" clId="Web-{9032319B-6489-7327-F313-17510816DA3D}" dt="2025-02-05T17:28:50.124" v="391"/>
        <pc:sldMkLst>
          <pc:docMk/>
          <pc:sldMk cId="2300310955" sldId="475"/>
        </pc:sldMkLst>
      </pc:sldChg>
      <pc:sldChg chg="modSp ord">
        <pc:chgData name="Megan Callister" userId="S::mcallister@netgain.tech::f884660b-e9ae-41d5-83b9-ad526dc7f1b9" providerId="AD" clId="Web-{9032319B-6489-7327-F313-17510816DA3D}" dt="2025-02-05T17:29:04.812" v="392"/>
        <pc:sldMkLst>
          <pc:docMk/>
          <pc:sldMk cId="193131073" sldId="476"/>
        </pc:sldMkLst>
        <pc:spChg chg="mod">
          <ac:chgData name="Megan Callister" userId="S::mcallister@netgain.tech::f884660b-e9ae-41d5-83b9-ad526dc7f1b9" providerId="AD" clId="Web-{9032319B-6489-7327-F313-17510816DA3D}" dt="2025-02-05T17:19:05.042" v="337" actId="20577"/>
          <ac:spMkLst>
            <pc:docMk/>
            <pc:sldMk cId="193131073" sldId="476"/>
            <ac:spMk id="2" creationId="{FCDD08F4-7F05-4466-3C97-50B1A7797404}"/>
          </ac:spMkLst>
        </pc:spChg>
      </pc:sldChg>
      <pc:sldChg chg="addSp delSp modSp mod ord modClrScheme chgLayout">
        <pc:chgData name="Megan Callister" userId="S::mcallister@netgain.tech::f884660b-e9ae-41d5-83b9-ad526dc7f1b9" providerId="AD" clId="Web-{9032319B-6489-7327-F313-17510816DA3D}" dt="2025-02-05T17:36:34.203" v="545" actId="1076"/>
        <pc:sldMkLst>
          <pc:docMk/>
          <pc:sldMk cId="1491854336" sldId="477"/>
        </pc:sldMkLst>
        <pc:spChg chg="mod ord">
          <ac:chgData name="Megan Callister" userId="S::mcallister@netgain.tech::f884660b-e9ae-41d5-83b9-ad526dc7f1b9" providerId="AD" clId="Web-{9032319B-6489-7327-F313-17510816DA3D}" dt="2025-02-05T17:34:18.385" v="403" actId="1076"/>
          <ac:spMkLst>
            <pc:docMk/>
            <pc:sldMk cId="1491854336" sldId="477"/>
            <ac:spMk id="2" creationId="{CE4EC2B5-F1C0-8134-26C1-5993F5D91A17}"/>
          </ac:spMkLst>
        </pc:spChg>
        <pc:spChg chg="add del mod ord">
          <ac:chgData name="Megan Callister" userId="S::mcallister@netgain.tech::f884660b-e9ae-41d5-83b9-ad526dc7f1b9" providerId="AD" clId="Web-{9032319B-6489-7327-F313-17510816DA3D}" dt="2025-02-05T17:32:18.725" v="398"/>
          <ac:spMkLst>
            <pc:docMk/>
            <pc:sldMk cId="1491854336" sldId="477"/>
            <ac:spMk id="3" creationId="{9A1837A5-0957-AAB2-1F73-6506AA925103}"/>
          </ac:spMkLst>
        </pc:spChg>
        <pc:spChg chg="add del mod ord">
          <ac:chgData name="Megan Callister" userId="S::mcallister@netgain.tech::f884660b-e9ae-41d5-83b9-ad526dc7f1b9" providerId="AD" clId="Web-{9032319B-6489-7327-F313-17510816DA3D}" dt="2025-02-05T17:34:22.823" v="404"/>
          <ac:spMkLst>
            <pc:docMk/>
            <pc:sldMk cId="1491854336" sldId="477"/>
            <ac:spMk id="4" creationId="{F2B0AE41-E980-6BC8-FB74-0735E0DBAEF0}"/>
          </ac:spMkLst>
        </pc:spChg>
        <pc:spChg chg="add del mod ord">
          <ac:chgData name="Megan Callister" userId="S::mcallister@netgain.tech::f884660b-e9ae-41d5-83b9-ad526dc7f1b9" providerId="AD" clId="Web-{9032319B-6489-7327-F313-17510816DA3D}" dt="2025-02-05T17:34:11.166" v="401"/>
          <ac:spMkLst>
            <pc:docMk/>
            <pc:sldMk cId="1491854336" sldId="477"/>
            <ac:spMk id="5" creationId="{59F804AB-9074-6E77-E655-C27E87E613FB}"/>
          </ac:spMkLst>
        </pc:spChg>
        <pc:spChg chg="add del mod ord">
          <ac:chgData name="Megan Callister" userId="S::mcallister@netgain.tech::f884660b-e9ae-41d5-83b9-ad526dc7f1b9" providerId="AD" clId="Web-{9032319B-6489-7327-F313-17510816DA3D}" dt="2025-02-05T17:34:11.166" v="401"/>
          <ac:spMkLst>
            <pc:docMk/>
            <pc:sldMk cId="1491854336" sldId="477"/>
            <ac:spMk id="6" creationId="{69B95AF6-59C8-1E98-CA77-4C18723C934E}"/>
          </ac:spMkLst>
        </pc:spChg>
        <pc:spChg chg="add del mod ord">
          <ac:chgData name="Megan Callister" userId="S::mcallister@netgain.tech::f884660b-e9ae-41d5-83b9-ad526dc7f1b9" providerId="AD" clId="Web-{9032319B-6489-7327-F313-17510816DA3D}" dt="2025-02-05T17:34:11.166" v="401"/>
          <ac:spMkLst>
            <pc:docMk/>
            <pc:sldMk cId="1491854336" sldId="477"/>
            <ac:spMk id="7" creationId="{AE9FB434-7C09-BA17-DA76-994B93699355}"/>
          </ac:spMkLst>
        </pc:spChg>
        <pc:spChg chg="add del mod ord">
          <ac:chgData name="Megan Callister" userId="S::mcallister@netgain.tech::f884660b-e9ae-41d5-83b9-ad526dc7f1b9" providerId="AD" clId="Web-{9032319B-6489-7327-F313-17510816DA3D}" dt="2025-02-05T17:34:11.166" v="401"/>
          <ac:spMkLst>
            <pc:docMk/>
            <pc:sldMk cId="1491854336" sldId="477"/>
            <ac:spMk id="8" creationId="{A64D9AA3-AC96-5D11-2E66-F03BC7BB54E9}"/>
          </ac:spMkLst>
        </pc:spChg>
        <pc:spChg chg="add del mod ord">
          <ac:chgData name="Megan Callister" userId="S::mcallister@netgain.tech::f884660b-e9ae-41d5-83b9-ad526dc7f1b9" providerId="AD" clId="Web-{9032319B-6489-7327-F313-17510816DA3D}" dt="2025-02-05T17:34:11.166" v="401"/>
          <ac:spMkLst>
            <pc:docMk/>
            <pc:sldMk cId="1491854336" sldId="477"/>
            <ac:spMk id="9" creationId="{AD41AA42-6852-C7F9-F0C1-D38E604EAB36}"/>
          </ac:spMkLst>
        </pc:spChg>
        <pc:spChg chg="add mod">
          <ac:chgData name="Megan Callister" userId="S::mcallister@netgain.tech::f884660b-e9ae-41d5-83b9-ad526dc7f1b9" providerId="AD" clId="Web-{9032319B-6489-7327-F313-17510816DA3D}" dt="2025-02-05T17:36:34.203" v="545" actId="1076"/>
          <ac:spMkLst>
            <pc:docMk/>
            <pc:sldMk cId="1491854336" sldId="477"/>
            <ac:spMk id="10" creationId="{45630FBF-388D-28CE-77B8-66A85AB70F36}"/>
          </ac:spMkLst>
        </pc:spChg>
      </pc:sldChg>
      <pc:sldChg chg="delSp modSp">
        <pc:chgData name="Megan Callister" userId="S::mcallister@netgain.tech::f884660b-e9ae-41d5-83b9-ad526dc7f1b9" providerId="AD" clId="Web-{9032319B-6489-7327-F313-17510816DA3D}" dt="2025-02-05T17:19:59.982" v="344"/>
        <pc:sldMkLst>
          <pc:docMk/>
          <pc:sldMk cId="1747176857" sldId="478"/>
        </pc:sldMkLst>
        <pc:spChg chg="mod">
          <ac:chgData name="Megan Callister" userId="S::mcallister@netgain.tech::f884660b-e9ae-41d5-83b9-ad526dc7f1b9" providerId="AD" clId="Web-{9032319B-6489-7327-F313-17510816DA3D}" dt="2025-02-05T17:19:53.981" v="343" actId="20577"/>
          <ac:spMkLst>
            <pc:docMk/>
            <pc:sldMk cId="1747176857" sldId="478"/>
            <ac:spMk id="2" creationId="{834303DE-87E1-B6AC-1696-7ADFB19575F0}"/>
          </ac:spMkLst>
        </pc:spChg>
        <pc:spChg chg="del">
          <ac:chgData name="Megan Callister" userId="S::mcallister@netgain.tech::f884660b-e9ae-41d5-83b9-ad526dc7f1b9" providerId="AD" clId="Web-{9032319B-6489-7327-F313-17510816DA3D}" dt="2025-02-05T17:19:59.982" v="344"/>
          <ac:spMkLst>
            <pc:docMk/>
            <pc:sldMk cId="1747176857" sldId="478"/>
            <ac:spMk id="4" creationId="{F6F3433E-00EC-6D4F-1566-41775638BED9}"/>
          </ac:spMkLst>
        </pc:spChg>
      </pc:sldChg>
      <pc:sldChg chg="delSp modSp new">
        <pc:chgData name="Megan Callister" userId="S::mcallister@netgain.tech::f884660b-e9ae-41d5-83b9-ad526dc7f1b9" providerId="AD" clId="Web-{9032319B-6489-7327-F313-17510816DA3D}" dt="2025-02-05T16:56:38.856" v="121" actId="1076"/>
        <pc:sldMkLst>
          <pc:docMk/>
          <pc:sldMk cId="2779275780" sldId="479"/>
        </pc:sldMkLst>
        <pc:spChg chg="mod">
          <ac:chgData name="Megan Callister" userId="S::mcallister@netgain.tech::f884660b-e9ae-41d5-83b9-ad526dc7f1b9" providerId="AD" clId="Web-{9032319B-6489-7327-F313-17510816DA3D}" dt="2025-02-05T16:54:48.556" v="63" actId="20577"/>
          <ac:spMkLst>
            <pc:docMk/>
            <pc:sldMk cId="2779275780" sldId="479"/>
            <ac:spMk id="2" creationId="{578BBDAF-A924-66A3-01D9-3ADB02B0FD63}"/>
          </ac:spMkLst>
        </pc:spChg>
        <pc:spChg chg="mod">
          <ac:chgData name="Megan Callister" userId="S::mcallister@netgain.tech::f884660b-e9ae-41d5-83b9-ad526dc7f1b9" providerId="AD" clId="Web-{9032319B-6489-7327-F313-17510816DA3D}" dt="2025-02-05T16:55:32.229" v="81" actId="1076"/>
          <ac:spMkLst>
            <pc:docMk/>
            <pc:sldMk cId="2779275780" sldId="479"/>
            <ac:spMk id="3" creationId="{5ACB7D3C-5B8E-59A8-199C-F63B73CC3675}"/>
          </ac:spMkLst>
        </pc:spChg>
        <pc:spChg chg="mod">
          <ac:chgData name="Megan Callister" userId="S::mcallister@netgain.tech::f884660b-e9ae-41d5-83b9-ad526dc7f1b9" providerId="AD" clId="Web-{9032319B-6489-7327-F313-17510816DA3D}" dt="2025-02-05T16:55:55.980" v="99" actId="1076"/>
          <ac:spMkLst>
            <pc:docMk/>
            <pc:sldMk cId="2779275780" sldId="479"/>
            <ac:spMk id="4" creationId="{5B12C3DA-1A24-A0D9-4988-686647306170}"/>
          </ac:spMkLst>
        </pc:spChg>
        <pc:spChg chg="del">
          <ac:chgData name="Megan Callister" userId="S::mcallister@netgain.tech::f884660b-e9ae-41d5-83b9-ad526dc7f1b9" providerId="AD" clId="Web-{9032319B-6489-7327-F313-17510816DA3D}" dt="2025-02-05T16:54:51.446" v="64"/>
          <ac:spMkLst>
            <pc:docMk/>
            <pc:sldMk cId="2779275780" sldId="479"/>
            <ac:spMk id="6" creationId="{914857FE-8131-CBB5-AA03-3F5DC0C6E66A}"/>
          </ac:spMkLst>
        </pc:spChg>
        <pc:spChg chg="mod">
          <ac:chgData name="Megan Callister" userId="S::mcallister@netgain.tech::f884660b-e9ae-41d5-83b9-ad526dc7f1b9" providerId="AD" clId="Web-{9032319B-6489-7327-F313-17510816DA3D}" dt="2025-02-05T16:55:21.619" v="79" actId="1076"/>
          <ac:spMkLst>
            <pc:docMk/>
            <pc:sldMk cId="2779275780" sldId="479"/>
            <ac:spMk id="7" creationId="{EE99594E-F090-EFD0-54B1-6B67A09E6F54}"/>
          </ac:spMkLst>
        </pc:spChg>
        <pc:spChg chg="mod">
          <ac:chgData name="Megan Callister" userId="S::mcallister@netgain.tech::f884660b-e9ae-41d5-83b9-ad526dc7f1b9" providerId="AD" clId="Web-{9032319B-6489-7327-F313-17510816DA3D}" dt="2025-02-05T16:56:38.856" v="121" actId="1076"/>
          <ac:spMkLst>
            <pc:docMk/>
            <pc:sldMk cId="2779275780" sldId="479"/>
            <ac:spMk id="8" creationId="{07F765C2-2F55-2C07-3522-CFA22E6BB8AD}"/>
          </ac:spMkLst>
        </pc:spChg>
        <pc:spChg chg="del">
          <ac:chgData name="Megan Callister" userId="S::mcallister@netgain.tech::f884660b-e9ae-41d5-83b9-ad526dc7f1b9" providerId="AD" clId="Web-{9032319B-6489-7327-F313-17510816DA3D}" dt="2025-02-05T16:54:52.165" v="65"/>
          <ac:spMkLst>
            <pc:docMk/>
            <pc:sldMk cId="2779275780" sldId="479"/>
            <ac:spMk id="10" creationId="{50EF447B-4BA2-B498-D355-63660569A054}"/>
          </ac:spMkLst>
        </pc:spChg>
      </pc:sldChg>
      <pc:sldChg chg="addSp delSp modSp new mod modClrScheme chgLayout">
        <pc:chgData name="Megan Callister" userId="S::mcallister@netgain.tech::f884660b-e9ae-41d5-83b9-ad526dc7f1b9" providerId="AD" clId="Web-{9032319B-6489-7327-F313-17510816DA3D}" dt="2025-02-05T17:14:50.424" v="313" actId="1076"/>
        <pc:sldMkLst>
          <pc:docMk/>
          <pc:sldMk cId="2194486417" sldId="480"/>
        </pc:sldMkLst>
        <pc:spChg chg="mod ord">
          <ac:chgData name="Megan Callister" userId="S::mcallister@netgain.tech::f884660b-e9ae-41d5-83b9-ad526dc7f1b9" providerId="AD" clId="Web-{9032319B-6489-7327-F313-17510816DA3D}" dt="2025-02-05T17:11:45.512" v="279"/>
          <ac:spMkLst>
            <pc:docMk/>
            <pc:sldMk cId="2194486417" sldId="480"/>
            <ac:spMk id="2" creationId="{0D02117A-580A-6593-067B-F48EBE7BEA0F}"/>
          </ac:spMkLst>
        </pc:spChg>
        <pc:spChg chg="del">
          <ac:chgData name="Megan Callister" userId="S::mcallister@netgain.tech::f884660b-e9ae-41d5-83b9-ad526dc7f1b9" providerId="AD" clId="Web-{9032319B-6489-7327-F313-17510816DA3D}" dt="2025-02-05T17:09:24.866" v="223"/>
          <ac:spMkLst>
            <pc:docMk/>
            <pc:sldMk cId="2194486417" sldId="480"/>
            <ac:spMk id="3" creationId="{3DDC1E23-50A2-4765-60D8-EE64F6DF47A1}"/>
          </ac:spMkLst>
        </pc:spChg>
        <pc:spChg chg="del">
          <ac:chgData name="Megan Callister" userId="S::mcallister@netgain.tech::f884660b-e9ae-41d5-83b9-ad526dc7f1b9" providerId="AD" clId="Web-{9032319B-6489-7327-F313-17510816DA3D}" dt="2025-02-05T17:09:23.632" v="222"/>
          <ac:spMkLst>
            <pc:docMk/>
            <pc:sldMk cId="2194486417" sldId="480"/>
            <ac:spMk id="4" creationId="{1DADFC7A-BBBE-CAE5-18B4-382FD62A92E4}"/>
          </ac:spMkLst>
        </pc:spChg>
        <pc:spChg chg="mod ord">
          <ac:chgData name="Megan Callister" userId="S::mcallister@netgain.tech::f884660b-e9ae-41d5-83b9-ad526dc7f1b9" providerId="AD" clId="Web-{9032319B-6489-7327-F313-17510816DA3D}" dt="2025-02-05T17:12:17.857" v="287" actId="1076"/>
          <ac:spMkLst>
            <pc:docMk/>
            <pc:sldMk cId="2194486417" sldId="480"/>
            <ac:spMk id="5" creationId="{CEABD6DC-6400-0C08-306D-1E3EB7385115}"/>
          </ac:spMkLst>
        </pc:spChg>
        <pc:spChg chg="add mod">
          <ac:chgData name="Megan Callister" userId="S::mcallister@netgain.tech::f884660b-e9ae-41d5-83b9-ad526dc7f1b9" providerId="AD" clId="Web-{9032319B-6489-7327-F313-17510816DA3D}" dt="2025-02-05T17:13:31.562" v="300" actId="1076"/>
          <ac:spMkLst>
            <pc:docMk/>
            <pc:sldMk cId="2194486417" sldId="480"/>
            <ac:spMk id="6" creationId="{7D1CCB52-F127-E9D8-AE70-06C13CE60AB1}"/>
          </ac:spMkLst>
        </pc:spChg>
        <pc:spChg chg="add del mod ord">
          <ac:chgData name="Megan Callister" userId="S::mcallister@netgain.tech::f884660b-e9ae-41d5-83b9-ad526dc7f1b9" providerId="AD" clId="Web-{9032319B-6489-7327-F313-17510816DA3D}" dt="2025-02-05T17:11:53.012" v="281"/>
          <ac:spMkLst>
            <pc:docMk/>
            <pc:sldMk cId="2194486417" sldId="480"/>
            <ac:spMk id="7" creationId="{6CF6546A-0051-43BF-8EED-DC6298A56D7D}"/>
          </ac:spMkLst>
        </pc:spChg>
        <pc:picChg chg="add mod">
          <ac:chgData name="Megan Callister" userId="S::mcallister@netgain.tech::f884660b-e9ae-41d5-83b9-ad526dc7f1b9" providerId="AD" clId="Web-{9032319B-6489-7327-F313-17510816DA3D}" dt="2025-02-05T17:14:14.939" v="305" actId="1076"/>
          <ac:picMkLst>
            <pc:docMk/>
            <pc:sldMk cId="2194486417" sldId="480"/>
            <ac:picMk id="8" creationId="{9B85407A-8B61-663F-2FF6-89801D31827B}"/>
          </ac:picMkLst>
        </pc:picChg>
        <pc:picChg chg="add del mod">
          <ac:chgData name="Megan Callister" userId="S::mcallister@netgain.tech::f884660b-e9ae-41d5-83b9-ad526dc7f1b9" providerId="AD" clId="Web-{9032319B-6489-7327-F313-17510816DA3D}" dt="2025-02-05T17:14:37.971" v="308"/>
          <ac:picMkLst>
            <pc:docMk/>
            <pc:sldMk cId="2194486417" sldId="480"/>
            <ac:picMk id="9" creationId="{1673FE89-CBD2-DC93-2110-2DB5F634027D}"/>
          </ac:picMkLst>
        </pc:picChg>
        <pc:picChg chg="add mod">
          <ac:chgData name="Megan Callister" userId="S::mcallister@netgain.tech::f884660b-e9ae-41d5-83b9-ad526dc7f1b9" providerId="AD" clId="Web-{9032319B-6489-7327-F313-17510816DA3D}" dt="2025-02-05T17:14:50.424" v="313" actId="1076"/>
          <ac:picMkLst>
            <pc:docMk/>
            <pc:sldMk cId="2194486417" sldId="480"/>
            <ac:picMk id="10" creationId="{8CDE9F8F-E315-A154-B998-057E1078FA04}"/>
          </ac:picMkLst>
        </pc:picChg>
        <pc:picChg chg="add mod">
          <ac:chgData name="Megan Callister" userId="S::mcallister@netgain.tech::f884660b-e9ae-41d5-83b9-ad526dc7f1b9" providerId="AD" clId="Web-{9032319B-6489-7327-F313-17510816DA3D}" dt="2025-02-05T17:14:47.940" v="312" actId="1076"/>
          <ac:picMkLst>
            <pc:docMk/>
            <pc:sldMk cId="2194486417" sldId="480"/>
            <ac:picMk id="11" creationId="{2FDA933D-3FAB-45BD-DF71-282C2F29448A}"/>
          </ac:picMkLst>
        </pc:picChg>
      </pc:sldChg>
      <pc:sldChg chg="addSp delSp modSp new mod modClrScheme chgLayout">
        <pc:chgData name="Megan Callister" userId="S::mcallister@netgain.tech::f884660b-e9ae-41d5-83b9-ad526dc7f1b9" providerId="AD" clId="Web-{9032319B-6489-7327-F313-17510816DA3D}" dt="2025-02-05T18:03:12.628" v="593" actId="20577"/>
        <pc:sldMkLst>
          <pc:docMk/>
          <pc:sldMk cId="1345079694" sldId="481"/>
        </pc:sldMkLst>
        <pc:spChg chg="mod ord">
          <ac:chgData name="Megan Callister" userId="S::mcallister@netgain.tech::f884660b-e9ae-41d5-83b9-ad526dc7f1b9" providerId="AD" clId="Web-{9032319B-6489-7327-F313-17510816DA3D}" dt="2025-02-05T18:01:59.985" v="546"/>
          <ac:spMkLst>
            <pc:docMk/>
            <pc:sldMk cId="1345079694" sldId="481"/>
            <ac:spMk id="2" creationId="{1C6C0298-74A8-D265-D66C-2D9A5480E185}"/>
          </ac:spMkLst>
        </pc:spChg>
        <pc:spChg chg="add mod ord">
          <ac:chgData name="Megan Callister" userId="S::mcallister@netgain.tech::f884660b-e9ae-41d5-83b9-ad526dc7f1b9" providerId="AD" clId="Web-{9032319B-6489-7327-F313-17510816DA3D}" dt="2025-02-05T18:02:31.470" v="557" actId="20577"/>
          <ac:spMkLst>
            <pc:docMk/>
            <pc:sldMk cId="1345079694" sldId="481"/>
            <ac:spMk id="3" creationId="{648711AA-242F-46B7-FB1B-861317AD9798}"/>
          </ac:spMkLst>
        </pc:spChg>
        <pc:spChg chg="del">
          <ac:chgData name="Megan Callister" userId="S::mcallister@netgain.tech::f884660b-e9ae-41d5-83b9-ad526dc7f1b9" providerId="AD" clId="Web-{9032319B-6489-7327-F313-17510816DA3D}" dt="2025-02-05T17:20:39.920" v="358"/>
          <ac:spMkLst>
            <pc:docMk/>
            <pc:sldMk cId="1345079694" sldId="481"/>
            <ac:spMk id="3" creationId="{C9163B04-ECD4-6A87-CF60-8FFF510181DA}"/>
          </ac:spMkLst>
        </pc:spChg>
        <pc:spChg chg="add mod ord">
          <ac:chgData name="Megan Callister" userId="S::mcallister@netgain.tech::f884660b-e9ae-41d5-83b9-ad526dc7f1b9" providerId="AD" clId="Web-{9032319B-6489-7327-F313-17510816DA3D}" dt="2025-02-05T18:02:37.861" v="566" actId="20577"/>
          <ac:spMkLst>
            <pc:docMk/>
            <pc:sldMk cId="1345079694" sldId="481"/>
            <ac:spMk id="4" creationId="{05D10C38-556E-BB91-2794-BC06656E5274}"/>
          </ac:spMkLst>
        </pc:spChg>
        <pc:spChg chg="add mod ord">
          <ac:chgData name="Megan Callister" userId="S::mcallister@netgain.tech::f884660b-e9ae-41d5-83b9-ad526dc7f1b9" providerId="AD" clId="Web-{9032319B-6489-7327-F313-17510816DA3D}" dt="2025-02-05T18:01:59.985" v="546"/>
          <ac:spMkLst>
            <pc:docMk/>
            <pc:sldMk cId="1345079694" sldId="481"/>
            <ac:spMk id="5" creationId="{78B94512-3A41-1542-B9D6-0B380BADDF64}"/>
          </ac:spMkLst>
        </pc:spChg>
        <pc:spChg chg="add mod ord">
          <ac:chgData name="Megan Callister" userId="S::mcallister@netgain.tech::f884660b-e9ae-41d5-83b9-ad526dc7f1b9" providerId="AD" clId="Web-{9032319B-6489-7327-F313-17510816DA3D}" dt="2025-02-05T18:01:59.985" v="546"/>
          <ac:spMkLst>
            <pc:docMk/>
            <pc:sldMk cId="1345079694" sldId="481"/>
            <ac:spMk id="6" creationId="{CA4AFA0B-EB64-679D-4FA5-3AFB6B30BAF6}"/>
          </ac:spMkLst>
        </pc:spChg>
        <pc:spChg chg="add mod ord">
          <ac:chgData name="Megan Callister" userId="S::mcallister@netgain.tech::f884660b-e9ae-41d5-83b9-ad526dc7f1b9" providerId="AD" clId="Web-{9032319B-6489-7327-F313-17510816DA3D}" dt="2025-02-05T18:01:59.985" v="546"/>
          <ac:spMkLst>
            <pc:docMk/>
            <pc:sldMk cId="1345079694" sldId="481"/>
            <ac:spMk id="7" creationId="{689037A4-1317-CB2E-A03E-EBF0491ED36F}"/>
          </ac:spMkLst>
        </pc:spChg>
        <pc:spChg chg="add mod ord">
          <ac:chgData name="Megan Callister" userId="S::mcallister@netgain.tech::f884660b-e9ae-41d5-83b9-ad526dc7f1b9" providerId="AD" clId="Web-{9032319B-6489-7327-F313-17510816DA3D}" dt="2025-02-05T18:02:47.971" v="571" actId="20577"/>
          <ac:spMkLst>
            <pc:docMk/>
            <pc:sldMk cId="1345079694" sldId="481"/>
            <ac:spMk id="8" creationId="{70B88D6F-07BC-4B19-CB62-6EEAA8EDB643}"/>
          </ac:spMkLst>
        </pc:spChg>
        <pc:spChg chg="add mod ord">
          <ac:chgData name="Megan Callister" userId="S::mcallister@netgain.tech::f884660b-e9ae-41d5-83b9-ad526dc7f1b9" providerId="AD" clId="Web-{9032319B-6489-7327-F313-17510816DA3D}" dt="2025-02-05T18:03:12.628" v="593" actId="20577"/>
          <ac:spMkLst>
            <pc:docMk/>
            <pc:sldMk cId="1345079694" sldId="481"/>
            <ac:spMk id="9" creationId="{995090E6-C104-2C34-3F9D-EC95FAD351A6}"/>
          </ac:spMkLst>
        </pc:spChg>
        <pc:spChg chg="add del mod ord">
          <ac:chgData name="Megan Callister" userId="S::mcallister@netgain.tech::f884660b-e9ae-41d5-83b9-ad526dc7f1b9" providerId="AD" clId="Web-{9032319B-6489-7327-F313-17510816DA3D}" dt="2025-02-05T18:02:13.360" v="547"/>
          <ac:spMkLst>
            <pc:docMk/>
            <pc:sldMk cId="1345079694" sldId="481"/>
            <ac:spMk id="10" creationId="{8E0F50A9-3E79-905D-65D0-0427689084DD}"/>
          </ac:spMkLst>
        </pc:spChg>
        <pc:spChg chg="add mod ord">
          <ac:chgData name="Megan Callister" userId="S::mcallister@netgain.tech::f884660b-e9ae-41d5-83b9-ad526dc7f1b9" providerId="AD" clId="Web-{9032319B-6489-7327-F313-17510816DA3D}" dt="2025-02-05T18:01:59.985" v="546"/>
          <ac:spMkLst>
            <pc:docMk/>
            <pc:sldMk cId="1345079694" sldId="481"/>
            <ac:spMk id="11" creationId="{39E4BA5E-6BDF-D96D-4E2F-9BDF123CD6E4}"/>
          </ac:spMkLst>
        </pc:spChg>
      </pc:sldChg>
      <pc:sldChg chg="delSp modSp new mod modClrScheme chgLayout">
        <pc:chgData name="Megan Callister" userId="S::mcallister@netgain.tech::f884660b-e9ae-41d5-83b9-ad526dc7f1b9" providerId="AD" clId="Web-{9032319B-6489-7327-F313-17510816DA3D}" dt="2025-02-05T17:21:27.531" v="366"/>
        <pc:sldMkLst>
          <pc:docMk/>
          <pc:sldMk cId="948138745" sldId="482"/>
        </pc:sldMkLst>
        <pc:spChg chg="mod ord">
          <ac:chgData name="Megan Callister" userId="S::mcallister@netgain.tech::f884660b-e9ae-41d5-83b9-ad526dc7f1b9" providerId="AD" clId="Web-{9032319B-6489-7327-F313-17510816DA3D}" dt="2025-02-05T17:21:23.828" v="365" actId="20577"/>
          <ac:spMkLst>
            <pc:docMk/>
            <pc:sldMk cId="948138745" sldId="482"/>
            <ac:spMk id="2" creationId="{66D20F32-98FE-FCD2-6A08-6663480AFCCB}"/>
          </ac:spMkLst>
        </pc:spChg>
        <pc:spChg chg="del mod ord">
          <ac:chgData name="Megan Callister" userId="S::mcallister@netgain.tech::f884660b-e9ae-41d5-83b9-ad526dc7f1b9" providerId="AD" clId="Web-{9032319B-6489-7327-F313-17510816DA3D}" dt="2025-02-05T17:21:27.531" v="366"/>
          <ac:spMkLst>
            <pc:docMk/>
            <pc:sldMk cId="948138745" sldId="482"/>
            <ac:spMk id="3" creationId="{47F2B3B6-E24A-CE2B-CFE5-392DE6C1F4FA}"/>
          </ac:spMkLst>
        </pc:spChg>
      </pc:sldChg>
      <pc:sldChg chg="modSp new">
        <pc:chgData name="Megan Callister" userId="S::mcallister@netgain.tech::f884660b-e9ae-41d5-83b9-ad526dc7f1b9" providerId="AD" clId="Web-{9032319B-6489-7327-F313-17510816DA3D}" dt="2025-02-05T17:21:49.360" v="372" actId="20577"/>
        <pc:sldMkLst>
          <pc:docMk/>
          <pc:sldMk cId="875457918" sldId="483"/>
        </pc:sldMkLst>
        <pc:spChg chg="mod">
          <ac:chgData name="Megan Callister" userId="S::mcallister@netgain.tech::f884660b-e9ae-41d5-83b9-ad526dc7f1b9" providerId="AD" clId="Web-{9032319B-6489-7327-F313-17510816DA3D}" dt="2025-02-05T17:21:49.360" v="372" actId="20577"/>
          <ac:spMkLst>
            <pc:docMk/>
            <pc:sldMk cId="875457918" sldId="483"/>
            <ac:spMk id="2" creationId="{54C82B29-1609-091B-B1C8-8D88B04A2F4A}"/>
          </ac:spMkLst>
        </pc:spChg>
      </pc:sldChg>
      <pc:sldChg chg="addSp delSp modSp new">
        <pc:chgData name="Megan Callister" userId="S::mcallister@netgain.tech::f884660b-e9ae-41d5-83b9-ad526dc7f1b9" providerId="AD" clId="Web-{9032319B-6489-7327-F313-17510816DA3D}" dt="2025-02-05T17:26:35.510" v="389"/>
        <pc:sldMkLst>
          <pc:docMk/>
          <pc:sldMk cId="1433370715" sldId="484"/>
        </pc:sldMkLst>
        <pc:spChg chg="mod">
          <ac:chgData name="Megan Callister" userId="S::mcallister@netgain.tech::f884660b-e9ae-41d5-83b9-ad526dc7f1b9" providerId="AD" clId="Web-{9032319B-6489-7327-F313-17510816DA3D}" dt="2025-02-05T17:26:24.104" v="382" actId="14100"/>
          <ac:spMkLst>
            <pc:docMk/>
            <pc:sldMk cId="1433370715" sldId="484"/>
            <ac:spMk id="2" creationId="{E89E8196-D8B6-AAA2-2A92-993C38FF0815}"/>
          </ac:spMkLst>
        </pc:spChg>
        <pc:spChg chg="del">
          <ac:chgData name="Megan Callister" userId="S::mcallister@netgain.tech::f884660b-e9ae-41d5-83b9-ad526dc7f1b9" providerId="AD" clId="Web-{9032319B-6489-7327-F313-17510816DA3D}" dt="2025-02-05T17:26:27.010" v="383"/>
          <ac:spMkLst>
            <pc:docMk/>
            <pc:sldMk cId="1433370715" sldId="484"/>
            <ac:spMk id="3" creationId="{16F16964-D502-487B-8428-4068CFD1955F}"/>
          </ac:spMkLst>
        </pc:spChg>
        <pc:spChg chg="add del mod">
          <ac:chgData name="Megan Callister" userId="S::mcallister@netgain.tech::f884660b-e9ae-41d5-83b9-ad526dc7f1b9" providerId="AD" clId="Web-{9032319B-6489-7327-F313-17510816DA3D}" dt="2025-02-05T17:26:35.510" v="389"/>
          <ac:spMkLst>
            <pc:docMk/>
            <pc:sldMk cId="1433370715" sldId="484"/>
            <ac:spMk id="4" creationId="{726EDF02-7E2E-6809-1972-7C5B0C392842}"/>
          </ac:spMkLst>
        </pc:spChg>
      </pc:sldChg>
      <pc:sldChg chg="ord">
        <pc:chgData name="Megan Callister" userId="S::mcallister@netgain.tech::f884660b-e9ae-41d5-83b9-ad526dc7f1b9" providerId="AD" clId="Web-{9032319B-6489-7327-F313-17510816DA3D}" dt="2025-02-05T17:29:32.126" v="394"/>
        <pc:sldMkLst>
          <pc:docMk/>
          <pc:sldMk cId="468451123" sldId="485"/>
        </pc:sldMkLst>
      </pc:sldChg>
    </pc:docChg>
  </pc:docChgLst>
  <pc:docChgLst>
    <pc:chgData name="Tanner Larsen" userId="dc1312d2-d08b-49e0-8711-27ad908a2860" providerId="ADAL" clId="{30401D21-BABC-4F70-A1DC-4C7001C86CCA}"/>
    <pc:docChg chg="undo custSel addSld modSld">
      <pc:chgData name="Tanner Larsen" userId="dc1312d2-d08b-49e0-8711-27ad908a2860" providerId="ADAL" clId="{30401D21-BABC-4F70-A1DC-4C7001C86CCA}" dt="2024-08-19T15:36:21.011" v="628" actId="20577"/>
      <pc:docMkLst>
        <pc:docMk/>
      </pc:docMkLst>
      <pc:sldChg chg="mod modShow">
        <pc:chgData name="Tanner Larsen" userId="dc1312d2-d08b-49e0-8711-27ad908a2860" providerId="ADAL" clId="{30401D21-BABC-4F70-A1DC-4C7001C86CCA}" dt="2024-08-19T15:29:05.030" v="627" actId="729"/>
        <pc:sldMkLst>
          <pc:docMk/>
          <pc:sldMk cId="4209524284" sldId="258"/>
        </pc:sldMkLst>
      </pc:sldChg>
      <pc:sldChg chg="modSp mod">
        <pc:chgData name="Tanner Larsen" userId="dc1312d2-d08b-49e0-8711-27ad908a2860" providerId="ADAL" clId="{30401D21-BABC-4F70-A1DC-4C7001C86CCA}" dt="2024-08-19T15:36:21.011" v="628" actId="20577"/>
        <pc:sldMkLst>
          <pc:docMk/>
          <pc:sldMk cId="2256823872" sldId="261"/>
        </pc:sldMkLst>
      </pc:sldChg>
      <pc:sldChg chg="modSp mod">
        <pc:chgData name="Tanner Larsen" userId="dc1312d2-d08b-49e0-8711-27ad908a2860" providerId="ADAL" clId="{30401D21-BABC-4F70-A1DC-4C7001C86CCA}" dt="2024-07-12T20:03:46.859" v="611" actId="6549"/>
        <pc:sldMkLst>
          <pc:docMk/>
          <pc:sldMk cId="2392878466" sldId="275"/>
        </pc:sldMkLst>
      </pc:sldChg>
      <pc:sldChg chg="modSp mod">
        <pc:chgData name="Tanner Larsen" userId="dc1312d2-d08b-49e0-8711-27ad908a2860" providerId="ADAL" clId="{30401D21-BABC-4F70-A1DC-4C7001C86CCA}" dt="2024-07-12T16:18:16.178" v="497" actId="20577"/>
        <pc:sldMkLst>
          <pc:docMk/>
          <pc:sldMk cId="2959229055" sldId="277"/>
        </pc:sldMkLst>
      </pc:sldChg>
      <pc:sldChg chg="modSp add mod modShow">
        <pc:chgData name="Tanner Larsen" userId="dc1312d2-d08b-49e0-8711-27ad908a2860" providerId="ADAL" clId="{30401D21-BABC-4F70-A1DC-4C7001C86CCA}" dt="2024-07-12T16:16:14.884" v="444" actId="729"/>
        <pc:sldMkLst>
          <pc:docMk/>
          <pc:sldMk cId="3425993378" sldId="278"/>
        </pc:sldMkLst>
      </pc:sldChg>
      <pc:sldChg chg="mod modShow">
        <pc:chgData name="Tanner Larsen" userId="dc1312d2-d08b-49e0-8711-27ad908a2860" providerId="ADAL" clId="{30401D21-BABC-4F70-A1DC-4C7001C86CCA}" dt="2024-08-19T15:26:36.719" v="612" actId="729"/>
        <pc:sldMkLst>
          <pc:docMk/>
          <pc:sldMk cId="378021082" sldId="279"/>
        </pc:sldMkLst>
      </pc:sldChg>
      <pc:sldChg chg="add">
        <pc:chgData name="Tanner Larsen" userId="dc1312d2-d08b-49e0-8711-27ad908a2860" providerId="ADAL" clId="{30401D21-BABC-4F70-A1DC-4C7001C86CCA}" dt="2024-08-19T15:27:16.468" v="613"/>
        <pc:sldMkLst>
          <pc:docMk/>
          <pc:sldMk cId="777018576" sldId="472"/>
        </pc:sldMkLst>
      </pc:sldChg>
      <pc:sldChg chg="addSp modSp add mod">
        <pc:chgData name="Tanner Larsen" userId="dc1312d2-d08b-49e0-8711-27ad908a2860" providerId="ADAL" clId="{30401D21-BABC-4F70-A1DC-4C7001C86CCA}" dt="2024-08-19T15:28:59.779" v="626" actId="14100"/>
        <pc:sldMkLst>
          <pc:docMk/>
          <pc:sldMk cId="3351814920" sldId="473"/>
        </pc:sldMkLst>
      </pc:sldChg>
    </pc:docChg>
  </pc:docChgLst>
  <pc:docChgLst>
    <pc:chgData name="Reina Trejo" userId="S::rtrejo@netgain.tech::ec321edd-b542-4d79-9ce8-5a5c930c5f79" providerId="AD" clId="Web-{906E468F-257D-8FC7-8A22-7E73B1193908}"/>
    <pc:docChg chg="addSld delSld modSld sldOrd">
      <pc:chgData name="Reina Trejo" userId="S::rtrejo@netgain.tech::ec321edd-b542-4d79-9ce8-5a5c930c5f79" providerId="AD" clId="Web-{906E468F-257D-8FC7-8A22-7E73B1193908}" dt="2024-07-11T22:18:49.387" v="1358"/>
      <pc:docMkLst>
        <pc:docMk/>
      </pc:docMkLst>
      <pc:sldChg chg="ord">
        <pc:chgData name="Reina Trejo" userId="S::rtrejo@netgain.tech::ec321edd-b542-4d79-9ce8-5a5c930c5f79" providerId="AD" clId="Web-{906E468F-257D-8FC7-8A22-7E73B1193908}" dt="2024-07-11T22:04:46.086" v="1123"/>
        <pc:sldMkLst>
          <pc:docMk/>
          <pc:sldMk cId="718223437" sldId="257"/>
        </pc:sldMkLst>
      </pc:sldChg>
      <pc:sldChg chg="modSp">
        <pc:chgData name="Reina Trejo" userId="S::rtrejo@netgain.tech::ec321edd-b542-4d79-9ce8-5a5c930c5f79" providerId="AD" clId="Web-{906E468F-257D-8FC7-8A22-7E73B1193908}" dt="2024-07-11T22:07:58.981" v="1229" actId="20577"/>
        <pc:sldMkLst>
          <pc:docMk/>
          <pc:sldMk cId="4209524284" sldId="258"/>
        </pc:sldMkLst>
      </pc:sldChg>
      <pc:sldChg chg="modNotes">
        <pc:chgData name="Reina Trejo" userId="S::rtrejo@netgain.tech::ec321edd-b542-4d79-9ce8-5a5c930c5f79" providerId="AD" clId="Web-{906E468F-257D-8FC7-8A22-7E73B1193908}" dt="2024-07-11T22:07:58.543" v="1226"/>
        <pc:sldMkLst>
          <pc:docMk/>
          <pc:sldMk cId="2256823872" sldId="261"/>
        </pc:sldMkLst>
      </pc:sldChg>
      <pc:sldChg chg="modSp modNotes">
        <pc:chgData name="Reina Trejo" userId="S::rtrejo@netgain.tech::ec321edd-b542-4d79-9ce8-5a5c930c5f79" providerId="AD" clId="Web-{906E468F-257D-8FC7-8A22-7E73B1193908}" dt="2024-07-11T22:08:39.013" v="1285"/>
        <pc:sldMkLst>
          <pc:docMk/>
          <pc:sldMk cId="893648074" sldId="262"/>
        </pc:sldMkLst>
      </pc:sldChg>
      <pc:sldChg chg="ord">
        <pc:chgData name="Reina Trejo" userId="S::rtrejo@netgain.tech::ec321edd-b542-4d79-9ce8-5a5c930c5f79" providerId="AD" clId="Web-{906E468F-257D-8FC7-8A22-7E73B1193908}" dt="2024-07-11T22:18:49.387" v="1358"/>
        <pc:sldMkLst>
          <pc:docMk/>
          <pc:sldMk cId="2718636109" sldId="267"/>
        </pc:sldMkLst>
      </pc:sldChg>
      <pc:sldChg chg="modSp ord">
        <pc:chgData name="Reina Trejo" userId="S::rtrejo@netgain.tech::ec321edd-b542-4d79-9ce8-5a5c930c5f79" providerId="AD" clId="Web-{906E468F-257D-8FC7-8A22-7E73B1193908}" dt="2024-07-11T21:26:26.671" v="434" actId="20577"/>
        <pc:sldMkLst>
          <pc:docMk/>
          <pc:sldMk cId="1032054964" sldId="270"/>
        </pc:sldMkLst>
      </pc:sldChg>
      <pc:sldChg chg="del">
        <pc:chgData name="Reina Trejo" userId="S::rtrejo@netgain.tech::ec321edd-b542-4d79-9ce8-5a5c930c5f79" providerId="AD" clId="Web-{906E468F-257D-8FC7-8A22-7E73B1193908}" dt="2024-07-11T18:57:15.629" v="0"/>
        <pc:sldMkLst>
          <pc:docMk/>
          <pc:sldMk cId="946144087" sldId="273"/>
        </pc:sldMkLst>
      </pc:sldChg>
      <pc:sldChg chg="new">
        <pc:chgData name="Reina Trejo" userId="S::rtrejo@netgain.tech::ec321edd-b542-4d79-9ce8-5a5c930c5f79" providerId="AD" clId="Web-{906E468F-257D-8FC7-8A22-7E73B1193908}" dt="2024-07-11T21:10:59.039" v="262"/>
        <pc:sldMkLst>
          <pc:docMk/>
          <pc:sldMk cId="3131684467" sldId="273"/>
        </pc:sldMkLst>
      </pc:sldChg>
      <pc:sldChg chg="modSp new">
        <pc:chgData name="Reina Trejo" userId="S::rtrejo@netgain.tech::ec321edd-b542-4d79-9ce8-5a5c930c5f79" providerId="AD" clId="Web-{906E468F-257D-8FC7-8A22-7E73B1193908}" dt="2024-07-11T21:13:51.122" v="365" actId="20577"/>
        <pc:sldMkLst>
          <pc:docMk/>
          <pc:sldMk cId="1324009454" sldId="274"/>
        </pc:sldMkLst>
      </pc:sldChg>
      <pc:sldChg chg="addSp delSp modSp new ord">
        <pc:chgData name="Reina Trejo" userId="S::rtrejo@netgain.tech::ec321edd-b542-4d79-9ce8-5a5c930c5f79" providerId="AD" clId="Web-{906E468F-257D-8FC7-8A22-7E73B1193908}" dt="2024-07-11T22:18:19.762" v="1357" actId="20577"/>
        <pc:sldMkLst>
          <pc:docMk/>
          <pc:sldMk cId="2392878466" sldId="275"/>
        </pc:sldMkLst>
      </pc:sldChg>
      <pc:sldChg chg="addSp delSp modSp new">
        <pc:chgData name="Reina Trejo" userId="S::rtrejo@netgain.tech::ec321edd-b542-4d79-9ce8-5a5c930c5f79" providerId="AD" clId="Web-{906E468F-257D-8FC7-8A22-7E73B1193908}" dt="2024-07-11T21:37:17.515" v="704" actId="20577"/>
        <pc:sldMkLst>
          <pc:docMk/>
          <pc:sldMk cId="2379494083" sldId="276"/>
        </pc:sldMkLst>
      </pc:sldChg>
      <pc:sldChg chg="addSp delSp modSp add replId">
        <pc:chgData name="Reina Trejo" userId="S::rtrejo@netgain.tech::ec321edd-b542-4d79-9ce8-5a5c930c5f79" providerId="AD" clId="Web-{906E468F-257D-8FC7-8A22-7E73B1193908}" dt="2024-07-11T21:55:46.151" v="1091" actId="1076"/>
        <pc:sldMkLst>
          <pc:docMk/>
          <pc:sldMk cId="2959229055" sldId="277"/>
        </pc:sldMkLst>
      </pc:sldChg>
    </pc:docChg>
  </pc:docChgLst>
  <pc:docChgLst>
    <pc:chgData name="Reina Trejo" userId="S::rtrejo@netgain.tech::ec321edd-b542-4d79-9ce8-5a5c930c5f79" providerId="AD" clId="Web-{02FF8C1D-12C5-D94F-AC0D-55C2D1A5E818}"/>
    <pc:docChg chg="addSld delSld modSld">
      <pc:chgData name="Reina Trejo" userId="S::rtrejo@netgain.tech::ec321edd-b542-4d79-9ce8-5a5c930c5f79" providerId="AD" clId="Web-{02FF8C1D-12C5-D94F-AC0D-55C2D1A5E818}" dt="2025-02-05T17:29:35.944" v="13"/>
      <pc:docMkLst>
        <pc:docMk/>
      </pc:docMkLst>
      <pc:sldChg chg="addSp delSp modSp">
        <pc:chgData name="Reina Trejo" userId="S::rtrejo@netgain.tech::ec321edd-b542-4d79-9ce8-5a5c930c5f79" providerId="AD" clId="Web-{02FF8C1D-12C5-D94F-AC0D-55C2D1A5E818}" dt="2025-02-05T17:27:53.302" v="11" actId="1076"/>
        <pc:sldMkLst>
          <pc:docMk/>
          <pc:sldMk cId="1747176857" sldId="478"/>
        </pc:sldMkLst>
        <pc:spChg chg="del">
          <ac:chgData name="Reina Trejo" userId="S::rtrejo@netgain.tech::ec321edd-b542-4d79-9ce8-5a5c930c5f79" providerId="AD" clId="Web-{02FF8C1D-12C5-D94F-AC0D-55C2D1A5E818}" dt="2025-02-05T17:27:41.021" v="7"/>
          <ac:spMkLst>
            <pc:docMk/>
            <pc:sldMk cId="1747176857" sldId="478"/>
            <ac:spMk id="2" creationId="{834303DE-87E1-B6AC-1696-7ADFB19575F0}"/>
          </ac:spMkLst>
        </pc:spChg>
        <pc:spChg chg="add del mod">
          <ac:chgData name="Reina Trejo" userId="S::rtrejo@netgain.tech::ec321edd-b542-4d79-9ce8-5a5c930c5f79" providerId="AD" clId="Web-{02FF8C1D-12C5-D94F-AC0D-55C2D1A5E818}" dt="2025-02-05T17:27:43.974" v="9"/>
          <ac:spMkLst>
            <pc:docMk/>
            <pc:sldMk cId="1747176857" sldId="478"/>
            <ac:spMk id="5" creationId="{7DF047D3-E2F8-1AFA-327A-9C5A67ED7AF6}"/>
          </ac:spMkLst>
        </pc:spChg>
        <pc:picChg chg="add mod">
          <ac:chgData name="Reina Trejo" userId="S::rtrejo@netgain.tech::ec321edd-b542-4d79-9ce8-5a5c930c5f79" providerId="AD" clId="Web-{02FF8C1D-12C5-D94F-AC0D-55C2D1A5E818}" dt="2025-02-05T17:27:53.302" v="11" actId="1076"/>
          <ac:picMkLst>
            <pc:docMk/>
            <pc:sldMk cId="1747176857" sldId="478"/>
            <ac:picMk id="3" creationId="{D7680054-D3EF-7BE2-96B2-8D3CCCB17A14}"/>
          </ac:picMkLst>
        </pc:picChg>
      </pc:sldChg>
      <pc:sldChg chg="new del">
        <pc:chgData name="Reina Trejo" userId="S::rtrejo@netgain.tech::ec321edd-b542-4d79-9ce8-5a5c930c5f79" providerId="AD" clId="Web-{02FF8C1D-12C5-D94F-AC0D-55C2D1A5E818}" dt="2025-02-05T17:29:35.944" v="13"/>
        <pc:sldMkLst>
          <pc:docMk/>
          <pc:sldMk cId="468451123" sldId="485"/>
        </pc:sldMkLst>
      </pc:sldChg>
    </pc:docChg>
  </pc:docChgLst>
  <pc:docChgLst>
    <pc:chgData name="Megan Callister" userId="S::mcallister@netgain.tech::f884660b-e9ae-41d5-83b9-ad526dc7f1b9" providerId="AD" clId="Web-{26A05970-DEC3-9BBE-A5E2-93B8695FD113}"/>
    <pc:docChg chg="addSld delSld modSld">
      <pc:chgData name="Megan Callister" userId="S::mcallister@netgain.tech::f884660b-e9ae-41d5-83b9-ad526dc7f1b9" providerId="AD" clId="Web-{26A05970-DEC3-9BBE-A5E2-93B8695FD113}" dt="2025-02-10T17:06:18.918" v="351"/>
      <pc:docMkLst>
        <pc:docMk/>
      </pc:docMkLst>
      <pc:sldChg chg="add del">
        <pc:chgData name="Megan Callister" userId="S::mcallister@netgain.tech::f884660b-e9ae-41d5-83b9-ad526dc7f1b9" providerId="AD" clId="Web-{26A05970-DEC3-9BBE-A5E2-93B8695FD113}" dt="2025-02-10T17:03:07.541" v="325"/>
        <pc:sldMkLst>
          <pc:docMk/>
          <pc:sldMk cId="644702496" sldId="391"/>
        </pc:sldMkLst>
      </pc:sldChg>
      <pc:sldChg chg="addSp modSp">
        <pc:chgData name="Megan Callister" userId="S::mcallister@netgain.tech::f884660b-e9ae-41d5-83b9-ad526dc7f1b9" providerId="AD" clId="Web-{26A05970-DEC3-9BBE-A5E2-93B8695FD113}" dt="2025-02-10T16:12:02.435" v="72" actId="20577"/>
        <pc:sldMkLst>
          <pc:docMk/>
          <pc:sldMk cId="2779275780" sldId="479"/>
        </pc:sldMkLst>
        <pc:spChg chg="mod">
          <ac:chgData name="Megan Callister" userId="S::mcallister@netgain.tech::f884660b-e9ae-41d5-83b9-ad526dc7f1b9" providerId="AD" clId="Web-{26A05970-DEC3-9BBE-A5E2-93B8695FD113}" dt="2025-02-10T16:11:57.466" v="71" actId="20577"/>
          <ac:spMkLst>
            <pc:docMk/>
            <pc:sldMk cId="2779275780" sldId="479"/>
            <ac:spMk id="2" creationId="{578BBDAF-A924-66A3-01D9-3ADB02B0FD63}"/>
          </ac:spMkLst>
        </pc:spChg>
        <pc:spChg chg="mod">
          <ac:chgData name="Megan Callister" userId="S::mcallister@netgain.tech::f884660b-e9ae-41d5-83b9-ad526dc7f1b9" providerId="AD" clId="Web-{26A05970-DEC3-9BBE-A5E2-93B8695FD113}" dt="2025-02-10T15:50:02.641" v="16" actId="20577"/>
          <ac:spMkLst>
            <pc:docMk/>
            <pc:sldMk cId="2779275780" sldId="479"/>
            <ac:spMk id="3" creationId="{5ACB7D3C-5B8E-59A8-199C-F63B73CC3675}"/>
          </ac:spMkLst>
        </pc:spChg>
        <pc:spChg chg="add mod">
          <ac:chgData name="Megan Callister" userId="S::mcallister@netgain.tech::f884660b-e9ae-41d5-83b9-ad526dc7f1b9" providerId="AD" clId="Web-{26A05970-DEC3-9BBE-A5E2-93B8695FD113}" dt="2025-02-10T15:49:55.532" v="14" actId="1076"/>
          <ac:spMkLst>
            <pc:docMk/>
            <pc:sldMk cId="2779275780" sldId="479"/>
            <ac:spMk id="5" creationId="{002D6B03-F8D0-B70B-BB86-20578D0A00BD}"/>
          </ac:spMkLst>
        </pc:spChg>
        <pc:spChg chg="add mod">
          <ac:chgData name="Megan Callister" userId="S::mcallister@netgain.tech::f884660b-e9ae-41d5-83b9-ad526dc7f1b9" providerId="AD" clId="Web-{26A05970-DEC3-9BBE-A5E2-93B8695FD113}" dt="2025-02-10T16:12:02.435" v="72" actId="20577"/>
          <ac:spMkLst>
            <pc:docMk/>
            <pc:sldMk cId="2779275780" sldId="479"/>
            <ac:spMk id="9" creationId="{B005B930-2164-9BB7-FF45-838941704E6F}"/>
          </ac:spMkLst>
        </pc:spChg>
      </pc:sldChg>
      <pc:sldChg chg="addSp delSp modSp mod modClrScheme chgLayout">
        <pc:chgData name="Megan Callister" userId="S::mcallister@netgain.tech::f884660b-e9ae-41d5-83b9-ad526dc7f1b9" providerId="AD" clId="Web-{26A05970-DEC3-9BBE-A5E2-93B8695FD113}" dt="2025-02-10T17:03:52.104" v="333" actId="1076"/>
        <pc:sldMkLst>
          <pc:docMk/>
          <pc:sldMk cId="1345079694" sldId="481"/>
        </pc:sldMkLst>
        <pc:spChg chg="mod ord">
          <ac:chgData name="Megan Callister" userId="S::mcallister@netgain.tech::f884660b-e9ae-41d5-83b9-ad526dc7f1b9" providerId="AD" clId="Web-{26A05970-DEC3-9BBE-A5E2-93B8695FD113}" dt="2025-02-10T17:03:41.604" v="328" actId="1076"/>
          <ac:spMkLst>
            <pc:docMk/>
            <pc:sldMk cId="1345079694" sldId="481"/>
            <ac:spMk id="2" creationId="{1C6C0298-74A8-D265-D66C-2D9A5480E185}"/>
          </ac:spMkLst>
        </pc:spChg>
        <pc:spChg chg="del mod ord">
          <ac:chgData name="Megan Callister" userId="S::mcallister@netgain.tech::f884660b-e9ae-41d5-83b9-ad526dc7f1b9" providerId="AD" clId="Web-{26A05970-DEC3-9BBE-A5E2-93B8695FD113}" dt="2025-02-10T16:40:09.419" v="170"/>
          <ac:spMkLst>
            <pc:docMk/>
            <pc:sldMk cId="1345079694" sldId="481"/>
            <ac:spMk id="3" creationId="{648711AA-242F-46B7-FB1B-861317AD9798}"/>
          </ac:spMkLst>
        </pc:spChg>
        <pc:spChg chg="del mod ord">
          <ac:chgData name="Megan Callister" userId="S::mcallister@netgain.tech::f884660b-e9ae-41d5-83b9-ad526dc7f1b9" providerId="AD" clId="Web-{26A05970-DEC3-9BBE-A5E2-93B8695FD113}" dt="2025-02-10T16:40:07.372" v="169"/>
          <ac:spMkLst>
            <pc:docMk/>
            <pc:sldMk cId="1345079694" sldId="481"/>
            <ac:spMk id="4" creationId="{05D10C38-556E-BB91-2794-BC06656E5274}"/>
          </ac:spMkLst>
        </pc:spChg>
        <pc:spChg chg="del">
          <ac:chgData name="Megan Callister" userId="S::mcallister@netgain.tech::f884660b-e9ae-41d5-83b9-ad526dc7f1b9" providerId="AD" clId="Web-{26A05970-DEC3-9BBE-A5E2-93B8695FD113}" dt="2025-02-10T16:39:20.793" v="164"/>
          <ac:spMkLst>
            <pc:docMk/>
            <pc:sldMk cId="1345079694" sldId="481"/>
            <ac:spMk id="5" creationId="{78B94512-3A41-1542-B9D6-0B380BADDF64}"/>
          </ac:spMkLst>
        </pc:spChg>
        <pc:spChg chg="del">
          <ac:chgData name="Megan Callister" userId="S::mcallister@netgain.tech::f884660b-e9ae-41d5-83b9-ad526dc7f1b9" providerId="AD" clId="Web-{26A05970-DEC3-9BBE-A5E2-93B8695FD113}" dt="2025-02-10T16:39:20.793" v="164"/>
          <ac:spMkLst>
            <pc:docMk/>
            <pc:sldMk cId="1345079694" sldId="481"/>
            <ac:spMk id="6" creationId="{CA4AFA0B-EB64-679D-4FA5-3AFB6B30BAF6}"/>
          </ac:spMkLst>
        </pc:spChg>
        <pc:spChg chg="del">
          <ac:chgData name="Megan Callister" userId="S::mcallister@netgain.tech::f884660b-e9ae-41d5-83b9-ad526dc7f1b9" providerId="AD" clId="Web-{26A05970-DEC3-9BBE-A5E2-93B8695FD113}" dt="2025-02-10T16:39:20.793" v="164"/>
          <ac:spMkLst>
            <pc:docMk/>
            <pc:sldMk cId="1345079694" sldId="481"/>
            <ac:spMk id="7" creationId="{689037A4-1317-CB2E-A03E-EBF0491ED36F}"/>
          </ac:spMkLst>
        </pc:spChg>
        <pc:spChg chg="del mod ord">
          <ac:chgData name="Megan Callister" userId="S::mcallister@netgain.tech::f884660b-e9ae-41d5-83b9-ad526dc7f1b9" providerId="AD" clId="Web-{26A05970-DEC3-9BBE-A5E2-93B8695FD113}" dt="2025-02-10T16:40:02.419" v="167"/>
          <ac:spMkLst>
            <pc:docMk/>
            <pc:sldMk cId="1345079694" sldId="481"/>
            <ac:spMk id="8" creationId="{70B88D6F-07BC-4B19-CB62-6EEAA8EDB643}"/>
          </ac:spMkLst>
        </pc:spChg>
        <pc:spChg chg="del mod ord">
          <ac:chgData name="Megan Callister" userId="S::mcallister@netgain.tech::f884660b-e9ae-41d5-83b9-ad526dc7f1b9" providerId="AD" clId="Web-{26A05970-DEC3-9BBE-A5E2-93B8695FD113}" dt="2025-02-10T16:40:00.559" v="166"/>
          <ac:spMkLst>
            <pc:docMk/>
            <pc:sldMk cId="1345079694" sldId="481"/>
            <ac:spMk id="9" creationId="{995090E6-C104-2C34-3F9D-EC95FAD351A6}"/>
          </ac:spMkLst>
        </pc:spChg>
        <pc:spChg chg="del">
          <ac:chgData name="Megan Callister" userId="S::mcallister@netgain.tech::f884660b-e9ae-41d5-83b9-ad526dc7f1b9" providerId="AD" clId="Web-{26A05970-DEC3-9BBE-A5E2-93B8695FD113}" dt="2025-02-10T16:39:20.793" v="164"/>
          <ac:spMkLst>
            <pc:docMk/>
            <pc:sldMk cId="1345079694" sldId="481"/>
            <ac:spMk id="11" creationId="{39E4BA5E-6BDF-D96D-4E2F-9BDF123CD6E4}"/>
          </ac:spMkLst>
        </pc:spChg>
        <pc:spChg chg="add del mod">
          <ac:chgData name="Megan Callister" userId="S::mcallister@netgain.tech::f884660b-e9ae-41d5-83b9-ad526dc7f1b9" providerId="AD" clId="Web-{26A05970-DEC3-9BBE-A5E2-93B8695FD113}" dt="2025-02-10T16:40:12.028" v="172"/>
          <ac:spMkLst>
            <pc:docMk/>
            <pc:sldMk cId="1345079694" sldId="481"/>
            <ac:spMk id="12" creationId="{242BD373-BC5C-6B12-CE26-5A1A3DC302D0}"/>
          </ac:spMkLst>
        </pc:spChg>
        <pc:spChg chg="add mod">
          <ac:chgData name="Megan Callister" userId="S::mcallister@netgain.tech::f884660b-e9ae-41d5-83b9-ad526dc7f1b9" providerId="AD" clId="Web-{26A05970-DEC3-9BBE-A5E2-93B8695FD113}" dt="2025-02-10T17:03:44.167" v="329" actId="1076"/>
          <ac:spMkLst>
            <pc:docMk/>
            <pc:sldMk cId="1345079694" sldId="481"/>
            <ac:spMk id="13" creationId="{CCF76C9E-9FB2-7761-B3D3-1B993798046C}"/>
          </ac:spMkLst>
        </pc:spChg>
        <pc:picChg chg="add mod">
          <ac:chgData name="Megan Callister" userId="S::mcallister@netgain.tech::f884660b-e9ae-41d5-83b9-ad526dc7f1b9" providerId="AD" clId="Web-{26A05970-DEC3-9BBE-A5E2-93B8695FD113}" dt="2025-02-10T17:03:52.104" v="333" actId="1076"/>
          <ac:picMkLst>
            <pc:docMk/>
            <pc:sldMk cId="1345079694" sldId="481"/>
            <ac:picMk id="14" creationId="{A643A5DB-5198-B481-B7DE-D5D3014C2FE9}"/>
          </ac:picMkLst>
        </pc:picChg>
      </pc:sldChg>
      <pc:sldChg chg="addSp delSp modSp del">
        <pc:chgData name="Megan Callister" userId="S::mcallister@netgain.tech::f884660b-e9ae-41d5-83b9-ad526dc7f1b9" providerId="AD" clId="Web-{26A05970-DEC3-9BBE-A5E2-93B8695FD113}" dt="2025-02-10T17:06:18.918" v="351"/>
        <pc:sldMkLst>
          <pc:docMk/>
          <pc:sldMk cId="875457918" sldId="483"/>
        </pc:sldMkLst>
        <pc:spChg chg="del">
          <ac:chgData name="Megan Callister" userId="S::mcallister@netgain.tech::f884660b-e9ae-41d5-83b9-ad526dc7f1b9" providerId="AD" clId="Web-{26A05970-DEC3-9BBE-A5E2-93B8695FD113}" dt="2025-02-10T16:42:56.670" v="256"/>
          <ac:spMkLst>
            <pc:docMk/>
            <pc:sldMk cId="875457918" sldId="483"/>
            <ac:spMk id="3" creationId="{4D946CE3-DF99-316E-F5E0-56238CC4FD4A}"/>
          </ac:spMkLst>
        </pc:spChg>
        <pc:spChg chg="add mod">
          <ac:chgData name="Megan Callister" userId="S::mcallister@netgain.tech::f884660b-e9ae-41d5-83b9-ad526dc7f1b9" providerId="AD" clId="Web-{26A05970-DEC3-9BBE-A5E2-93B8695FD113}" dt="2025-02-10T17:05:44.433" v="341" actId="1076"/>
          <ac:spMkLst>
            <pc:docMk/>
            <pc:sldMk cId="875457918" sldId="483"/>
            <ac:spMk id="4" creationId="{43A0153F-B61F-0340-1F9A-3EAD78DA4697}"/>
          </ac:spMkLst>
        </pc:spChg>
      </pc:sldChg>
      <pc:sldChg chg="addSp modSp">
        <pc:chgData name="Megan Callister" userId="S::mcallister@netgain.tech::f884660b-e9ae-41d5-83b9-ad526dc7f1b9" providerId="AD" clId="Web-{26A05970-DEC3-9BBE-A5E2-93B8695FD113}" dt="2025-02-10T16:35:55.542" v="163" actId="20577"/>
        <pc:sldMkLst>
          <pc:docMk/>
          <pc:sldMk cId="1433370715" sldId="484"/>
        </pc:sldMkLst>
        <pc:spChg chg="mod">
          <ac:chgData name="Megan Callister" userId="S::mcallister@netgain.tech::f884660b-e9ae-41d5-83b9-ad526dc7f1b9" providerId="AD" clId="Web-{26A05970-DEC3-9BBE-A5E2-93B8695FD113}" dt="2025-02-10T16:22:47.534" v="77" actId="20577"/>
          <ac:spMkLst>
            <pc:docMk/>
            <pc:sldMk cId="1433370715" sldId="484"/>
            <ac:spMk id="2" creationId="{E89E8196-D8B6-AAA2-2A92-993C38FF0815}"/>
          </ac:spMkLst>
        </pc:spChg>
        <pc:spChg chg="add mod">
          <ac:chgData name="Megan Callister" userId="S::mcallister@netgain.tech::f884660b-e9ae-41d5-83b9-ad526dc7f1b9" providerId="AD" clId="Web-{26A05970-DEC3-9BBE-A5E2-93B8695FD113}" dt="2025-02-10T16:35:55.542" v="163" actId="20577"/>
          <ac:spMkLst>
            <pc:docMk/>
            <pc:sldMk cId="1433370715" sldId="484"/>
            <ac:spMk id="3" creationId="{FECB28B2-8773-EB37-C38E-5DDD04F27D80}"/>
          </ac:spMkLst>
        </pc:spChg>
        <pc:spChg chg="add mod">
          <ac:chgData name="Megan Callister" userId="S::mcallister@netgain.tech::f884660b-e9ae-41d5-83b9-ad526dc7f1b9" providerId="AD" clId="Web-{26A05970-DEC3-9BBE-A5E2-93B8695FD113}" dt="2025-02-10T16:35:38.229" v="160" actId="20577"/>
          <ac:spMkLst>
            <pc:docMk/>
            <pc:sldMk cId="1433370715" sldId="484"/>
            <ac:spMk id="4" creationId="{86BB54D0-B34B-1D38-82A5-5378E24E580B}"/>
          </ac:spMkLst>
        </pc:spChg>
        <pc:spChg chg="add mod">
          <ac:chgData name="Megan Callister" userId="S::mcallister@netgain.tech::f884660b-e9ae-41d5-83b9-ad526dc7f1b9" providerId="AD" clId="Web-{26A05970-DEC3-9BBE-A5E2-93B8695FD113}" dt="2025-02-10T16:35:45.401" v="161" actId="20577"/>
          <ac:spMkLst>
            <pc:docMk/>
            <pc:sldMk cId="1433370715" sldId="484"/>
            <ac:spMk id="5" creationId="{EA1BAEB2-8E17-882C-B48C-A27379CC13CB}"/>
          </ac:spMkLst>
        </pc:spChg>
      </pc:sldChg>
      <pc:sldChg chg="del">
        <pc:chgData name="Megan Callister" userId="S::mcallister@netgain.tech::f884660b-e9ae-41d5-83b9-ad526dc7f1b9" providerId="AD" clId="Web-{26A05970-DEC3-9BBE-A5E2-93B8695FD113}" dt="2025-02-10T15:59:59.037" v="70"/>
        <pc:sldMkLst>
          <pc:docMk/>
          <pc:sldMk cId="468451123" sldId="485"/>
        </pc:sldMkLst>
      </pc:sldChg>
      <pc:sldChg chg="modSp new">
        <pc:chgData name="Megan Callister" userId="S::mcallister@netgain.tech::f884660b-e9ae-41d5-83b9-ad526dc7f1b9" providerId="AD" clId="Web-{26A05970-DEC3-9BBE-A5E2-93B8695FD113}" dt="2025-02-10T17:06:17.356" v="350" actId="20577"/>
        <pc:sldMkLst>
          <pc:docMk/>
          <pc:sldMk cId="2217375501" sldId="485"/>
        </pc:sldMkLst>
        <pc:spChg chg="mod">
          <ac:chgData name="Megan Callister" userId="S::mcallister@netgain.tech::f884660b-e9ae-41d5-83b9-ad526dc7f1b9" providerId="AD" clId="Web-{26A05970-DEC3-9BBE-A5E2-93B8695FD113}" dt="2025-02-10T17:06:17.356" v="350" actId="20577"/>
          <ac:spMkLst>
            <pc:docMk/>
            <pc:sldMk cId="2217375501" sldId="485"/>
            <ac:spMk id="2" creationId="{AAA5500D-3D33-5546-EEEF-CF21665F04F2}"/>
          </ac:spMkLst>
        </pc:spChg>
        <pc:spChg chg="mod">
          <ac:chgData name="Megan Callister" userId="S::mcallister@netgain.tech::f884660b-e9ae-41d5-83b9-ad526dc7f1b9" providerId="AD" clId="Web-{26A05970-DEC3-9BBE-A5E2-93B8695FD113}" dt="2025-02-10T17:06:11.371" v="343" actId="20577"/>
          <ac:spMkLst>
            <pc:docMk/>
            <pc:sldMk cId="2217375501" sldId="485"/>
            <ac:spMk id="3" creationId="{C56C270B-4107-1C18-4FD1-299A69C711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D1F97-F101-D445-A8C2-A839F8B8D213}" type="datetimeFigureOut">
              <a:rPr lang="en-US" smtClean="0"/>
              <a:t>2/11/25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28792-C4FA-0C4E-BBA5-D9CEEEE5D273}" type="slidenum">
              <a:rPr lang="en-US" smtClean="0"/>
              <a:t>‹#›</a:t>
            </a:fld>
            <a:endParaRPr lang="en-US"/>
          </a:p>
        </p:txBody>
      </p:sp>
    </p:spTree>
    <p:extLst>
      <p:ext uri="{BB962C8B-B14F-4D97-AF65-F5344CB8AC3E}">
        <p14:creationId xmlns:p14="http://schemas.microsoft.com/office/powerpoint/2010/main" val="306566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C228792-C4FA-0C4E-BBA5-D9CEEEE5D273}" type="slidenum">
              <a:rPr lang="en-US" smtClean="0"/>
              <a:t>1</a:t>
            </a:fld>
            <a:endParaRPr lang="en-US"/>
          </a:p>
        </p:txBody>
      </p:sp>
    </p:spTree>
    <p:extLst>
      <p:ext uri="{BB962C8B-B14F-4D97-AF65-F5344CB8AC3E}">
        <p14:creationId xmlns:p14="http://schemas.microsoft.com/office/powerpoint/2010/main" val="398193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C228792-C4FA-0C4E-BBA5-D9CEEEE5D273}" type="slidenum">
              <a:rPr lang="en-US" smtClean="0"/>
              <a:t>5</a:t>
            </a:fld>
            <a:endParaRPr lang="en-US"/>
          </a:p>
        </p:txBody>
      </p:sp>
    </p:spTree>
    <p:extLst>
      <p:ext uri="{BB962C8B-B14F-4D97-AF65-F5344CB8AC3E}">
        <p14:creationId xmlns:p14="http://schemas.microsoft.com/office/powerpoint/2010/main" val="428073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9195F"/>
                </a:solidFill>
                <a:effectLst/>
                <a:highlight>
                  <a:srgbClr val="F1F7FA"/>
                </a:highlight>
                <a:latin typeface="Aptos"/>
              </a:rPr>
              <a:t>🟠 </a:t>
            </a:r>
            <a:r>
              <a:rPr lang="en-US" b="1">
                <a:solidFill>
                  <a:srgbClr val="09195F"/>
                </a:solidFill>
                <a:highlight>
                  <a:srgbClr val="F1F7FA"/>
                </a:highlight>
                <a:latin typeface="Aptos"/>
              </a:rPr>
              <a:t>Shared Transactions Overview</a:t>
            </a:r>
            <a:endParaRPr lang="en-US" b="1" i="0">
              <a:solidFill>
                <a:srgbClr val="09195F"/>
              </a:solidFill>
              <a:effectLst/>
              <a:highlight>
                <a:srgbClr val="F1F7FA"/>
              </a:highlight>
              <a:latin typeface="Aptos"/>
            </a:endParaRPr>
          </a:p>
          <a:p>
            <a:pPr algn="l"/>
            <a:endParaRPr lang="en-US" b="1" i="0">
              <a:solidFill>
                <a:srgbClr val="09195F"/>
              </a:solidFill>
              <a:effectLst/>
              <a:highlight>
                <a:srgbClr val="F1F7FA"/>
              </a:highlight>
              <a:latin typeface="Aptos" panose="020B0004020202020204" pitchFamily="34" charset="0"/>
            </a:endParaRPr>
          </a:p>
          <a:p>
            <a:pPr>
              <a:defRPr/>
            </a:pPr>
            <a:r>
              <a:rPr lang="en-US" b="1"/>
              <a:t>Problem</a:t>
            </a:r>
            <a:r>
              <a:rPr lang="en-US"/>
              <a:t>: Manually splitting transactions across subsidiaries or segments in NetSuite is slow and error-prone, leading to delays and reporting headaches.</a:t>
            </a:r>
            <a:endParaRPr lang="en-US" b="0" i="0">
              <a:effectLst/>
            </a:endParaRPr>
          </a:p>
          <a:p>
            <a:endParaRPr lang="en-US"/>
          </a:p>
          <a:p>
            <a:r>
              <a:rPr lang="en-US" b="1"/>
              <a:t>Solution: </a:t>
            </a:r>
            <a:r>
              <a:rPr lang="en-US"/>
              <a:t>Shared Transactions enables automated, rules-based allocation of transactions to multiple subsidiaries and segments directly in NetSuite—saving time, reducing errors, and improving financial accuracy.</a:t>
            </a:r>
          </a:p>
          <a:p>
            <a:pPr>
              <a:defRPr/>
            </a:pPr>
            <a:endParaRPr lang="en-US"/>
          </a:p>
          <a:p>
            <a:pPr>
              <a:defRPr/>
            </a:pPr>
            <a:r>
              <a:rPr lang="en-US" b="1"/>
              <a:t>Core Benefits: </a:t>
            </a:r>
          </a:p>
          <a:p>
            <a:pPr marL="628650" lvl="1" indent="-171450">
              <a:buFont typeface="Courier New"/>
              <a:buChar char="o"/>
              <a:defRPr/>
            </a:pPr>
            <a:r>
              <a:rPr lang="en-US"/>
              <a:t>Native to NetSuite</a:t>
            </a:r>
          </a:p>
          <a:p>
            <a:pPr marL="628650" lvl="1" indent="-171450">
              <a:buFont typeface="Courier New"/>
              <a:buChar char="o"/>
              <a:defRPr/>
            </a:pPr>
            <a:r>
              <a:rPr lang="en-US">
                <a:solidFill>
                  <a:srgbClr val="000000"/>
                </a:solidFill>
                <a:latin typeface="Aptos"/>
              </a:rPr>
              <a:t>Reduced reliance on manual entries</a:t>
            </a:r>
            <a:endParaRPr lang="en-US">
              <a:solidFill>
                <a:srgbClr val="000000"/>
              </a:solidFill>
              <a:latin typeface="Aptos" panose="020B0004020202020204" pitchFamily="34" charset="0"/>
            </a:endParaRPr>
          </a:p>
          <a:p>
            <a:pPr marL="628650" lvl="1" indent="-171450">
              <a:buFont typeface="Courier New"/>
              <a:buChar char="o"/>
            </a:pPr>
            <a:r>
              <a:rPr lang="en-US">
                <a:solidFill>
                  <a:srgbClr val="000000"/>
                </a:solidFill>
                <a:latin typeface="Aptos"/>
              </a:rPr>
              <a:t>Real-time visibility and traceability</a:t>
            </a:r>
            <a:endParaRPr lang="en-US">
              <a:solidFill>
                <a:srgbClr val="000000"/>
              </a:solidFill>
              <a:latin typeface="Aptos" panose="020B0004020202020204" pitchFamily="34" charset="0"/>
            </a:endParaRPr>
          </a:p>
          <a:p>
            <a:pPr marL="628650" lvl="1" indent="-171450">
              <a:buFont typeface="Courier New"/>
              <a:buChar char="o"/>
            </a:pPr>
            <a:r>
              <a:rPr lang="en-US">
                <a:solidFill>
                  <a:srgbClr val="000000"/>
                </a:solidFill>
                <a:latin typeface="Aptos"/>
              </a:rPr>
              <a:t>Streamlined cross-entity coordination</a:t>
            </a:r>
            <a:endParaRPr lang="en-US">
              <a:solidFill>
                <a:srgbClr val="000000"/>
              </a:solidFill>
              <a:latin typeface="Aptos" panose="020B0004020202020204" pitchFamily="34" charset="0"/>
            </a:endParaRPr>
          </a:p>
          <a:p>
            <a:pPr marL="628650" lvl="1" indent="-171450">
              <a:buFont typeface="Courier New"/>
              <a:buChar char="o"/>
            </a:pPr>
            <a:r>
              <a:rPr lang="en-US">
                <a:solidFill>
                  <a:srgbClr val="000000"/>
                </a:solidFill>
                <a:latin typeface="Aptos"/>
              </a:rPr>
              <a:t>Automatic intercompany vendor bill creation*</a:t>
            </a:r>
            <a:endParaRPr lang="en-US">
              <a:solidFill>
                <a:srgbClr val="000000"/>
              </a:solidFill>
              <a:latin typeface="Aptos" panose="020B0004020202020204" pitchFamily="34" charset="0"/>
            </a:endParaRPr>
          </a:p>
          <a:p>
            <a:pPr marL="628650" lvl="1" indent="-171450">
              <a:buFont typeface="Courier New"/>
              <a:buChar char="o"/>
            </a:pPr>
            <a:r>
              <a:rPr lang="en-US">
                <a:solidFill>
                  <a:srgbClr val="000000"/>
                </a:solidFill>
                <a:latin typeface="Aptos"/>
              </a:rPr>
              <a:t>Enhanced compliance for international transactions*</a:t>
            </a:r>
            <a:endParaRPr lang="en-US">
              <a:solidFill>
                <a:srgbClr val="000000"/>
              </a:solidFill>
              <a:latin typeface="Aptos" panose="020B0004020202020204" pitchFamily="34" charset="0"/>
            </a:endParaRPr>
          </a:p>
          <a:p>
            <a:pPr marL="628650" lvl="1" indent="-171450">
              <a:buFont typeface="Courier New"/>
              <a:buChar char="o"/>
            </a:pPr>
            <a:endParaRPr lang="en-US">
              <a:solidFill>
                <a:srgbClr val="000000"/>
              </a:solidFill>
              <a:latin typeface="Aptos" panose="020B0004020202020204" pitchFamily="34" charset="0"/>
            </a:endParaRPr>
          </a:p>
          <a:p>
            <a:pPr lvl="1"/>
            <a:r>
              <a:rPr lang="en-US">
                <a:solidFill>
                  <a:srgbClr val="000000"/>
                </a:solidFill>
              </a:rPr>
              <a:t>* Notes benefits specific to intercompany vendor bill automation</a:t>
            </a:r>
            <a:endParaRPr lang="en-US"/>
          </a:p>
          <a:p>
            <a:pPr marL="628650" lvl="1" indent="-171450">
              <a:buFont typeface="Courier New"/>
              <a:buChar char="o"/>
            </a:pPr>
            <a:endParaRPr lang="en-US">
              <a:solidFill>
                <a:srgbClr val="09195F"/>
              </a:solidFill>
              <a:highlight>
                <a:srgbClr val="F1F7FA"/>
              </a:highlight>
              <a:latin typeface="Aptos" panose="020B0004020202020204" pitchFamily="34" charset="0"/>
            </a:endParaRPr>
          </a:p>
          <a:p>
            <a:r>
              <a:rPr lang="en-US" b="1" i="0">
                <a:solidFill>
                  <a:srgbClr val="09195F"/>
                </a:solidFill>
                <a:effectLst/>
                <a:highlight>
                  <a:srgbClr val="F1F7FA"/>
                </a:highlight>
                <a:latin typeface="Aptos"/>
              </a:rPr>
              <a:t>🟠 Script:</a:t>
            </a:r>
            <a:br>
              <a:rPr lang="en-US" b="1" i="0">
                <a:effectLst/>
                <a:highlight>
                  <a:srgbClr val="F1F7FA"/>
                </a:highlight>
                <a:latin typeface="Aptos" panose="020B0004020202020204" pitchFamily="34" charset="0"/>
              </a:rPr>
            </a:br>
            <a:r>
              <a:rPr lang="en-US">
                <a:highlight>
                  <a:srgbClr val="F1F7FA"/>
                </a:highlight>
              </a:rPr>
              <a:t>Manually splitting transaction entries between subsidiaries or segments can feel like chasing down every detail just to keep your books balanced. It’s repetitive, slow, and leaves room for costly errors.</a:t>
            </a:r>
            <a:endParaRPr lang="en-US" b="1">
              <a:highlight>
                <a:srgbClr val="F1F7FA"/>
              </a:highlight>
            </a:endParaRPr>
          </a:p>
          <a:p>
            <a:endParaRPr lang="en-US">
              <a:highlight>
                <a:srgbClr val="F1F7FA"/>
              </a:highlight>
            </a:endParaRPr>
          </a:p>
          <a:p>
            <a:r>
              <a:rPr lang="en-US">
                <a:highlight>
                  <a:srgbClr val="F1F7FA"/>
                </a:highlight>
              </a:rPr>
              <a:t>That’s where </a:t>
            </a:r>
            <a:r>
              <a:rPr lang="en-US" b="1">
                <a:highlight>
                  <a:srgbClr val="F1F7FA"/>
                </a:highlight>
              </a:rPr>
              <a:t>Shared Transactions</a:t>
            </a:r>
            <a:r>
              <a:rPr lang="en-US">
                <a:highlight>
                  <a:srgbClr val="F1F7FA"/>
                </a:highlight>
              </a:rPr>
              <a:t> comes in.</a:t>
            </a:r>
            <a:endParaRPr lang="en-US"/>
          </a:p>
          <a:p>
            <a:endParaRPr lang="en-US">
              <a:highlight>
                <a:srgbClr val="F1F7FA"/>
              </a:highlight>
            </a:endParaRPr>
          </a:p>
          <a:p>
            <a:r>
              <a:rPr lang="en-US">
                <a:highlight>
                  <a:srgbClr val="F1F7FA"/>
                </a:highlight>
              </a:rPr>
              <a:t>With automated allocation rules, intercompany transaction support, and multi-segment splitting, Shared Transactions takes the burden off your team. It streamlines allocations, eliminates manual entries, and keeps your records audit-ready—all directly in NetSuite.</a:t>
            </a:r>
            <a:endParaRPr lang="en-US"/>
          </a:p>
          <a:p>
            <a:endParaRPr lang="en-US" b="1">
              <a:highlight>
                <a:srgbClr val="F1F7FA"/>
              </a:highligh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0F86B7B7-88EE-C044-883C-5953DF693049}" type="slidenum">
              <a:rPr lang="en-US" smtClean="0"/>
              <a:t>6</a:t>
            </a:fld>
            <a:endParaRPr lang="en-US"/>
          </a:p>
        </p:txBody>
      </p:sp>
    </p:spTree>
    <p:extLst>
      <p:ext uri="{BB962C8B-B14F-4D97-AF65-F5344CB8AC3E}">
        <p14:creationId xmlns:p14="http://schemas.microsoft.com/office/powerpoint/2010/main" val="94196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9195F"/>
                </a:solidFill>
                <a:effectLst/>
                <a:highlight>
                  <a:srgbClr val="F1F7FA"/>
                </a:highlight>
                <a:latin typeface="Aptos"/>
              </a:rPr>
              <a:t>🟠 </a:t>
            </a:r>
            <a:r>
              <a:rPr lang="en-US" b="1">
                <a:solidFill>
                  <a:srgbClr val="09195F"/>
                </a:solidFill>
                <a:highlight>
                  <a:srgbClr val="F1F7FA"/>
                </a:highlight>
                <a:latin typeface="Aptos"/>
              </a:rPr>
              <a:t>Shared Transactions Overview</a:t>
            </a:r>
            <a:endParaRPr lang="en-US" b="1" i="0">
              <a:solidFill>
                <a:srgbClr val="09195F"/>
              </a:solidFill>
              <a:effectLst/>
              <a:highlight>
                <a:srgbClr val="F1F7FA"/>
              </a:highlight>
              <a:latin typeface="Aptos"/>
            </a:endParaRPr>
          </a:p>
          <a:p>
            <a:pPr algn="l"/>
            <a:endParaRPr lang="en-US" b="1" i="0">
              <a:solidFill>
                <a:srgbClr val="09195F"/>
              </a:solidFill>
              <a:effectLst/>
              <a:highlight>
                <a:srgbClr val="F1F7FA"/>
              </a:highlight>
              <a:latin typeface="Aptos" panose="020B0004020202020204" pitchFamily="34" charset="0"/>
            </a:endParaRPr>
          </a:p>
          <a:p>
            <a:pPr>
              <a:defRPr/>
            </a:pPr>
            <a:r>
              <a:rPr lang="en-US" b="1"/>
              <a:t>Problem</a:t>
            </a:r>
            <a:r>
              <a:rPr lang="en-US"/>
              <a:t>: Manually splitting transactions across subsidiaries or segments in NetSuite is slow and error-prone, leading to delays and reporting headaches.</a:t>
            </a:r>
            <a:endParaRPr lang="en-US" b="0" i="0">
              <a:effectLst/>
            </a:endParaRPr>
          </a:p>
          <a:p>
            <a:endParaRPr lang="en-US"/>
          </a:p>
          <a:p>
            <a:r>
              <a:rPr lang="en-US" b="1"/>
              <a:t>Solution: </a:t>
            </a:r>
            <a:r>
              <a:rPr lang="en-US"/>
              <a:t>Shared Transactions enables automated, rules-based allocation of transactions to multiple subsidiaries and segments directly in NetSuite—saving time, reducing errors, and improving financial accuracy.</a:t>
            </a:r>
          </a:p>
          <a:p>
            <a:pPr>
              <a:defRPr/>
            </a:pPr>
            <a:endParaRPr lang="en-US"/>
          </a:p>
          <a:p>
            <a:pPr>
              <a:defRPr/>
            </a:pPr>
            <a:r>
              <a:rPr lang="en-US" b="1"/>
              <a:t>Core Benefits: </a:t>
            </a:r>
          </a:p>
          <a:p>
            <a:pPr marL="628650" lvl="1" indent="-171450">
              <a:buFont typeface="Courier New"/>
              <a:buChar char="o"/>
              <a:defRPr/>
            </a:pPr>
            <a:r>
              <a:rPr lang="en-US"/>
              <a:t>Native to NetSuite</a:t>
            </a:r>
          </a:p>
          <a:p>
            <a:pPr marL="628650" lvl="1" indent="-171450">
              <a:buFont typeface="Courier New"/>
              <a:buChar char="o"/>
              <a:defRPr/>
            </a:pPr>
            <a:r>
              <a:rPr lang="en-US">
                <a:solidFill>
                  <a:srgbClr val="000000"/>
                </a:solidFill>
                <a:latin typeface="Aptos"/>
              </a:rPr>
              <a:t>Reduced reliance on manual entries</a:t>
            </a:r>
            <a:endParaRPr lang="en-US">
              <a:solidFill>
                <a:srgbClr val="000000"/>
              </a:solidFill>
              <a:latin typeface="Aptos" panose="020B0004020202020204" pitchFamily="34" charset="0"/>
            </a:endParaRPr>
          </a:p>
          <a:p>
            <a:pPr marL="628650" lvl="1" indent="-171450">
              <a:buFont typeface="Courier New"/>
              <a:buChar char="o"/>
            </a:pPr>
            <a:r>
              <a:rPr lang="en-US">
                <a:solidFill>
                  <a:srgbClr val="000000"/>
                </a:solidFill>
                <a:latin typeface="Aptos"/>
              </a:rPr>
              <a:t>Real-time visibility and traceability</a:t>
            </a:r>
            <a:endParaRPr lang="en-US">
              <a:solidFill>
                <a:srgbClr val="000000"/>
              </a:solidFill>
              <a:latin typeface="Aptos" panose="020B0004020202020204" pitchFamily="34" charset="0"/>
            </a:endParaRPr>
          </a:p>
          <a:p>
            <a:pPr marL="628650" lvl="1" indent="-171450">
              <a:buFont typeface="Courier New"/>
              <a:buChar char="o"/>
            </a:pPr>
            <a:r>
              <a:rPr lang="en-US">
                <a:solidFill>
                  <a:srgbClr val="000000"/>
                </a:solidFill>
                <a:latin typeface="Aptos"/>
              </a:rPr>
              <a:t>Streamlined cross-entity coordination</a:t>
            </a:r>
            <a:endParaRPr lang="en-US">
              <a:solidFill>
                <a:srgbClr val="000000"/>
              </a:solidFill>
              <a:latin typeface="Aptos" panose="020B0004020202020204" pitchFamily="34" charset="0"/>
            </a:endParaRPr>
          </a:p>
          <a:p>
            <a:pPr marL="628650" lvl="1" indent="-171450">
              <a:buFont typeface="Courier New"/>
              <a:buChar char="o"/>
            </a:pPr>
            <a:r>
              <a:rPr lang="en-US">
                <a:solidFill>
                  <a:srgbClr val="000000"/>
                </a:solidFill>
                <a:latin typeface="Aptos"/>
              </a:rPr>
              <a:t>Automatic intercompany vendor bill creation*</a:t>
            </a:r>
            <a:endParaRPr lang="en-US">
              <a:solidFill>
                <a:srgbClr val="000000"/>
              </a:solidFill>
              <a:latin typeface="Aptos" panose="020B0004020202020204" pitchFamily="34" charset="0"/>
            </a:endParaRPr>
          </a:p>
          <a:p>
            <a:pPr marL="628650" lvl="1" indent="-171450">
              <a:buFont typeface="Courier New"/>
              <a:buChar char="o"/>
            </a:pPr>
            <a:r>
              <a:rPr lang="en-US">
                <a:solidFill>
                  <a:srgbClr val="000000"/>
                </a:solidFill>
                <a:latin typeface="Aptos"/>
              </a:rPr>
              <a:t>Enhanced compliance for international transactions*</a:t>
            </a:r>
            <a:endParaRPr lang="en-US">
              <a:solidFill>
                <a:srgbClr val="000000"/>
              </a:solidFill>
              <a:latin typeface="Aptos" panose="020B0004020202020204" pitchFamily="34" charset="0"/>
            </a:endParaRPr>
          </a:p>
          <a:p>
            <a:pPr marL="628650" lvl="1" indent="-171450">
              <a:buFont typeface="Courier New"/>
              <a:buChar char="o"/>
            </a:pPr>
            <a:endParaRPr lang="en-US">
              <a:solidFill>
                <a:srgbClr val="000000"/>
              </a:solidFill>
              <a:latin typeface="Aptos" panose="020B0004020202020204" pitchFamily="34" charset="0"/>
            </a:endParaRPr>
          </a:p>
          <a:p>
            <a:pPr lvl="1"/>
            <a:r>
              <a:rPr lang="en-US">
                <a:solidFill>
                  <a:srgbClr val="000000"/>
                </a:solidFill>
              </a:rPr>
              <a:t>* Notes benefits specific to intercompany vendor bill automation</a:t>
            </a:r>
            <a:endParaRPr lang="en-US"/>
          </a:p>
          <a:p>
            <a:pPr marL="628650" lvl="1" indent="-171450">
              <a:buFont typeface="Courier New"/>
              <a:buChar char="o"/>
            </a:pPr>
            <a:endParaRPr lang="en-US">
              <a:solidFill>
                <a:srgbClr val="09195F"/>
              </a:solidFill>
              <a:highlight>
                <a:srgbClr val="F1F7FA"/>
              </a:highlight>
              <a:latin typeface="Aptos" panose="020B0004020202020204" pitchFamily="34" charset="0"/>
            </a:endParaRPr>
          </a:p>
          <a:p>
            <a:r>
              <a:rPr lang="en-US" b="1" i="0">
                <a:solidFill>
                  <a:srgbClr val="09195F"/>
                </a:solidFill>
                <a:effectLst/>
                <a:highlight>
                  <a:srgbClr val="F1F7FA"/>
                </a:highlight>
                <a:latin typeface="Aptos"/>
              </a:rPr>
              <a:t>🟠 Script:</a:t>
            </a:r>
            <a:br>
              <a:rPr lang="en-US" b="1" i="0">
                <a:effectLst/>
                <a:highlight>
                  <a:srgbClr val="F1F7FA"/>
                </a:highlight>
                <a:latin typeface="Aptos" panose="020B0004020202020204" pitchFamily="34" charset="0"/>
              </a:rPr>
            </a:br>
            <a:r>
              <a:rPr lang="en-US">
                <a:highlight>
                  <a:srgbClr val="F1F7FA"/>
                </a:highlight>
              </a:rPr>
              <a:t>Manually splitting transaction entries between subsidiaries or segments can feel like chasing down every detail just to keep your books balanced. It’s repetitive, slow, and leaves room for costly errors.</a:t>
            </a:r>
            <a:endParaRPr lang="en-US" b="1">
              <a:highlight>
                <a:srgbClr val="F1F7FA"/>
              </a:highlight>
            </a:endParaRPr>
          </a:p>
          <a:p>
            <a:endParaRPr lang="en-US">
              <a:highlight>
                <a:srgbClr val="F1F7FA"/>
              </a:highlight>
            </a:endParaRPr>
          </a:p>
          <a:p>
            <a:r>
              <a:rPr lang="en-US">
                <a:highlight>
                  <a:srgbClr val="F1F7FA"/>
                </a:highlight>
              </a:rPr>
              <a:t>That’s where </a:t>
            </a:r>
            <a:r>
              <a:rPr lang="en-US" b="1">
                <a:highlight>
                  <a:srgbClr val="F1F7FA"/>
                </a:highlight>
              </a:rPr>
              <a:t>Shared Transactions</a:t>
            </a:r>
            <a:r>
              <a:rPr lang="en-US">
                <a:highlight>
                  <a:srgbClr val="F1F7FA"/>
                </a:highlight>
              </a:rPr>
              <a:t> comes in.</a:t>
            </a:r>
            <a:endParaRPr lang="en-US"/>
          </a:p>
          <a:p>
            <a:endParaRPr lang="en-US">
              <a:highlight>
                <a:srgbClr val="F1F7FA"/>
              </a:highlight>
            </a:endParaRPr>
          </a:p>
          <a:p>
            <a:r>
              <a:rPr lang="en-US">
                <a:highlight>
                  <a:srgbClr val="F1F7FA"/>
                </a:highlight>
              </a:rPr>
              <a:t>With automated allocation rules, intercompany transaction support, and multi-segment splitting, Shared Transactions takes the burden off your team. It streamlines allocations, eliminates manual entries, and keeps your records audit-ready—all directly in NetSuite.</a:t>
            </a:r>
            <a:endParaRPr lang="en-US"/>
          </a:p>
          <a:p>
            <a:endParaRPr lang="en-US" b="1">
              <a:highlight>
                <a:srgbClr val="F1F7FA"/>
              </a:highligh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0F86B7B7-88EE-C044-883C-5953DF693049}" type="slidenum">
              <a:rPr lang="en-US" smtClean="0"/>
              <a:t>7</a:t>
            </a:fld>
            <a:endParaRPr lang="en-US"/>
          </a:p>
        </p:txBody>
      </p:sp>
    </p:spTree>
    <p:extLst>
      <p:ext uri="{BB962C8B-B14F-4D97-AF65-F5344CB8AC3E}">
        <p14:creationId xmlns:p14="http://schemas.microsoft.com/office/powerpoint/2010/main" val="941965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4.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4.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4.emf"/><Relationship Id="rId5" Type="http://schemas.openxmlformats.org/officeDocument/2006/relationships/image" Target="../media/image29.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ver 01">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descr="A blue and black background&#10;&#10;Description automatically generated">
            <a:extLst>
              <a:ext uri="{FF2B5EF4-FFF2-40B4-BE49-F238E27FC236}">
                <a16:creationId xmlns:a16="http://schemas.microsoft.com/office/drawing/2014/main" id="{55ABFD3E-8515-21BD-FF97-A8E9244709EB}"/>
              </a:ext>
            </a:extLst>
          </p:cNvPr>
          <p:cNvPicPr>
            <a:picLocks noChangeAspect="1"/>
          </p:cNvPicPr>
          <p:nvPr/>
        </p:nvPicPr>
        <p:blipFill rotWithShape="1">
          <a:blip r:embed="rId2"/>
          <a:srcRect r="7692" b="1099"/>
          <a:stretch/>
        </p:blipFill>
        <p:spPr>
          <a:xfrm>
            <a:off x="0" y="0"/>
            <a:ext cx="12192000" cy="6858000"/>
          </a:xfrm>
          <a:prstGeom prst="rect">
            <a:avLst/>
          </a:prstGeom>
        </p:spPr>
      </p:pic>
      <p:sp>
        <p:nvSpPr>
          <p:cNvPr id="2" name="Title 1">
            <a:extLst>
              <a:ext uri="{FF2B5EF4-FFF2-40B4-BE49-F238E27FC236}">
                <a16:creationId xmlns:a16="http://schemas.microsoft.com/office/drawing/2014/main" id="{558D12DA-8010-6B1E-5446-CB9B4B4CF86D}"/>
              </a:ext>
            </a:extLst>
          </p:cNvPr>
          <p:cNvSpPr>
            <a:spLocks noGrp="1"/>
          </p:cNvSpPr>
          <p:nvPr>
            <p:ph type="title" hasCustomPrompt="1"/>
          </p:nvPr>
        </p:nvSpPr>
        <p:spPr>
          <a:xfrm>
            <a:off x="831850" y="1709739"/>
            <a:ext cx="6806907" cy="1878012"/>
          </a:xfrm>
        </p:spPr>
        <p:txBody>
          <a:bodyPr lIns="0" rIns="0" anchor="b">
            <a:noAutofit/>
          </a:bodyPr>
          <a:lstStyle>
            <a:lvl1pPr algn="l">
              <a:lnSpc>
                <a:spcPct val="100000"/>
              </a:lnSpc>
              <a:defRPr sz="4400">
                <a:solidFill>
                  <a:schemeClr val="bg1"/>
                </a:solidFill>
              </a:defRPr>
            </a:lvl1pPr>
          </a:lstStyle>
          <a:p>
            <a:r>
              <a:rPr lang="en-US"/>
              <a:t>Click to add heading</a:t>
            </a:r>
          </a:p>
        </p:txBody>
      </p:sp>
      <p:sp>
        <p:nvSpPr>
          <p:cNvPr id="3" name="Text Placeholder 2">
            <a:extLst>
              <a:ext uri="{FF2B5EF4-FFF2-40B4-BE49-F238E27FC236}">
                <a16:creationId xmlns:a16="http://schemas.microsoft.com/office/drawing/2014/main" id="{78942A30-B8F6-957F-4F14-B5402E4C0CA7}"/>
              </a:ext>
            </a:extLst>
          </p:cNvPr>
          <p:cNvSpPr>
            <a:spLocks noGrp="1"/>
          </p:cNvSpPr>
          <p:nvPr>
            <p:ph type="body" idx="1" hasCustomPrompt="1"/>
          </p:nvPr>
        </p:nvSpPr>
        <p:spPr>
          <a:xfrm>
            <a:off x="831850" y="3749203"/>
            <a:ext cx="6806907" cy="662159"/>
          </a:xfrm>
        </p:spPr>
        <p:txBody>
          <a:bodyPr lIns="0" rIns="0">
            <a:noAutofit/>
          </a:bodyPr>
          <a:lstStyle>
            <a:lvl1pPr marL="0" indent="0" algn="l">
              <a:lnSpc>
                <a:spcPct val="100000"/>
              </a:lnSpc>
              <a:buNone/>
              <a:defRPr sz="1800" b="0" i="0">
                <a:solidFill>
                  <a:schemeClr val="accent2"/>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pic>
        <p:nvPicPr>
          <p:cNvPr id="7" name="Picture 6">
            <a:extLst>
              <a:ext uri="{FF2B5EF4-FFF2-40B4-BE49-F238E27FC236}">
                <a16:creationId xmlns:a16="http://schemas.microsoft.com/office/drawing/2014/main" id="{0A3CA1A3-D6C6-A36C-0476-8726951D287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7403" y="6245073"/>
            <a:ext cx="1017727" cy="235253"/>
          </a:xfrm>
          <a:prstGeom prst="rect">
            <a:avLst/>
          </a:prstGeom>
        </p:spPr>
      </p:pic>
    </p:spTree>
    <p:extLst>
      <p:ext uri="{BB962C8B-B14F-4D97-AF65-F5344CB8AC3E}">
        <p14:creationId xmlns:p14="http://schemas.microsoft.com/office/powerpoint/2010/main" val="111412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 05 - with customer logo">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12DA-8010-6B1E-5446-CB9B4B4CF86D}"/>
              </a:ext>
            </a:extLst>
          </p:cNvPr>
          <p:cNvSpPr>
            <a:spLocks noGrp="1"/>
          </p:cNvSpPr>
          <p:nvPr>
            <p:ph type="title" hasCustomPrompt="1"/>
          </p:nvPr>
        </p:nvSpPr>
        <p:spPr>
          <a:xfrm>
            <a:off x="831850" y="2754351"/>
            <a:ext cx="8881776" cy="1808124"/>
          </a:xfrm>
        </p:spPr>
        <p:txBody>
          <a:bodyPr anchor="b"/>
          <a:lstStyle>
            <a:lvl1pPr>
              <a:lnSpc>
                <a:spcPct val="100000"/>
              </a:lnSpc>
              <a:defRPr sz="4400"/>
            </a:lvl1pPr>
          </a:lstStyle>
          <a:p>
            <a:r>
              <a:rPr lang="en-US"/>
              <a:t>Click to add heading</a:t>
            </a:r>
          </a:p>
        </p:txBody>
      </p:sp>
      <p:sp>
        <p:nvSpPr>
          <p:cNvPr id="3" name="Text Placeholder 2">
            <a:extLst>
              <a:ext uri="{FF2B5EF4-FFF2-40B4-BE49-F238E27FC236}">
                <a16:creationId xmlns:a16="http://schemas.microsoft.com/office/drawing/2014/main" id="{78942A30-B8F6-957F-4F14-B5402E4C0CA7}"/>
              </a:ext>
            </a:extLst>
          </p:cNvPr>
          <p:cNvSpPr>
            <a:spLocks noGrp="1"/>
          </p:cNvSpPr>
          <p:nvPr>
            <p:ph type="body" idx="1" hasCustomPrompt="1"/>
          </p:nvPr>
        </p:nvSpPr>
        <p:spPr>
          <a:xfrm>
            <a:off x="831850" y="4589463"/>
            <a:ext cx="8881776" cy="851967"/>
          </a:xfrm>
        </p:spPr>
        <p:txBody>
          <a:bodyPr>
            <a:normAutofit/>
          </a:bodyPr>
          <a:lstStyle>
            <a:lvl1pPr marL="0" indent="0">
              <a:lnSpc>
                <a:spcPct val="100000"/>
              </a:lnSpc>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sp>
        <p:nvSpPr>
          <p:cNvPr id="4" name="Picture Placeholder 8">
            <a:extLst>
              <a:ext uri="{FF2B5EF4-FFF2-40B4-BE49-F238E27FC236}">
                <a16:creationId xmlns:a16="http://schemas.microsoft.com/office/drawing/2014/main" id="{20DC134A-D584-8DE2-3525-69AE1AC483BD}"/>
              </a:ext>
            </a:extLst>
          </p:cNvPr>
          <p:cNvSpPr>
            <a:spLocks noGrp="1"/>
          </p:cNvSpPr>
          <p:nvPr>
            <p:ph type="pic" sz="quarter" idx="10" hasCustomPrompt="1"/>
          </p:nvPr>
        </p:nvSpPr>
        <p:spPr>
          <a:xfrm>
            <a:off x="831850" y="814040"/>
            <a:ext cx="2744030" cy="892098"/>
          </a:xfrm>
        </p:spPr>
        <p:txBody>
          <a:bodyPr anchor="ctr"/>
          <a:lstStyle>
            <a:lvl1pPr algn="ctr">
              <a:defRPr sz="900">
                <a:solidFill>
                  <a:schemeClr val="tx1"/>
                </a:solidFill>
              </a:defRPr>
            </a:lvl1pPr>
          </a:lstStyle>
          <a:p>
            <a:r>
              <a:rPr lang="en-US"/>
              <a:t>Customer logo (Black or color)</a:t>
            </a:r>
          </a:p>
        </p:txBody>
      </p:sp>
    </p:spTree>
    <p:extLst>
      <p:ext uri="{BB962C8B-B14F-4D97-AF65-F5344CB8AC3E}">
        <p14:creationId xmlns:p14="http://schemas.microsoft.com/office/powerpoint/2010/main" val="74692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01">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12DA-8010-6B1E-5446-CB9B4B4CF86D}"/>
              </a:ext>
            </a:extLst>
          </p:cNvPr>
          <p:cNvSpPr>
            <a:spLocks noGrp="1"/>
          </p:cNvSpPr>
          <p:nvPr>
            <p:ph type="title" hasCustomPrompt="1"/>
          </p:nvPr>
        </p:nvSpPr>
        <p:spPr>
          <a:xfrm>
            <a:off x="2346768" y="1709739"/>
            <a:ext cx="7498464" cy="1878012"/>
          </a:xfrm>
        </p:spPr>
        <p:txBody>
          <a:bodyPr anchor="b"/>
          <a:lstStyle>
            <a:lvl1pPr algn="ctr">
              <a:defRPr sz="4400">
                <a:solidFill>
                  <a:schemeClr val="bg1"/>
                </a:solidFill>
              </a:defRPr>
            </a:lvl1pPr>
          </a:lstStyle>
          <a:p>
            <a:r>
              <a:rPr lang="en-US"/>
              <a:t>Click to add heading</a:t>
            </a:r>
          </a:p>
        </p:txBody>
      </p:sp>
      <p:sp>
        <p:nvSpPr>
          <p:cNvPr id="7" name="Text Placeholder 2">
            <a:extLst>
              <a:ext uri="{FF2B5EF4-FFF2-40B4-BE49-F238E27FC236}">
                <a16:creationId xmlns:a16="http://schemas.microsoft.com/office/drawing/2014/main" id="{30238176-30F1-FF92-DF6E-9E20B753E958}"/>
              </a:ext>
            </a:extLst>
          </p:cNvPr>
          <p:cNvSpPr>
            <a:spLocks noGrp="1"/>
          </p:cNvSpPr>
          <p:nvPr>
            <p:ph type="body" idx="1" hasCustomPrompt="1"/>
          </p:nvPr>
        </p:nvSpPr>
        <p:spPr>
          <a:xfrm>
            <a:off x="2346768" y="3749203"/>
            <a:ext cx="7498464" cy="662159"/>
          </a:xfrm>
        </p:spPr>
        <p:txBody>
          <a:bodyPr>
            <a:noAutofit/>
          </a:bodyPr>
          <a:lstStyle>
            <a:lvl1pPr marL="0" indent="0" algn="ctr">
              <a:buNone/>
              <a:defRPr sz="1800" b="0" i="0">
                <a:solidFill>
                  <a:schemeClr val="accent2"/>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pic>
        <p:nvPicPr>
          <p:cNvPr id="3" name="Picture 6">
            <a:extLst>
              <a:ext uri="{FF2B5EF4-FFF2-40B4-BE49-F238E27FC236}">
                <a16:creationId xmlns:a16="http://schemas.microsoft.com/office/drawing/2014/main" id="{D9D94DA0-49BF-F01B-1408-0B401E1A6D4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7403" y="6245073"/>
            <a:ext cx="1017727" cy="235253"/>
          </a:xfrm>
          <a:prstGeom prst="rect">
            <a:avLst/>
          </a:prstGeom>
        </p:spPr>
      </p:pic>
    </p:spTree>
    <p:extLst>
      <p:ext uri="{BB962C8B-B14F-4D97-AF65-F5344CB8AC3E}">
        <p14:creationId xmlns:p14="http://schemas.microsoft.com/office/powerpoint/2010/main" val="1203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02">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942A30-B8F6-957F-4F14-B5402E4C0CA7}"/>
              </a:ext>
            </a:extLst>
          </p:cNvPr>
          <p:cNvSpPr>
            <a:spLocks noGrp="1"/>
          </p:cNvSpPr>
          <p:nvPr>
            <p:ph type="body" idx="1" hasCustomPrompt="1"/>
          </p:nvPr>
        </p:nvSpPr>
        <p:spPr>
          <a:xfrm>
            <a:off x="2346768" y="3749203"/>
            <a:ext cx="7498464" cy="662159"/>
          </a:xfrm>
        </p:spPr>
        <p:txBody>
          <a:bodyPr>
            <a:noAutofit/>
          </a:bodyPr>
          <a:lstStyle>
            <a:lvl1pPr marL="0" indent="0" algn="ctr">
              <a:buNone/>
              <a:defRPr sz="1800" b="0" i="0">
                <a:solidFill>
                  <a:schemeClr val="accent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sp>
        <p:nvSpPr>
          <p:cNvPr id="5" name="Title 1">
            <a:extLst>
              <a:ext uri="{FF2B5EF4-FFF2-40B4-BE49-F238E27FC236}">
                <a16:creationId xmlns:a16="http://schemas.microsoft.com/office/drawing/2014/main" id="{B8DA7A4A-ACA7-509E-E1FE-86B339591967}"/>
              </a:ext>
            </a:extLst>
          </p:cNvPr>
          <p:cNvSpPr>
            <a:spLocks noGrp="1"/>
          </p:cNvSpPr>
          <p:nvPr>
            <p:ph type="title" hasCustomPrompt="1"/>
          </p:nvPr>
        </p:nvSpPr>
        <p:spPr>
          <a:xfrm>
            <a:off x="2346768" y="1709739"/>
            <a:ext cx="7498464" cy="1878012"/>
          </a:xfrm>
        </p:spPr>
        <p:txBody>
          <a:bodyPr anchor="b">
            <a:noAutofit/>
          </a:bodyPr>
          <a:lstStyle>
            <a:lvl1pPr algn="ctr">
              <a:defRPr sz="4400">
                <a:solidFill>
                  <a:schemeClr val="bg1"/>
                </a:solidFill>
              </a:defRPr>
            </a:lvl1pPr>
          </a:lstStyle>
          <a:p>
            <a:r>
              <a:rPr lang="en-US"/>
              <a:t>Click to add heading</a:t>
            </a:r>
          </a:p>
        </p:txBody>
      </p:sp>
      <p:pic>
        <p:nvPicPr>
          <p:cNvPr id="2" name="Picture 6">
            <a:extLst>
              <a:ext uri="{FF2B5EF4-FFF2-40B4-BE49-F238E27FC236}">
                <a16:creationId xmlns:a16="http://schemas.microsoft.com/office/drawing/2014/main" id="{9153ECF9-BA20-6906-5C3D-EAE23E7C00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7403" y="6245073"/>
            <a:ext cx="1017727" cy="235253"/>
          </a:xfrm>
          <a:prstGeom prst="rect">
            <a:avLst/>
          </a:prstGeom>
        </p:spPr>
      </p:pic>
    </p:spTree>
    <p:extLst>
      <p:ext uri="{BB962C8B-B14F-4D97-AF65-F5344CB8AC3E}">
        <p14:creationId xmlns:p14="http://schemas.microsoft.com/office/powerpoint/2010/main" val="593706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ayout - heading + subheading + G2 badge +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E27B-93D5-9B6B-28BD-2AB7BC5ACD52}"/>
              </a:ext>
            </a:extLst>
          </p:cNvPr>
          <p:cNvSpPr>
            <a:spLocks noGrp="1"/>
          </p:cNvSpPr>
          <p:nvPr>
            <p:ph type="title" hasCustomPrompt="1"/>
          </p:nvPr>
        </p:nvSpPr>
        <p:spPr>
          <a:xfrm>
            <a:off x="831850" y="945832"/>
            <a:ext cx="10515600" cy="1033463"/>
          </a:xfrm>
        </p:spPr>
        <p:txBody>
          <a:bodyPr anchor="b"/>
          <a:lstStyle>
            <a:lvl1pPr>
              <a:defRPr sz="4400"/>
            </a:lvl1pPr>
          </a:lstStyle>
          <a:p>
            <a:r>
              <a:rPr lang="en-US"/>
              <a:t>Click to add heading</a:t>
            </a:r>
          </a:p>
        </p:txBody>
      </p:sp>
      <p:sp>
        <p:nvSpPr>
          <p:cNvPr id="3" name="Text Placeholder 2">
            <a:extLst>
              <a:ext uri="{FF2B5EF4-FFF2-40B4-BE49-F238E27FC236}">
                <a16:creationId xmlns:a16="http://schemas.microsoft.com/office/drawing/2014/main" id="{FE5BF1F4-C4E3-C56F-3E32-A5063FC4DF1A}"/>
              </a:ext>
            </a:extLst>
          </p:cNvPr>
          <p:cNvSpPr>
            <a:spLocks noGrp="1"/>
          </p:cNvSpPr>
          <p:nvPr>
            <p:ph type="body" idx="1" hasCustomPrompt="1"/>
          </p:nvPr>
        </p:nvSpPr>
        <p:spPr>
          <a:xfrm>
            <a:off x="831850" y="2149316"/>
            <a:ext cx="10515600" cy="643652"/>
          </a:xfrm>
        </p:spPr>
        <p:txBody>
          <a:bodyPr>
            <a:normAutofit/>
          </a:bodyPr>
          <a:lstStyle>
            <a:lvl1pPr marL="0" indent="0">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pic>
        <p:nvPicPr>
          <p:cNvPr id="4" name="Picture 3">
            <a:extLst>
              <a:ext uri="{FF2B5EF4-FFF2-40B4-BE49-F238E27FC236}">
                <a16:creationId xmlns:a16="http://schemas.microsoft.com/office/drawing/2014/main" id="{D6E98A2B-4B6C-4A40-9DF4-27B33765D522}"/>
              </a:ext>
            </a:extLst>
          </p:cNvPr>
          <p:cNvPicPr>
            <a:picLocks noChangeAspect="1"/>
          </p:cNvPicPr>
          <p:nvPr/>
        </p:nvPicPr>
        <p:blipFill>
          <a:blip r:embed="rId2"/>
          <a:stretch>
            <a:fillRect/>
          </a:stretch>
        </p:blipFill>
        <p:spPr>
          <a:xfrm>
            <a:off x="474280" y="3801190"/>
            <a:ext cx="11243440" cy="3056810"/>
          </a:xfrm>
          <a:prstGeom prst="rect">
            <a:avLst/>
          </a:prstGeom>
        </p:spPr>
      </p:pic>
      <p:sp>
        <p:nvSpPr>
          <p:cNvPr id="5" name="Picture Placeholder 5">
            <a:extLst>
              <a:ext uri="{FF2B5EF4-FFF2-40B4-BE49-F238E27FC236}">
                <a16:creationId xmlns:a16="http://schemas.microsoft.com/office/drawing/2014/main" id="{77044CAE-8A85-3CE5-82E7-8A96E9FA01BD}"/>
              </a:ext>
            </a:extLst>
          </p:cNvPr>
          <p:cNvSpPr>
            <a:spLocks noGrp="1"/>
          </p:cNvSpPr>
          <p:nvPr>
            <p:ph type="pic" sz="quarter" idx="10" hasCustomPrompt="1"/>
          </p:nvPr>
        </p:nvSpPr>
        <p:spPr>
          <a:xfrm>
            <a:off x="831850" y="3744754"/>
            <a:ext cx="2062163" cy="2314575"/>
          </a:xfrm>
          <a:noFill/>
          <a:ln>
            <a:noFill/>
          </a:ln>
        </p:spPr>
        <p:txBody>
          <a:bodyPr anchor="ctr"/>
          <a:lstStyle>
            <a:lvl1pPr algn="ctr">
              <a:defRPr b="0" i="0">
                <a:latin typeface="Poppins" pitchFamily="2" charset="77"/>
                <a:cs typeface="Poppins" pitchFamily="2" charset="77"/>
              </a:defRPr>
            </a:lvl1pPr>
          </a:lstStyle>
          <a:p>
            <a:r>
              <a:rPr lang="en-US"/>
              <a:t>G2 badge here</a:t>
            </a:r>
          </a:p>
        </p:txBody>
      </p:sp>
      <p:sp>
        <p:nvSpPr>
          <p:cNvPr id="6" name="Picture Placeholder 7">
            <a:extLst>
              <a:ext uri="{FF2B5EF4-FFF2-40B4-BE49-F238E27FC236}">
                <a16:creationId xmlns:a16="http://schemas.microsoft.com/office/drawing/2014/main" id="{D161B3EB-CD3D-1737-9278-823B9FF659DC}"/>
              </a:ext>
            </a:extLst>
          </p:cNvPr>
          <p:cNvSpPr>
            <a:spLocks noGrp="1"/>
          </p:cNvSpPr>
          <p:nvPr>
            <p:ph type="pic" sz="quarter" idx="11" hasCustomPrompt="1"/>
          </p:nvPr>
        </p:nvSpPr>
        <p:spPr>
          <a:xfrm>
            <a:off x="3337078" y="4694868"/>
            <a:ext cx="2399012" cy="520065"/>
          </a:xfrm>
        </p:spPr>
        <p:txBody>
          <a:bodyPr anchor="ctr"/>
          <a:lstStyle>
            <a:lvl1pPr algn="ctr">
              <a:defRPr sz="1400" b="0" i="0">
                <a:latin typeface="Poppins" pitchFamily="2" charset="77"/>
                <a:cs typeface="Poppins" pitchFamily="2" charset="77"/>
              </a:defRPr>
            </a:lvl1pPr>
          </a:lstStyle>
          <a:p>
            <a:r>
              <a:rPr lang="en-US"/>
              <a:t>Logo (zoom to replace)</a:t>
            </a:r>
          </a:p>
        </p:txBody>
      </p:sp>
      <p:sp>
        <p:nvSpPr>
          <p:cNvPr id="7" name="Picture Placeholder 7">
            <a:extLst>
              <a:ext uri="{FF2B5EF4-FFF2-40B4-BE49-F238E27FC236}">
                <a16:creationId xmlns:a16="http://schemas.microsoft.com/office/drawing/2014/main" id="{C318B755-EFB6-8D85-3A70-B543BE3AEEBF}"/>
              </a:ext>
            </a:extLst>
          </p:cNvPr>
          <p:cNvSpPr>
            <a:spLocks noGrp="1"/>
          </p:cNvSpPr>
          <p:nvPr>
            <p:ph type="pic" sz="quarter" idx="12" hasCustomPrompt="1"/>
          </p:nvPr>
        </p:nvSpPr>
        <p:spPr>
          <a:xfrm>
            <a:off x="6089650" y="4694868"/>
            <a:ext cx="2399012" cy="520065"/>
          </a:xfr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0" i="0">
                <a:latin typeface="Poppins" pitchFamily="2" charset="77"/>
                <a:cs typeface="Poppins" pitchFamily="2" charset="77"/>
              </a:defRPr>
            </a:lvl1pPr>
          </a:lstStyle>
          <a:p>
            <a:r>
              <a:rPr lang="en-US"/>
              <a:t>Logo (zoom to replace)</a:t>
            </a:r>
          </a:p>
        </p:txBody>
      </p:sp>
      <p:sp>
        <p:nvSpPr>
          <p:cNvPr id="8" name="Picture Placeholder 7">
            <a:extLst>
              <a:ext uri="{FF2B5EF4-FFF2-40B4-BE49-F238E27FC236}">
                <a16:creationId xmlns:a16="http://schemas.microsoft.com/office/drawing/2014/main" id="{0F8E1085-E7AA-17AF-F6B5-FD1616E8A60C}"/>
              </a:ext>
            </a:extLst>
          </p:cNvPr>
          <p:cNvSpPr>
            <a:spLocks noGrp="1"/>
          </p:cNvSpPr>
          <p:nvPr>
            <p:ph type="pic" sz="quarter" idx="13" hasCustomPrompt="1"/>
          </p:nvPr>
        </p:nvSpPr>
        <p:spPr>
          <a:xfrm>
            <a:off x="8842222" y="4694868"/>
            <a:ext cx="2399012" cy="520065"/>
          </a:xfrm>
        </p:spPr>
        <p:txBody>
          <a:bodyPr anchor="ctr"/>
          <a:lstStyle>
            <a:lvl1pPr algn="ctr">
              <a:defRPr sz="1400" b="0" i="0">
                <a:latin typeface="Poppins" pitchFamily="2" charset="77"/>
                <a:cs typeface="Poppins" pitchFamily="2" charset="77"/>
              </a:defRPr>
            </a:lvl1pPr>
          </a:lstStyle>
          <a:p>
            <a:r>
              <a:rPr lang="en-US"/>
              <a:t>Logo (zoom to replace)</a:t>
            </a:r>
          </a:p>
        </p:txBody>
      </p:sp>
      <p:sp>
        <p:nvSpPr>
          <p:cNvPr id="9" name="Picture Placeholder 7">
            <a:extLst>
              <a:ext uri="{FF2B5EF4-FFF2-40B4-BE49-F238E27FC236}">
                <a16:creationId xmlns:a16="http://schemas.microsoft.com/office/drawing/2014/main" id="{009716CA-77AB-68C9-73CA-19D9E9D4D75A}"/>
              </a:ext>
            </a:extLst>
          </p:cNvPr>
          <p:cNvSpPr>
            <a:spLocks noGrp="1"/>
          </p:cNvSpPr>
          <p:nvPr>
            <p:ph type="pic" sz="quarter" idx="14" hasCustomPrompt="1"/>
          </p:nvPr>
        </p:nvSpPr>
        <p:spPr>
          <a:xfrm>
            <a:off x="3337078" y="5537830"/>
            <a:ext cx="2399012" cy="520065"/>
          </a:xfrm>
        </p:spPr>
        <p:txBody>
          <a:bodyPr anchor="ctr"/>
          <a:lstStyle>
            <a:lvl1pPr algn="ctr">
              <a:defRPr sz="1400" b="0" i="0">
                <a:latin typeface="Poppins" pitchFamily="2" charset="77"/>
                <a:cs typeface="Poppins" pitchFamily="2" charset="77"/>
              </a:defRPr>
            </a:lvl1pPr>
          </a:lstStyle>
          <a:p>
            <a:r>
              <a:rPr lang="en-US"/>
              <a:t>Logo (zoom to replace)</a:t>
            </a:r>
          </a:p>
        </p:txBody>
      </p:sp>
      <p:sp>
        <p:nvSpPr>
          <p:cNvPr id="10" name="Picture Placeholder 7">
            <a:extLst>
              <a:ext uri="{FF2B5EF4-FFF2-40B4-BE49-F238E27FC236}">
                <a16:creationId xmlns:a16="http://schemas.microsoft.com/office/drawing/2014/main" id="{76CCFA1D-6AD9-811A-3D19-4F0F28E2083F}"/>
              </a:ext>
            </a:extLst>
          </p:cNvPr>
          <p:cNvSpPr>
            <a:spLocks noGrp="1"/>
          </p:cNvSpPr>
          <p:nvPr>
            <p:ph type="pic" sz="quarter" idx="15" hasCustomPrompt="1"/>
          </p:nvPr>
        </p:nvSpPr>
        <p:spPr>
          <a:xfrm>
            <a:off x="6089650" y="5537830"/>
            <a:ext cx="2399012" cy="520065"/>
          </a:xfrm>
        </p:spPr>
        <p:txBody>
          <a:bodyPr anchor="ctr"/>
          <a:lstStyle>
            <a:lvl1pPr algn="ctr">
              <a:defRPr sz="1400" b="0" i="0">
                <a:latin typeface="Poppins" pitchFamily="2" charset="77"/>
                <a:cs typeface="Poppins" pitchFamily="2" charset="77"/>
              </a:defRPr>
            </a:lvl1pPr>
          </a:lstStyle>
          <a:p>
            <a:r>
              <a:rPr lang="en-US"/>
              <a:t>Logo (zoom to replace)</a:t>
            </a:r>
          </a:p>
        </p:txBody>
      </p:sp>
      <p:sp>
        <p:nvSpPr>
          <p:cNvPr id="11" name="Picture Placeholder 7">
            <a:extLst>
              <a:ext uri="{FF2B5EF4-FFF2-40B4-BE49-F238E27FC236}">
                <a16:creationId xmlns:a16="http://schemas.microsoft.com/office/drawing/2014/main" id="{60585A37-77FF-82EA-C6B4-196D408AD852}"/>
              </a:ext>
            </a:extLst>
          </p:cNvPr>
          <p:cNvSpPr>
            <a:spLocks noGrp="1"/>
          </p:cNvSpPr>
          <p:nvPr>
            <p:ph type="pic" sz="quarter" idx="16" hasCustomPrompt="1"/>
          </p:nvPr>
        </p:nvSpPr>
        <p:spPr>
          <a:xfrm>
            <a:off x="8842222" y="5537830"/>
            <a:ext cx="2399012" cy="520065"/>
          </a:xfrm>
        </p:spPr>
        <p:txBody>
          <a:bodyPr anchor="ctr"/>
          <a:lstStyle>
            <a:lvl1pPr algn="ctr">
              <a:defRPr sz="1400" b="0" i="0">
                <a:latin typeface="Poppins" pitchFamily="2" charset="77"/>
                <a:cs typeface="Poppins" pitchFamily="2" charset="77"/>
              </a:defRPr>
            </a:lvl1pPr>
          </a:lstStyle>
          <a:p>
            <a:r>
              <a:rPr lang="en-US"/>
              <a:t>Logo (zoom to replace)</a:t>
            </a:r>
          </a:p>
        </p:txBody>
      </p:sp>
    </p:spTree>
    <p:extLst>
      <p:ext uri="{BB962C8B-B14F-4D97-AF65-F5344CB8AC3E}">
        <p14:creationId xmlns:p14="http://schemas.microsoft.com/office/powerpoint/2010/main" val="2153423429"/>
      </p:ext>
    </p:extLst>
  </p:cSld>
  <p:clrMapOvr>
    <a:masterClrMapping/>
  </p:clrMapOvr>
  <p:extLst>
    <p:ext uri="{DCECCB84-F9BA-43D5-87BE-67443E8EF086}">
      <p15:sldGuideLst xmlns:p15="http://schemas.microsoft.com/office/powerpoint/2012/main">
        <p15:guide id="1" orient="horz" pos="2160">
          <p15:clr>
            <a:srgbClr val="FBAE40"/>
          </p15:clr>
        </p15:guide>
        <p15:guide id="2" pos="41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 heading + photo l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9E0A-B779-E123-937F-A52113C9CBE0}"/>
              </a:ext>
            </a:extLst>
          </p:cNvPr>
          <p:cNvSpPr>
            <a:spLocks noGrp="1"/>
          </p:cNvSpPr>
          <p:nvPr>
            <p:ph type="title" hasCustomPrompt="1"/>
          </p:nvPr>
        </p:nvSpPr>
        <p:spPr/>
        <p:txBody>
          <a:bodyPr>
            <a:noAutofit/>
          </a:bodyPr>
          <a:lstStyle>
            <a:lvl1pPr algn="ctr">
              <a:defRPr/>
            </a:lvl1pPr>
          </a:lstStyle>
          <a:p>
            <a:r>
              <a:rPr lang="en-US"/>
              <a:t>Replace with title in sentence case</a:t>
            </a:r>
          </a:p>
        </p:txBody>
      </p:sp>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6" name="Picture Placeholder 5">
            <a:extLst>
              <a:ext uri="{FF2B5EF4-FFF2-40B4-BE49-F238E27FC236}">
                <a16:creationId xmlns:a16="http://schemas.microsoft.com/office/drawing/2014/main" id="{0A1EE498-CE6E-D147-F95A-B7FF975232A8}"/>
              </a:ext>
            </a:extLst>
          </p:cNvPr>
          <p:cNvSpPr>
            <a:spLocks noGrp="1"/>
          </p:cNvSpPr>
          <p:nvPr>
            <p:ph type="pic" sz="quarter" idx="13"/>
          </p:nvPr>
        </p:nvSpPr>
        <p:spPr>
          <a:xfrm>
            <a:off x="2175601" y="1577975"/>
            <a:ext cx="7840798" cy="4365626"/>
          </a:xfrm>
        </p:spPr>
        <p:txBody>
          <a:bodyPr/>
          <a:lstStyle>
            <a:lvl1pPr>
              <a:defRPr b="0" i="0">
                <a:latin typeface="Poppins" pitchFamily="2" charset="77"/>
                <a:cs typeface="Poppins" pitchFamily="2" charset="77"/>
              </a:defRPr>
            </a:lvl1pPr>
          </a:lstStyle>
          <a:p>
            <a:r>
              <a:rPr lang="en-US"/>
              <a:t>Click icon to add picture</a:t>
            </a:r>
          </a:p>
        </p:txBody>
      </p:sp>
    </p:spTree>
    <p:extLst>
      <p:ext uri="{BB962C8B-B14F-4D97-AF65-F5344CB8AC3E}">
        <p14:creationId xmlns:p14="http://schemas.microsoft.com/office/powerpoint/2010/main" val="3101583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yout - heading + subheading + photo l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6" name="Picture Placeholder 5">
            <a:extLst>
              <a:ext uri="{FF2B5EF4-FFF2-40B4-BE49-F238E27FC236}">
                <a16:creationId xmlns:a16="http://schemas.microsoft.com/office/drawing/2014/main" id="{0A1EE498-CE6E-D147-F95A-B7FF975232A8}"/>
              </a:ext>
            </a:extLst>
          </p:cNvPr>
          <p:cNvSpPr>
            <a:spLocks noGrp="1"/>
          </p:cNvSpPr>
          <p:nvPr>
            <p:ph type="pic" sz="quarter" idx="13"/>
          </p:nvPr>
        </p:nvSpPr>
        <p:spPr>
          <a:xfrm>
            <a:off x="2450503" y="1963272"/>
            <a:ext cx="7290994" cy="3980328"/>
          </a:xfrm>
        </p:spPr>
        <p:txBody>
          <a:bodyPr/>
          <a:lstStyle>
            <a:lvl1pPr>
              <a:defRPr b="0" i="0">
                <a:latin typeface="Poppins" pitchFamily="2" charset="77"/>
                <a:cs typeface="Poppins" pitchFamily="2" charset="77"/>
              </a:defRPr>
            </a:lvl1pPr>
          </a:lstStyle>
          <a:p>
            <a:r>
              <a:rPr lang="en-US"/>
              <a:t>Click icon to add picture</a:t>
            </a:r>
          </a:p>
        </p:txBody>
      </p:sp>
      <p:sp>
        <p:nvSpPr>
          <p:cNvPr id="7" name="Text Placeholder 2">
            <a:extLst>
              <a:ext uri="{FF2B5EF4-FFF2-40B4-BE49-F238E27FC236}">
                <a16:creationId xmlns:a16="http://schemas.microsoft.com/office/drawing/2014/main" id="{F6342AF3-686C-5003-B02B-FC208C25B956}"/>
              </a:ext>
            </a:extLst>
          </p:cNvPr>
          <p:cNvSpPr>
            <a:spLocks noGrp="1"/>
          </p:cNvSpPr>
          <p:nvPr>
            <p:ph type="body" idx="1" hasCustomPrompt="1"/>
          </p:nvPr>
        </p:nvSpPr>
        <p:spPr>
          <a:xfrm>
            <a:off x="852750" y="1327748"/>
            <a:ext cx="10515600" cy="333916"/>
          </a:xfrm>
        </p:spPr>
        <p:txBody>
          <a:bodyPr>
            <a:norm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8" name="Title 1">
            <a:extLst>
              <a:ext uri="{FF2B5EF4-FFF2-40B4-BE49-F238E27FC236}">
                <a16:creationId xmlns:a16="http://schemas.microsoft.com/office/drawing/2014/main" id="{8B3E8BFF-0BF1-98F4-0524-C8E294C03FA9}"/>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3600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 item number + title only (6)">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6E332CE4-DCF7-A5F0-B9F5-1D39040A5D22}"/>
              </a:ext>
            </a:extLst>
          </p:cNvPr>
          <p:cNvSpPr/>
          <p:nvPr/>
        </p:nvSpPr>
        <p:spPr>
          <a:xfrm>
            <a:off x="826035" y="1470848"/>
            <a:ext cx="698418" cy="256702"/>
          </a:xfrm>
          <a:prstGeom prst="roundRect">
            <a:avLst>
              <a:gd name="adj" fmla="val 50000"/>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8442FEFB-3A00-7269-B55D-42A80FA480D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8595"/>
          <a:stretch/>
        </p:blipFill>
        <p:spPr>
          <a:xfrm>
            <a:off x="6096000" y="836909"/>
            <a:ext cx="6096000" cy="6021091"/>
          </a:xfrm>
          <a:prstGeom prst="rect">
            <a:avLst/>
          </a:prstGeom>
        </p:spPr>
      </p:pic>
      <p:sp>
        <p:nvSpPr>
          <p:cNvPr id="19" name="Google Shape;1856;p92">
            <a:extLst>
              <a:ext uri="{FF2B5EF4-FFF2-40B4-BE49-F238E27FC236}">
                <a16:creationId xmlns:a16="http://schemas.microsoft.com/office/drawing/2014/main" id="{CDC8D2E1-582B-8D89-5BE4-3F02FC2CD026}"/>
              </a:ext>
            </a:extLst>
          </p:cNvPr>
          <p:cNvSpPr txBox="1">
            <a:spLocks noGrp="1"/>
          </p:cNvSpPr>
          <p:nvPr>
            <p:ph type="title"/>
          </p:nvPr>
        </p:nvSpPr>
        <p:spPr>
          <a:xfrm>
            <a:off x="838200" y="1898177"/>
            <a:ext cx="4014723" cy="1905988"/>
          </a:xfrm>
          <a:prstGeom prst="rect">
            <a:avLst/>
          </a:prstGeom>
        </p:spPr>
        <p:txBody>
          <a:bodyPr spcFirstLastPara="1" wrap="square" lIns="0" tIns="0" rIns="0" bIns="0" anchor="t" anchorCtr="0">
            <a:noAutofit/>
          </a:bodyPr>
          <a:lstStyle>
            <a:lvl1pPr>
              <a:lnSpc>
                <a:spcPct val="100000"/>
              </a:lnSpc>
              <a:defRPr sz="4800"/>
            </a:lvl1pPr>
          </a:lstStyle>
          <a:p>
            <a:pPr marL="0" lvl="0" indent="0" algn="l" rtl="0">
              <a:spcBef>
                <a:spcPts val="0"/>
              </a:spcBef>
              <a:spcAft>
                <a:spcPts val="0"/>
              </a:spcAft>
              <a:buNone/>
            </a:pPr>
            <a:r>
              <a:rPr lang="en-US"/>
              <a:t>Click to edit Master title style</a:t>
            </a:r>
            <a:endParaRPr/>
          </a:p>
        </p:txBody>
      </p:sp>
      <p:sp>
        <p:nvSpPr>
          <p:cNvPr id="42" name="Rectangle 41">
            <a:extLst>
              <a:ext uri="{FF2B5EF4-FFF2-40B4-BE49-F238E27FC236}">
                <a16:creationId xmlns:a16="http://schemas.microsoft.com/office/drawing/2014/main" id="{91D66081-B28E-B1A1-A81B-8B7539BB1BC8}"/>
              </a:ext>
            </a:extLst>
          </p:cNvPr>
          <p:cNvSpPr/>
          <p:nvPr/>
        </p:nvSpPr>
        <p:spPr>
          <a:xfrm>
            <a:off x="0" y="6721475"/>
            <a:ext cx="12192000" cy="13652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0" name="Text Placeholder 8">
            <a:extLst>
              <a:ext uri="{FF2B5EF4-FFF2-40B4-BE49-F238E27FC236}">
                <a16:creationId xmlns:a16="http://schemas.microsoft.com/office/drawing/2014/main" id="{ACA229FE-7A15-54BC-360B-10258339914B}"/>
              </a:ext>
            </a:extLst>
          </p:cNvPr>
          <p:cNvSpPr>
            <a:spLocks noGrp="1"/>
          </p:cNvSpPr>
          <p:nvPr>
            <p:ph type="body" sz="quarter" idx="10" hasCustomPrompt="1"/>
          </p:nvPr>
        </p:nvSpPr>
        <p:spPr>
          <a:xfrm>
            <a:off x="6687324" y="1529030"/>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1" name="Text Placeholder 8">
            <a:extLst>
              <a:ext uri="{FF2B5EF4-FFF2-40B4-BE49-F238E27FC236}">
                <a16:creationId xmlns:a16="http://schemas.microsoft.com/office/drawing/2014/main" id="{A2A6F400-1E2D-4B55-6224-AAB745C4BEF9}"/>
              </a:ext>
            </a:extLst>
          </p:cNvPr>
          <p:cNvSpPr>
            <a:spLocks noGrp="1"/>
          </p:cNvSpPr>
          <p:nvPr>
            <p:ph type="body" sz="quarter" idx="11" hasCustomPrompt="1"/>
          </p:nvPr>
        </p:nvSpPr>
        <p:spPr>
          <a:xfrm>
            <a:off x="6687324" y="2206180"/>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2" name="Text Placeholder 8">
            <a:extLst>
              <a:ext uri="{FF2B5EF4-FFF2-40B4-BE49-F238E27FC236}">
                <a16:creationId xmlns:a16="http://schemas.microsoft.com/office/drawing/2014/main" id="{415A268F-3939-40AB-50F1-72022D0E16D0}"/>
              </a:ext>
            </a:extLst>
          </p:cNvPr>
          <p:cNvSpPr>
            <a:spLocks noGrp="1"/>
          </p:cNvSpPr>
          <p:nvPr>
            <p:ph type="body" sz="quarter" idx="12" hasCustomPrompt="1"/>
          </p:nvPr>
        </p:nvSpPr>
        <p:spPr>
          <a:xfrm>
            <a:off x="6687324" y="2894549"/>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4" name="Text Placeholder 8">
            <a:extLst>
              <a:ext uri="{FF2B5EF4-FFF2-40B4-BE49-F238E27FC236}">
                <a16:creationId xmlns:a16="http://schemas.microsoft.com/office/drawing/2014/main" id="{6530CFF4-5126-92B6-2081-9706E99E17E3}"/>
              </a:ext>
            </a:extLst>
          </p:cNvPr>
          <p:cNvSpPr>
            <a:spLocks noGrp="1"/>
          </p:cNvSpPr>
          <p:nvPr>
            <p:ph type="body" sz="quarter" idx="13" hasCustomPrompt="1"/>
          </p:nvPr>
        </p:nvSpPr>
        <p:spPr>
          <a:xfrm>
            <a:off x="6687324" y="3572643"/>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5" name="Text Placeholder 8">
            <a:extLst>
              <a:ext uri="{FF2B5EF4-FFF2-40B4-BE49-F238E27FC236}">
                <a16:creationId xmlns:a16="http://schemas.microsoft.com/office/drawing/2014/main" id="{E42FBEA2-F6D6-4763-1317-6A45B1379974}"/>
              </a:ext>
            </a:extLst>
          </p:cNvPr>
          <p:cNvSpPr>
            <a:spLocks noGrp="1"/>
          </p:cNvSpPr>
          <p:nvPr>
            <p:ph type="body" sz="quarter" idx="14" hasCustomPrompt="1"/>
          </p:nvPr>
        </p:nvSpPr>
        <p:spPr>
          <a:xfrm>
            <a:off x="6687324" y="4250737"/>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6" name="Text Placeholder 8">
            <a:extLst>
              <a:ext uri="{FF2B5EF4-FFF2-40B4-BE49-F238E27FC236}">
                <a16:creationId xmlns:a16="http://schemas.microsoft.com/office/drawing/2014/main" id="{EDF44FB3-7983-698B-1292-E607BC2324FE}"/>
              </a:ext>
            </a:extLst>
          </p:cNvPr>
          <p:cNvSpPr>
            <a:spLocks noGrp="1"/>
          </p:cNvSpPr>
          <p:nvPr>
            <p:ph type="body" sz="quarter" idx="15" hasCustomPrompt="1"/>
          </p:nvPr>
        </p:nvSpPr>
        <p:spPr>
          <a:xfrm>
            <a:off x="6687324" y="4928832"/>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2" name="Rounded Rectangle 1">
            <a:extLst>
              <a:ext uri="{FF2B5EF4-FFF2-40B4-BE49-F238E27FC236}">
                <a16:creationId xmlns:a16="http://schemas.microsoft.com/office/drawing/2014/main" id="{E9CB6BC7-A74B-BD1A-E2FC-75AEAE597B82}"/>
              </a:ext>
            </a:extLst>
          </p:cNvPr>
          <p:cNvSpPr/>
          <p:nvPr/>
        </p:nvSpPr>
        <p:spPr>
          <a:xfrm>
            <a:off x="826034" y="1434749"/>
            <a:ext cx="941743" cy="345925"/>
          </a:xfrm>
          <a:prstGeom prst="roundRect">
            <a:avLst>
              <a:gd name="adj" fmla="val 50000"/>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856;p92">
            <a:extLst>
              <a:ext uri="{FF2B5EF4-FFF2-40B4-BE49-F238E27FC236}">
                <a16:creationId xmlns:a16="http://schemas.microsoft.com/office/drawing/2014/main" id="{0E67E9E0-DE6A-8E38-3C9B-DFC97FC881B0}"/>
              </a:ext>
            </a:extLst>
          </p:cNvPr>
          <p:cNvSpPr txBox="1">
            <a:spLocks/>
          </p:cNvSpPr>
          <p:nvPr/>
        </p:nvSpPr>
        <p:spPr>
          <a:xfrm>
            <a:off x="989194" y="1580813"/>
            <a:ext cx="619181" cy="80459"/>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3600" b="1" i="0" kern="1200">
                <a:solidFill>
                  <a:schemeClr val="accent3"/>
                </a:solidFill>
                <a:latin typeface="Poppins SemiBold" pitchFamily="2" charset="77"/>
                <a:ea typeface="+mj-ea"/>
                <a:cs typeface="Poppins SemiBold" pitchFamily="2" charset="77"/>
              </a:defRPr>
            </a:lvl1pPr>
          </a:lstStyle>
          <a:p>
            <a:pPr>
              <a:spcBef>
                <a:spcPts val="0"/>
              </a:spcBef>
            </a:pPr>
            <a:r>
              <a:rPr lang="en-US" sz="1200">
                <a:solidFill>
                  <a:schemeClr val="accent5"/>
                </a:solidFill>
              </a:rPr>
              <a:t>Agenda</a:t>
            </a:r>
          </a:p>
        </p:txBody>
      </p:sp>
      <p:sp>
        <p:nvSpPr>
          <p:cNvPr id="4" name="Rounded Rectangle 3">
            <a:extLst>
              <a:ext uri="{FF2B5EF4-FFF2-40B4-BE49-F238E27FC236}">
                <a16:creationId xmlns:a16="http://schemas.microsoft.com/office/drawing/2014/main" id="{2B71FE0A-12CE-336B-4E65-1923393883CB}"/>
              </a:ext>
            </a:extLst>
          </p:cNvPr>
          <p:cNvSpPr/>
          <p:nvPr/>
        </p:nvSpPr>
        <p:spPr>
          <a:xfrm rot="18900000">
            <a:off x="6390288" y="1522845"/>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D892392-F51F-4E6B-62C2-13923C929E3E}"/>
              </a:ext>
            </a:extLst>
          </p:cNvPr>
          <p:cNvSpPr txBox="1"/>
          <p:nvPr/>
        </p:nvSpPr>
        <p:spPr>
          <a:xfrm>
            <a:off x="6462994" y="1520095"/>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1</a:t>
            </a:r>
          </a:p>
        </p:txBody>
      </p:sp>
      <p:sp>
        <p:nvSpPr>
          <p:cNvPr id="7" name="Rounded Rectangle 6">
            <a:extLst>
              <a:ext uri="{FF2B5EF4-FFF2-40B4-BE49-F238E27FC236}">
                <a16:creationId xmlns:a16="http://schemas.microsoft.com/office/drawing/2014/main" id="{3085B301-2BE1-601A-1D4F-BFCBF4D08320}"/>
              </a:ext>
            </a:extLst>
          </p:cNvPr>
          <p:cNvSpPr/>
          <p:nvPr/>
        </p:nvSpPr>
        <p:spPr>
          <a:xfrm rot="18900000">
            <a:off x="6390288" y="2205014"/>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6A1E1F-4720-3CFB-EDF8-A4E4F1D35A4B}"/>
              </a:ext>
            </a:extLst>
          </p:cNvPr>
          <p:cNvSpPr txBox="1"/>
          <p:nvPr/>
        </p:nvSpPr>
        <p:spPr>
          <a:xfrm>
            <a:off x="6462994" y="2198221"/>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2</a:t>
            </a:r>
          </a:p>
        </p:txBody>
      </p:sp>
      <p:sp>
        <p:nvSpPr>
          <p:cNvPr id="13" name="Rounded Rectangle 12">
            <a:extLst>
              <a:ext uri="{FF2B5EF4-FFF2-40B4-BE49-F238E27FC236}">
                <a16:creationId xmlns:a16="http://schemas.microsoft.com/office/drawing/2014/main" id="{8E4601A9-3827-D519-E898-B9E3B6E56A76}"/>
              </a:ext>
            </a:extLst>
          </p:cNvPr>
          <p:cNvSpPr/>
          <p:nvPr/>
        </p:nvSpPr>
        <p:spPr>
          <a:xfrm rot="18900000">
            <a:off x="6390288" y="2890814"/>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7D64E6C-7A95-BE42-EFE5-9D6401246119}"/>
              </a:ext>
            </a:extLst>
          </p:cNvPr>
          <p:cNvSpPr txBox="1"/>
          <p:nvPr/>
        </p:nvSpPr>
        <p:spPr>
          <a:xfrm>
            <a:off x="6462994" y="2931819"/>
            <a:ext cx="100659" cy="184666"/>
          </a:xfrm>
          <a:prstGeom prst="rect">
            <a:avLst/>
          </a:prstGeom>
          <a:noFill/>
        </p:spPr>
        <p:txBody>
          <a:bodyPr wrap="square" tIns="0" bIns="0" anchor="ctr">
            <a:spAutoFit/>
          </a:bodyPr>
          <a:lstStyle/>
          <a:p>
            <a:pPr algn="ctr"/>
            <a:r>
              <a:rPr lang="en-US" sz="1200" b="1" i="0">
                <a:solidFill>
                  <a:schemeClr val="accent5"/>
                </a:solidFill>
                <a:latin typeface="Poppins SemiBold" pitchFamily="2" charset="77"/>
                <a:cs typeface="Poppins SemiBold" pitchFamily="2" charset="77"/>
              </a:rPr>
              <a:t>3</a:t>
            </a:r>
          </a:p>
        </p:txBody>
      </p:sp>
      <p:sp>
        <p:nvSpPr>
          <p:cNvPr id="18" name="Rounded Rectangle 17">
            <a:extLst>
              <a:ext uri="{FF2B5EF4-FFF2-40B4-BE49-F238E27FC236}">
                <a16:creationId xmlns:a16="http://schemas.microsoft.com/office/drawing/2014/main" id="{DA919782-E8A1-904D-AFC6-62546763B91D}"/>
              </a:ext>
            </a:extLst>
          </p:cNvPr>
          <p:cNvSpPr/>
          <p:nvPr/>
        </p:nvSpPr>
        <p:spPr>
          <a:xfrm rot="18900000">
            <a:off x="6390288" y="3576614"/>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E1DDE83-17E2-30A7-6E0B-74774A020AF5}"/>
              </a:ext>
            </a:extLst>
          </p:cNvPr>
          <p:cNvSpPr txBox="1"/>
          <p:nvPr/>
        </p:nvSpPr>
        <p:spPr>
          <a:xfrm>
            <a:off x="6459463" y="3569753"/>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4</a:t>
            </a:r>
          </a:p>
        </p:txBody>
      </p:sp>
      <p:sp>
        <p:nvSpPr>
          <p:cNvPr id="22" name="Rounded Rectangle 21">
            <a:extLst>
              <a:ext uri="{FF2B5EF4-FFF2-40B4-BE49-F238E27FC236}">
                <a16:creationId xmlns:a16="http://schemas.microsoft.com/office/drawing/2014/main" id="{C920AE4F-F695-5229-3B74-968334CD4396}"/>
              </a:ext>
            </a:extLst>
          </p:cNvPr>
          <p:cNvSpPr/>
          <p:nvPr/>
        </p:nvSpPr>
        <p:spPr>
          <a:xfrm rot="18900000">
            <a:off x="6390289" y="4243040"/>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29111F0-4695-3AA8-DCA5-7FA324F7335F}"/>
              </a:ext>
            </a:extLst>
          </p:cNvPr>
          <p:cNvSpPr txBox="1"/>
          <p:nvPr/>
        </p:nvSpPr>
        <p:spPr>
          <a:xfrm>
            <a:off x="6459463" y="4240596"/>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5</a:t>
            </a:r>
          </a:p>
        </p:txBody>
      </p:sp>
      <p:sp>
        <p:nvSpPr>
          <p:cNvPr id="25" name="Rounded Rectangle 24">
            <a:extLst>
              <a:ext uri="{FF2B5EF4-FFF2-40B4-BE49-F238E27FC236}">
                <a16:creationId xmlns:a16="http://schemas.microsoft.com/office/drawing/2014/main" id="{59B965D5-4951-1210-B23F-E25415AD973F}"/>
              </a:ext>
            </a:extLst>
          </p:cNvPr>
          <p:cNvSpPr/>
          <p:nvPr/>
        </p:nvSpPr>
        <p:spPr>
          <a:xfrm rot="18900000">
            <a:off x="6390289" y="4928840"/>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3DD9835-0D9F-B991-84A2-4D264C86E2A4}"/>
              </a:ext>
            </a:extLst>
          </p:cNvPr>
          <p:cNvSpPr txBox="1"/>
          <p:nvPr/>
        </p:nvSpPr>
        <p:spPr>
          <a:xfrm>
            <a:off x="6459463" y="4924559"/>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6</a:t>
            </a:r>
          </a:p>
        </p:txBody>
      </p:sp>
      <p:sp>
        <p:nvSpPr>
          <p:cNvPr id="5" name="Slide Number Placeholder 5">
            <a:extLst>
              <a:ext uri="{FF2B5EF4-FFF2-40B4-BE49-F238E27FC236}">
                <a16:creationId xmlns:a16="http://schemas.microsoft.com/office/drawing/2014/main" id="{59CBE5CA-271E-19A9-94D2-29063A44681A}"/>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3634747535"/>
      </p:ext>
    </p:extLst>
  </p:cSld>
  <p:clrMapOvr>
    <a:masterClrMapping/>
  </p:clrMapOvr>
  <p:extLst>
    <p:ext uri="{DCECCB84-F9BA-43D5-87BE-67443E8EF086}">
      <p15:sldGuideLst xmlns:p15="http://schemas.microsoft.com/office/powerpoint/2012/main">
        <p15:guide id="1" orient="horz" pos="2160">
          <p15:clr>
            <a:srgbClr val="FBAE40"/>
          </p15:clr>
        </p15:guide>
        <p15:guide id="2" pos="41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 item number + title + subheading (6)">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6E332CE4-DCF7-A5F0-B9F5-1D39040A5D22}"/>
              </a:ext>
            </a:extLst>
          </p:cNvPr>
          <p:cNvSpPr/>
          <p:nvPr/>
        </p:nvSpPr>
        <p:spPr>
          <a:xfrm>
            <a:off x="826035" y="1470848"/>
            <a:ext cx="698418" cy="256702"/>
          </a:xfrm>
          <a:prstGeom prst="roundRect">
            <a:avLst>
              <a:gd name="adj" fmla="val 50000"/>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8442FEFB-3A00-7269-B55D-42A80FA480D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8595"/>
          <a:stretch/>
        </p:blipFill>
        <p:spPr>
          <a:xfrm>
            <a:off x="6096000" y="836909"/>
            <a:ext cx="6096000" cy="6021091"/>
          </a:xfrm>
          <a:prstGeom prst="rect">
            <a:avLst/>
          </a:prstGeom>
        </p:spPr>
      </p:pic>
      <p:sp>
        <p:nvSpPr>
          <p:cNvPr id="19" name="Google Shape;1856;p92">
            <a:extLst>
              <a:ext uri="{FF2B5EF4-FFF2-40B4-BE49-F238E27FC236}">
                <a16:creationId xmlns:a16="http://schemas.microsoft.com/office/drawing/2014/main" id="{CDC8D2E1-582B-8D89-5BE4-3F02FC2CD026}"/>
              </a:ext>
            </a:extLst>
          </p:cNvPr>
          <p:cNvSpPr txBox="1">
            <a:spLocks noGrp="1"/>
          </p:cNvSpPr>
          <p:nvPr>
            <p:ph type="title"/>
          </p:nvPr>
        </p:nvSpPr>
        <p:spPr>
          <a:xfrm>
            <a:off x="838200" y="1898177"/>
            <a:ext cx="4014723" cy="1905988"/>
          </a:xfrm>
          <a:prstGeom prst="rect">
            <a:avLst/>
          </a:prstGeom>
        </p:spPr>
        <p:txBody>
          <a:bodyPr spcFirstLastPara="1" wrap="square" lIns="0" tIns="0" rIns="0" bIns="0" anchor="t" anchorCtr="0">
            <a:noAutofit/>
          </a:bodyPr>
          <a:lstStyle>
            <a:lvl1pPr>
              <a:lnSpc>
                <a:spcPct val="100000"/>
              </a:lnSpc>
              <a:defRPr sz="4800"/>
            </a:lvl1pPr>
          </a:lstStyle>
          <a:p>
            <a:pPr marL="0" lvl="0" indent="0" algn="l" rtl="0">
              <a:spcBef>
                <a:spcPts val="0"/>
              </a:spcBef>
              <a:spcAft>
                <a:spcPts val="0"/>
              </a:spcAft>
              <a:buNone/>
            </a:pPr>
            <a:r>
              <a:rPr lang="en-US"/>
              <a:t>Click to edit Master title style</a:t>
            </a:r>
            <a:endParaRPr/>
          </a:p>
        </p:txBody>
      </p:sp>
      <p:sp>
        <p:nvSpPr>
          <p:cNvPr id="42" name="Rectangle 41">
            <a:extLst>
              <a:ext uri="{FF2B5EF4-FFF2-40B4-BE49-F238E27FC236}">
                <a16:creationId xmlns:a16="http://schemas.microsoft.com/office/drawing/2014/main" id="{91D66081-B28E-B1A1-A81B-8B7539BB1BC8}"/>
              </a:ext>
            </a:extLst>
          </p:cNvPr>
          <p:cNvSpPr/>
          <p:nvPr/>
        </p:nvSpPr>
        <p:spPr>
          <a:xfrm>
            <a:off x="0" y="6721475"/>
            <a:ext cx="12192000" cy="13652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0" name="Text Placeholder 8">
            <a:extLst>
              <a:ext uri="{FF2B5EF4-FFF2-40B4-BE49-F238E27FC236}">
                <a16:creationId xmlns:a16="http://schemas.microsoft.com/office/drawing/2014/main" id="{ACA229FE-7A15-54BC-360B-10258339914B}"/>
              </a:ext>
            </a:extLst>
          </p:cNvPr>
          <p:cNvSpPr>
            <a:spLocks noGrp="1"/>
          </p:cNvSpPr>
          <p:nvPr>
            <p:ph type="body" sz="quarter" idx="10" hasCustomPrompt="1"/>
          </p:nvPr>
        </p:nvSpPr>
        <p:spPr>
          <a:xfrm>
            <a:off x="6687324" y="1529030"/>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1" name="Text Placeholder 8">
            <a:extLst>
              <a:ext uri="{FF2B5EF4-FFF2-40B4-BE49-F238E27FC236}">
                <a16:creationId xmlns:a16="http://schemas.microsoft.com/office/drawing/2014/main" id="{A2A6F400-1E2D-4B55-6224-AAB745C4BEF9}"/>
              </a:ext>
            </a:extLst>
          </p:cNvPr>
          <p:cNvSpPr>
            <a:spLocks noGrp="1"/>
          </p:cNvSpPr>
          <p:nvPr>
            <p:ph type="body" sz="quarter" idx="11" hasCustomPrompt="1"/>
          </p:nvPr>
        </p:nvSpPr>
        <p:spPr>
          <a:xfrm>
            <a:off x="6687324" y="2320117"/>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2" name="Text Placeholder 8">
            <a:extLst>
              <a:ext uri="{FF2B5EF4-FFF2-40B4-BE49-F238E27FC236}">
                <a16:creationId xmlns:a16="http://schemas.microsoft.com/office/drawing/2014/main" id="{415A268F-3939-40AB-50F1-72022D0E16D0}"/>
              </a:ext>
            </a:extLst>
          </p:cNvPr>
          <p:cNvSpPr>
            <a:spLocks noGrp="1"/>
          </p:cNvSpPr>
          <p:nvPr>
            <p:ph type="body" sz="quarter" idx="12" hasCustomPrompt="1"/>
          </p:nvPr>
        </p:nvSpPr>
        <p:spPr>
          <a:xfrm>
            <a:off x="6687324" y="3107357"/>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4" name="Text Placeholder 8">
            <a:extLst>
              <a:ext uri="{FF2B5EF4-FFF2-40B4-BE49-F238E27FC236}">
                <a16:creationId xmlns:a16="http://schemas.microsoft.com/office/drawing/2014/main" id="{6530CFF4-5126-92B6-2081-9706E99E17E3}"/>
              </a:ext>
            </a:extLst>
          </p:cNvPr>
          <p:cNvSpPr>
            <a:spLocks noGrp="1"/>
          </p:cNvSpPr>
          <p:nvPr>
            <p:ph type="body" sz="quarter" idx="13" hasCustomPrompt="1"/>
          </p:nvPr>
        </p:nvSpPr>
        <p:spPr>
          <a:xfrm>
            <a:off x="6687324" y="3893030"/>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5" name="Text Placeholder 8">
            <a:extLst>
              <a:ext uri="{FF2B5EF4-FFF2-40B4-BE49-F238E27FC236}">
                <a16:creationId xmlns:a16="http://schemas.microsoft.com/office/drawing/2014/main" id="{E42FBEA2-F6D6-4763-1317-6A45B1379974}"/>
              </a:ext>
            </a:extLst>
          </p:cNvPr>
          <p:cNvSpPr>
            <a:spLocks noGrp="1"/>
          </p:cNvSpPr>
          <p:nvPr>
            <p:ph type="body" sz="quarter" idx="14" hasCustomPrompt="1"/>
          </p:nvPr>
        </p:nvSpPr>
        <p:spPr>
          <a:xfrm>
            <a:off x="6687324" y="4679968"/>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6" name="Text Placeholder 8">
            <a:extLst>
              <a:ext uri="{FF2B5EF4-FFF2-40B4-BE49-F238E27FC236}">
                <a16:creationId xmlns:a16="http://schemas.microsoft.com/office/drawing/2014/main" id="{EDF44FB3-7983-698B-1292-E607BC2324FE}"/>
              </a:ext>
            </a:extLst>
          </p:cNvPr>
          <p:cNvSpPr>
            <a:spLocks noGrp="1"/>
          </p:cNvSpPr>
          <p:nvPr>
            <p:ph type="body" sz="quarter" idx="15" hasCustomPrompt="1"/>
          </p:nvPr>
        </p:nvSpPr>
        <p:spPr>
          <a:xfrm>
            <a:off x="6687324" y="5430233"/>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7" name="Text Placeholder 8">
            <a:extLst>
              <a:ext uri="{FF2B5EF4-FFF2-40B4-BE49-F238E27FC236}">
                <a16:creationId xmlns:a16="http://schemas.microsoft.com/office/drawing/2014/main" id="{CEBADE40-57F7-586B-422E-B0D2C30FF617}"/>
              </a:ext>
            </a:extLst>
          </p:cNvPr>
          <p:cNvSpPr>
            <a:spLocks noGrp="1"/>
          </p:cNvSpPr>
          <p:nvPr>
            <p:ph type="body" sz="quarter" idx="16" hasCustomPrompt="1"/>
          </p:nvPr>
        </p:nvSpPr>
        <p:spPr>
          <a:xfrm>
            <a:off x="6687324" y="1811485"/>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18" name="Text Placeholder 8">
            <a:extLst>
              <a:ext uri="{FF2B5EF4-FFF2-40B4-BE49-F238E27FC236}">
                <a16:creationId xmlns:a16="http://schemas.microsoft.com/office/drawing/2014/main" id="{0CECC65C-5291-E2C4-0093-AC783F1D1881}"/>
              </a:ext>
            </a:extLst>
          </p:cNvPr>
          <p:cNvSpPr>
            <a:spLocks noGrp="1"/>
          </p:cNvSpPr>
          <p:nvPr>
            <p:ph type="body" sz="quarter" idx="17" hasCustomPrompt="1"/>
          </p:nvPr>
        </p:nvSpPr>
        <p:spPr>
          <a:xfrm>
            <a:off x="6687323" y="2617055"/>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21" name="Text Placeholder 8">
            <a:extLst>
              <a:ext uri="{FF2B5EF4-FFF2-40B4-BE49-F238E27FC236}">
                <a16:creationId xmlns:a16="http://schemas.microsoft.com/office/drawing/2014/main" id="{F2AC4626-5A4A-D54E-CB81-A510CFF93DD4}"/>
              </a:ext>
            </a:extLst>
          </p:cNvPr>
          <p:cNvSpPr>
            <a:spLocks noGrp="1"/>
          </p:cNvSpPr>
          <p:nvPr>
            <p:ph type="body" sz="quarter" idx="18" hasCustomPrompt="1"/>
          </p:nvPr>
        </p:nvSpPr>
        <p:spPr>
          <a:xfrm>
            <a:off x="6687323" y="3408032"/>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22" name="Text Placeholder 8">
            <a:extLst>
              <a:ext uri="{FF2B5EF4-FFF2-40B4-BE49-F238E27FC236}">
                <a16:creationId xmlns:a16="http://schemas.microsoft.com/office/drawing/2014/main" id="{2E5A7FF7-7DAF-664F-D824-7CECE5BB1C8C}"/>
              </a:ext>
            </a:extLst>
          </p:cNvPr>
          <p:cNvSpPr>
            <a:spLocks noGrp="1"/>
          </p:cNvSpPr>
          <p:nvPr>
            <p:ph type="body" sz="quarter" idx="19" hasCustomPrompt="1"/>
          </p:nvPr>
        </p:nvSpPr>
        <p:spPr>
          <a:xfrm>
            <a:off x="6687323" y="4185852"/>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29" name="Text Placeholder 8">
            <a:extLst>
              <a:ext uri="{FF2B5EF4-FFF2-40B4-BE49-F238E27FC236}">
                <a16:creationId xmlns:a16="http://schemas.microsoft.com/office/drawing/2014/main" id="{284596CF-7BF7-DCB7-240A-561C4675DC22}"/>
              </a:ext>
            </a:extLst>
          </p:cNvPr>
          <p:cNvSpPr>
            <a:spLocks noGrp="1"/>
          </p:cNvSpPr>
          <p:nvPr>
            <p:ph type="body" sz="quarter" idx="20" hasCustomPrompt="1"/>
          </p:nvPr>
        </p:nvSpPr>
        <p:spPr>
          <a:xfrm>
            <a:off x="6687323" y="4973787"/>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31" name="Text Placeholder 8">
            <a:extLst>
              <a:ext uri="{FF2B5EF4-FFF2-40B4-BE49-F238E27FC236}">
                <a16:creationId xmlns:a16="http://schemas.microsoft.com/office/drawing/2014/main" id="{86704349-5F80-7225-B2B7-CB45B104658B}"/>
              </a:ext>
            </a:extLst>
          </p:cNvPr>
          <p:cNvSpPr>
            <a:spLocks noGrp="1"/>
          </p:cNvSpPr>
          <p:nvPr>
            <p:ph type="body" sz="quarter" idx="21" hasCustomPrompt="1"/>
          </p:nvPr>
        </p:nvSpPr>
        <p:spPr>
          <a:xfrm>
            <a:off x="6687324" y="5718590"/>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4" name="Rounded Rectangle 3">
            <a:extLst>
              <a:ext uri="{FF2B5EF4-FFF2-40B4-BE49-F238E27FC236}">
                <a16:creationId xmlns:a16="http://schemas.microsoft.com/office/drawing/2014/main" id="{8EE7EAB0-B939-5BCE-D504-ACFE1DA1573B}"/>
              </a:ext>
            </a:extLst>
          </p:cNvPr>
          <p:cNvSpPr/>
          <p:nvPr/>
        </p:nvSpPr>
        <p:spPr>
          <a:xfrm rot="18900000">
            <a:off x="6390288" y="1522845"/>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21543A-37C1-4D16-5666-98D6BFB805FC}"/>
              </a:ext>
            </a:extLst>
          </p:cNvPr>
          <p:cNvSpPr txBox="1"/>
          <p:nvPr/>
        </p:nvSpPr>
        <p:spPr>
          <a:xfrm>
            <a:off x="6463444" y="1520732"/>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1</a:t>
            </a:r>
          </a:p>
        </p:txBody>
      </p:sp>
      <p:sp>
        <p:nvSpPr>
          <p:cNvPr id="6" name="Rounded Rectangle 5">
            <a:extLst>
              <a:ext uri="{FF2B5EF4-FFF2-40B4-BE49-F238E27FC236}">
                <a16:creationId xmlns:a16="http://schemas.microsoft.com/office/drawing/2014/main" id="{D0F8948F-936C-67CB-2805-F9C4D938E1F6}"/>
              </a:ext>
            </a:extLst>
          </p:cNvPr>
          <p:cNvSpPr/>
          <p:nvPr/>
        </p:nvSpPr>
        <p:spPr>
          <a:xfrm rot="18900000">
            <a:off x="6390289" y="2318228"/>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832177-DA24-C713-C009-0A2D5E26F934}"/>
              </a:ext>
            </a:extLst>
          </p:cNvPr>
          <p:cNvSpPr txBox="1"/>
          <p:nvPr/>
        </p:nvSpPr>
        <p:spPr>
          <a:xfrm>
            <a:off x="6462994" y="2316354"/>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2</a:t>
            </a:r>
          </a:p>
        </p:txBody>
      </p:sp>
      <p:sp>
        <p:nvSpPr>
          <p:cNvPr id="9" name="Rounded Rectangle 8">
            <a:extLst>
              <a:ext uri="{FF2B5EF4-FFF2-40B4-BE49-F238E27FC236}">
                <a16:creationId xmlns:a16="http://schemas.microsoft.com/office/drawing/2014/main" id="{40C36226-B0AF-A14B-594B-C88DD60D87B5}"/>
              </a:ext>
            </a:extLst>
          </p:cNvPr>
          <p:cNvSpPr/>
          <p:nvPr/>
        </p:nvSpPr>
        <p:spPr>
          <a:xfrm rot="18900000">
            <a:off x="6390289" y="3102655"/>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A6CD41E-5662-4B2B-DA57-5B1E2EF28C82}"/>
              </a:ext>
            </a:extLst>
          </p:cNvPr>
          <p:cNvSpPr txBox="1"/>
          <p:nvPr/>
        </p:nvSpPr>
        <p:spPr>
          <a:xfrm>
            <a:off x="6462994" y="3100057"/>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3</a:t>
            </a:r>
          </a:p>
        </p:txBody>
      </p:sp>
      <p:sp>
        <p:nvSpPr>
          <p:cNvPr id="23" name="Rounded Rectangle 22">
            <a:extLst>
              <a:ext uri="{FF2B5EF4-FFF2-40B4-BE49-F238E27FC236}">
                <a16:creationId xmlns:a16="http://schemas.microsoft.com/office/drawing/2014/main" id="{44B168E0-0507-C608-4D50-590A0BEDFFCF}"/>
              </a:ext>
            </a:extLst>
          </p:cNvPr>
          <p:cNvSpPr/>
          <p:nvPr/>
        </p:nvSpPr>
        <p:spPr>
          <a:xfrm rot="18900000">
            <a:off x="6390288" y="3887081"/>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72D761C-3E32-0286-BFCD-C3FF1D85F147}"/>
              </a:ext>
            </a:extLst>
          </p:cNvPr>
          <p:cNvSpPr txBox="1"/>
          <p:nvPr/>
        </p:nvSpPr>
        <p:spPr>
          <a:xfrm>
            <a:off x="6456521" y="3880793"/>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4</a:t>
            </a:r>
          </a:p>
        </p:txBody>
      </p:sp>
      <p:sp>
        <p:nvSpPr>
          <p:cNvPr id="27" name="Rounded Rectangle 26">
            <a:extLst>
              <a:ext uri="{FF2B5EF4-FFF2-40B4-BE49-F238E27FC236}">
                <a16:creationId xmlns:a16="http://schemas.microsoft.com/office/drawing/2014/main" id="{53FE23B8-B259-C688-4AE1-A02E3B037F61}"/>
              </a:ext>
            </a:extLst>
          </p:cNvPr>
          <p:cNvSpPr/>
          <p:nvPr/>
        </p:nvSpPr>
        <p:spPr>
          <a:xfrm rot="18900000">
            <a:off x="6390290" y="4678850"/>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275A4F9-F975-4F6D-4243-47E220A4B4F1}"/>
              </a:ext>
            </a:extLst>
          </p:cNvPr>
          <p:cNvSpPr txBox="1"/>
          <p:nvPr/>
        </p:nvSpPr>
        <p:spPr>
          <a:xfrm>
            <a:off x="6462994" y="4679886"/>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5</a:t>
            </a:r>
          </a:p>
        </p:txBody>
      </p:sp>
      <p:sp>
        <p:nvSpPr>
          <p:cNvPr id="32" name="Rounded Rectangle 31">
            <a:extLst>
              <a:ext uri="{FF2B5EF4-FFF2-40B4-BE49-F238E27FC236}">
                <a16:creationId xmlns:a16="http://schemas.microsoft.com/office/drawing/2014/main" id="{55363152-48B7-0B18-78C7-C65380AD468E}"/>
              </a:ext>
            </a:extLst>
          </p:cNvPr>
          <p:cNvSpPr/>
          <p:nvPr/>
        </p:nvSpPr>
        <p:spPr>
          <a:xfrm rot="18900000">
            <a:off x="6390290" y="5419205"/>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43525AB-9300-6ED8-363E-01F377D50584}"/>
              </a:ext>
            </a:extLst>
          </p:cNvPr>
          <p:cNvSpPr txBox="1"/>
          <p:nvPr/>
        </p:nvSpPr>
        <p:spPr>
          <a:xfrm>
            <a:off x="6462994" y="5417589"/>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6</a:t>
            </a:r>
          </a:p>
        </p:txBody>
      </p:sp>
      <p:sp>
        <p:nvSpPr>
          <p:cNvPr id="8" name="Rounded Rectangle 7">
            <a:extLst>
              <a:ext uri="{FF2B5EF4-FFF2-40B4-BE49-F238E27FC236}">
                <a16:creationId xmlns:a16="http://schemas.microsoft.com/office/drawing/2014/main" id="{4975C703-F358-62B2-A31D-EC3723C56FF1}"/>
              </a:ext>
            </a:extLst>
          </p:cNvPr>
          <p:cNvSpPr/>
          <p:nvPr/>
        </p:nvSpPr>
        <p:spPr>
          <a:xfrm>
            <a:off x="826034" y="1434749"/>
            <a:ext cx="941743" cy="345925"/>
          </a:xfrm>
          <a:prstGeom prst="roundRect">
            <a:avLst>
              <a:gd name="adj" fmla="val 50000"/>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1856;p92">
            <a:extLst>
              <a:ext uri="{FF2B5EF4-FFF2-40B4-BE49-F238E27FC236}">
                <a16:creationId xmlns:a16="http://schemas.microsoft.com/office/drawing/2014/main" id="{5DD3A75D-4B32-C412-A8AB-A0FFA6589BBB}"/>
              </a:ext>
            </a:extLst>
          </p:cNvPr>
          <p:cNvSpPr txBox="1">
            <a:spLocks/>
          </p:cNvSpPr>
          <p:nvPr/>
        </p:nvSpPr>
        <p:spPr>
          <a:xfrm>
            <a:off x="989194" y="1580813"/>
            <a:ext cx="619181" cy="80459"/>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3600" b="1" i="0" kern="1200">
                <a:solidFill>
                  <a:schemeClr val="accent3"/>
                </a:solidFill>
                <a:latin typeface="Poppins SemiBold" pitchFamily="2" charset="77"/>
                <a:ea typeface="+mj-ea"/>
                <a:cs typeface="Poppins SemiBold" pitchFamily="2" charset="77"/>
              </a:defRPr>
            </a:lvl1pPr>
          </a:lstStyle>
          <a:p>
            <a:pPr>
              <a:spcBef>
                <a:spcPts val="0"/>
              </a:spcBef>
            </a:pPr>
            <a:r>
              <a:rPr lang="en-US" sz="1200">
                <a:solidFill>
                  <a:schemeClr val="accent5"/>
                </a:solidFill>
              </a:rPr>
              <a:t>Agenda</a:t>
            </a:r>
          </a:p>
        </p:txBody>
      </p:sp>
      <p:sp>
        <p:nvSpPr>
          <p:cNvPr id="2" name="Slide Number Placeholder 5">
            <a:extLst>
              <a:ext uri="{FF2B5EF4-FFF2-40B4-BE49-F238E27FC236}">
                <a16:creationId xmlns:a16="http://schemas.microsoft.com/office/drawing/2014/main" id="{A99CF058-5DB7-F8E6-00E2-C37950297EC7}"/>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2220223192"/>
      </p:ext>
    </p:extLst>
  </p:cSld>
  <p:clrMapOvr>
    <a:masterClrMapping/>
  </p:clrMapOvr>
  <p:extLst>
    <p:ext uri="{DCECCB84-F9BA-43D5-87BE-67443E8EF086}">
      <p15:sldGuideLst xmlns:p15="http://schemas.microsoft.com/office/powerpoint/2012/main">
        <p15:guide id="1" orient="horz" pos="2160">
          <p15:clr>
            <a:srgbClr val="FBAE40"/>
          </p15:clr>
        </p15:guide>
        <p15:guide id="2" pos="41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 item number + title only (4)">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8442FEFB-3A00-7269-B55D-42A80FA480D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8595"/>
          <a:stretch/>
        </p:blipFill>
        <p:spPr>
          <a:xfrm>
            <a:off x="6096000" y="836909"/>
            <a:ext cx="6096000" cy="6021091"/>
          </a:xfrm>
          <a:prstGeom prst="rect">
            <a:avLst/>
          </a:prstGeom>
        </p:spPr>
      </p:pic>
      <p:sp>
        <p:nvSpPr>
          <p:cNvPr id="19" name="Google Shape;1856;p92">
            <a:extLst>
              <a:ext uri="{FF2B5EF4-FFF2-40B4-BE49-F238E27FC236}">
                <a16:creationId xmlns:a16="http://schemas.microsoft.com/office/drawing/2014/main" id="{CDC8D2E1-582B-8D89-5BE4-3F02FC2CD026}"/>
              </a:ext>
            </a:extLst>
          </p:cNvPr>
          <p:cNvSpPr txBox="1">
            <a:spLocks noGrp="1"/>
          </p:cNvSpPr>
          <p:nvPr>
            <p:ph type="title"/>
          </p:nvPr>
        </p:nvSpPr>
        <p:spPr>
          <a:xfrm>
            <a:off x="838200" y="1898177"/>
            <a:ext cx="4014723" cy="1905988"/>
          </a:xfrm>
          <a:prstGeom prst="rect">
            <a:avLst/>
          </a:prstGeom>
        </p:spPr>
        <p:txBody>
          <a:bodyPr spcFirstLastPara="1" wrap="square" lIns="0" tIns="0" rIns="0" bIns="0" anchor="t" anchorCtr="0">
            <a:noAutofit/>
          </a:bodyPr>
          <a:lstStyle>
            <a:lvl1pPr>
              <a:lnSpc>
                <a:spcPct val="100000"/>
              </a:lnSpc>
              <a:defRPr sz="4800"/>
            </a:lvl1pPr>
          </a:lstStyle>
          <a:p>
            <a:pPr marL="0" lvl="0" indent="0" algn="l" rtl="0">
              <a:spcBef>
                <a:spcPts val="0"/>
              </a:spcBef>
              <a:spcAft>
                <a:spcPts val="0"/>
              </a:spcAft>
              <a:buNone/>
            </a:pPr>
            <a:r>
              <a:rPr lang="en-US"/>
              <a:t>Click to edit Master title style</a:t>
            </a:r>
            <a:endParaRPr/>
          </a:p>
        </p:txBody>
      </p:sp>
      <p:sp>
        <p:nvSpPr>
          <p:cNvPr id="42" name="Rectangle 41">
            <a:extLst>
              <a:ext uri="{FF2B5EF4-FFF2-40B4-BE49-F238E27FC236}">
                <a16:creationId xmlns:a16="http://schemas.microsoft.com/office/drawing/2014/main" id="{91D66081-B28E-B1A1-A81B-8B7539BB1BC8}"/>
              </a:ext>
            </a:extLst>
          </p:cNvPr>
          <p:cNvSpPr/>
          <p:nvPr/>
        </p:nvSpPr>
        <p:spPr>
          <a:xfrm>
            <a:off x="0" y="6721475"/>
            <a:ext cx="12192000" cy="13652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3" name="Text Placeholder 8">
            <a:extLst>
              <a:ext uri="{FF2B5EF4-FFF2-40B4-BE49-F238E27FC236}">
                <a16:creationId xmlns:a16="http://schemas.microsoft.com/office/drawing/2014/main" id="{6E48D78C-0A8C-161B-E531-4643B18AD81C}"/>
              </a:ext>
            </a:extLst>
          </p:cNvPr>
          <p:cNvSpPr>
            <a:spLocks noGrp="1"/>
          </p:cNvSpPr>
          <p:nvPr>
            <p:ph type="body" sz="quarter" idx="10" hasCustomPrompt="1"/>
          </p:nvPr>
        </p:nvSpPr>
        <p:spPr>
          <a:xfrm>
            <a:off x="6687324" y="1898177"/>
            <a:ext cx="2828925" cy="241094"/>
          </a:xfrm>
        </p:spPr>
        <p:txBody>
          <a:bodyPr anchor="ctr">
            <a:noAutofit/>
          </a:bodyPr>
          <a:lstStyle>
            <a:lvl1pPr>
              <a:defRPr sz="1800" b="0" i="0">
                <a:latin typeface="Poppins Medium" pitchFamily="2" charset="77"/>
                <a:cs typeface="Poppins Medium" pitchFamily="2" charset="77"/>
              </a:defRPr>
            </a:lvl1pPr>
          </a:lstStyle>
          <a:p>
            <a:pPr lvl="0"/>
            <a:r>
              <a:rPr lang="en-US"/>
              <a:t>Agenda item</a:t>
            </a:r>
          </a:p>
        </p:txBody>
      </p:sp>
      <p:sp>
        <p:nvSpPr>
          <p:cNvPr id="4" name="Text Placeholder 8">
            <a:extLst>
              <a:ext uri="{FF2B5EF4-FFF2-40B4-BE49-F238E27FC236}">
                <a16:creationId xmlns:a16="http://schemas.microsoft.com/office/drawing/2014/main" id="{BB9A9860-11FB-0DF5-FE1E-0141F7E0009C}"/>
              </a:ext>
            </a:extLst>
          </p:cNvPr>
          <p:cNvSpPr>
            <a:spLocks noGrp="1"/>
          </p:cNvSpPr>
          <p:nvPr>
            <p:ph type="body" sz="quarter" idx="11" hasCustomPrompt="1"/>
          </p:nvPr>
        </p:nvSpPr>
        <p:spPr>
          <a:xfrm>
            <a:off x="6676236" y="2584543"/>
            <a:ext cx="2828925" cy="241094"/>
          </a:xfrm>
        </p:spPr>
        <p:txBody>
          <a:bodyPr anchor="ctr">
            <a:noAutofit/>
          </a:bodyPr>
          <a:lstStyle>
            <a:lvl1pPr>
              <a:defRPr sz="1800" b="0" i="0">
                <a:latin typeface="Poppins Medium" pitchFamily="2" charset="77"/>
                <a:cs typeface="Poppins Medium" pitchFamily="2" charset="77"/>
              </a:defRPr>
            </a:lvl1pPr>
          </a:lstStyle>
          <a:p>
            <a:pPr lvl="0"/>
            <a:r>
              <a:rPr lang="en-US"/>
              <a:t>Agenda item</a:t>
            </a:r>
          </a:p>
        </p:txBody>
      </p:sp>
      <p:sp>
        <p:nvSpPr>
          <p:cNvPr id="5" name="Text Placeholder 8">
            <a:extLst>
              <a:ext uri="{FF2B5EF4-FFF2-40B4-BE49-F238E27FC236}">
                <a16:creationId xmlns:a16="http://schemas.microsoft.com/office/drawing/2014/main" id="{F7D4B944-0A18-0B36-B40B-96D2293A3DF9}"/>
              </a:ext>
            </a:extLst>
          </p:cNvPr>
          <p:cNvSpPr>
            <a:spLocks noGrp="1"/>
          </p:cNvSpPr>
          <p:nvPr>
            <p:ph type="body" sz="quarter" idx="12" hasCustomPrompt="1"/>
          </p:nvPr>
        </p:nvSpPr>
        <p:spPr>
          <a:xfrm>
            <a:off x="6687324" y="3260953"/>
            <a:ext cx="2828925" cy="241094"/>
          </a:xfrm>
        </p:spPr>
        <p:txBody>
          <a:bodyPr anchor="ctr">
            <a:noAutofit/>
          </a:bodyPr>
          <a:lstStyle>
            <a:lvl1pPr>
              <a:defRPr sz="1800" b="0" i="0">
                <a:latin typeface="Poppins Medium" pitchFamily="2" charset="77"/>
                <a:cs typeface="Poppins Medium" pitchFamily="2" charset="77"/>
              </a:defRPr>
            </a:lvl1pPr>
          </a:lstStyle>
          <a:p>
            <a:pPr lvl="0"/>
            <a:r>
              <a:rPr lang="en-US"/>
              <a:t>Agenda item</a:t>
            </a:r>
          </a:p>
        </p:txBody>
      </p:sp>
      <p:sp>
        <p:nvSpPr>
          <p:cNvPr id="6" name="Text Placeholder 8">
            <a:extLst>
              <a:ext uri="{FF2B5EF4-FFF2-40B4-BE49-F238E27FC236}">
                <a16:creationId xmlns:a16="http://schemas.microsoft.com/office/drawing/2014/main" id="{66A4F4D1-FE89-91B8-690D-DACDDB8DEBE1}"/>
              </a:ext>
            </a:extLst>
          </p:cNvPr>
          <p:cNvSpPr>
            <a:spLocks noGrp="1"/>
          </p:cNvSpPr>
          <p:nvPr>
            <p:ph type="body" sz="quarter" idx="13" hasCustomPrompt="1"/>
          </p:nvPr>
        </p:nvSpPr>
        <p:spPr>
          <a:xfrm>
            <a:off x="6687324" y="3942341"/>
            <a:ext cx="2828925" cy="241094"/>
          </a:xfrm>
        </p:spPr>
        <p:txBody>
          <a:bodyPr anchor="ctr">
            <a:noAutofit/>
          </a:bodyPr>
          <a:lstStyle>
            <a:lvl1pPr>
              <a:defRPr sz="1800" b="0" i="0">
                <a:latin typeface="Poppins Medium" pitchFamily="2" charset="77"/>
                <a:cs typeface="Poppins Medium" pitchFamily="2" charset="77"/>
              </a:defRPr>
            </a:lvl1pPr>
          </a:lstStyle>
          <a:p>
            <a:pPr lvl="0"/>
            <a:r>
              <a:rPr lang="en-US"/>
              <a:t>Agenda item</a:t>
            </a:r>
          </a:p>
        </p:txBody>
      </p:sp>
      <p:sp>
        <p:nvSpPr>
          <p:cNvPr id="11" name="Rounded Rectangle 10">
            <a:extLst>
              <a:ext uri="{FF2B5EF4-FFF2-40B4-BE49-F238E27FC236}">
                <a16:creationId xmlns:a16="http://schemas.microsoft.com/office/drawing/2014/main" id="{1F74ECE5-E8F2-0289-61AC-212E387F6908}"/>
              </a:ext>
            </a:extLst>
          </p:cNvPr>
          <p:cNvSpPr/>
          <p:nvPr/>
        </p:nvSpPr>
        <p:spPr>
          <a:xfrm rot="18900000">
            <a:off x="6390288" y="1894818"/>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6403BF3-3095-841A-3BE3-E8C8D76CDC7A}"/>
              </a:ext>
            </a:extLst>
          </p:cNvPr>
          <p:cNvSpPr/>
          <p:nvPr/>
        </p:nvSpPr>
        <p:spPr>
          <a:xfrm rot="18900000">
            <a:off x="6390288" y="2576987"/>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E56B2E95-794C-50A3-50C4-840A6EB26559}"/>
              </a:ext>
            </a:extLst>
          </p:cNvPr>
          <p:cNvSpPr/>
          <p:nvPr/>
        </p:nvSpPr>
        <p:spPr>
          <a:xfrm rot="18900000">
            <a:off x="6390288" y="3262787"/>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588B93A5-31EB-47B4-5510-DCB422D679D2}"/>
              </a:ext>
            </a:extLst>
          </p:cNvPr>
          <p:cNvSpPr/>
          <p:nvPr/>
        </p:nvSpPr>
        <p:spPr>
          <a:xfrm rot="18900000">
            <a:off x="6390288" y="3948587"/>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1437B3D-4C08-29EE-0F45-A3FBDBB14317}"/>
              </a:ext>
            </a:extLst>
          </p:cNvPr>
          <p:cNvSpPr txBox="1"/>
          <p:nvPr/>
        </p:nvSpPr>
        <p:spPr>
          <a:xfrm>
            <a:off x="6462994" y="1898177"/>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1</a:t>
            </a:r>
          </a:p>
        </p:txBody>
      </p:sp>
      <p:sp>
        <p:nvSpPr>
          <p:cNvPr id="30" name="TextBox 29">
            <a:extLst>
              <a:ext uri="{FF2B5EF4-FFF2-40B4-BE49-F238E27FC236}">
                <a16:creationId xmlns:a16="http://schemas.microsoft.com/office/drawing/2014/main" id="{AA491101-0138-F06B-0E11-0F729887039B}"/>
              </a:ext>
            </a:extLst>
          </p:cNvPr>
          <p:cNvSpPr txBox="1"/>
          <p:nvPr/>
        </p:nvSpPr>
        <p:spPr>
          <a:xfrm>
            <a:off x="6462994" y="2576303"/>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2</a:t>
            </a:r>
          </a:p>
        </p:txBody>
      </p:sp>
      <p:sp>
        <p:nvSpPr>
          <p:cNvPr id="31" name="TextBox 30">
            <a:extLst>
              <a:ext uri="{FF2B5EF4-FFF2-40B4-BE49-F238E27FC236}">
                <a16:creationId xmlns:a16="http://schemas.microsoft.com/office/drawing/2014/main" id="{D45D352A-4A9A-7E90-7413-AFF87D1F59FE}"/>
              </a:ext>
            </a:extLst>
          </p:cNvPr>
          <p:cNvSpPr txBox="1"/>
          <p:nvPr/>
        </p:nvSpPr>
        <p:spPr>
          <a:xfrm>
            <a:off x="6462994" y="3309901"/>
            <a:ext cx="100659" cy="184666"/>
          </a:xfrm>
          <a:prstGeom prst="rect">
            <a:avLst/>
          </a:prstGeom>
          <a:noFill/>
        </p:spPr>
        <p:txBody>
          <a:bodyPr wrap="square" tIns="0" bIns="0" anchor="ctr">
            <a:spAutoFit/>
          </a:bodyPr>
          <a:lstStyle/>
          <a:p>
            <a:pPr algn="ctr"/>
            <a:r>
              <a:rPr lang="en-US" sz="1200" b="1" i="0">
                <a:solidFill>
                  <a:schemeClr val="accent5"/>
                </a:solidFill>
                <a:latin typeface="Poppins SemiBold" pitchFamily="2" charset="77"/>
                <a:cs typeface="Poppins SemiBold" pitchFamily="2" charset="77"/>
              </a:rPr>
              <a:t>3</a:t>
            </a:r>
          </a:p>
        </p:txBody>
      </p:sp>
      <p:sp>
        <p:nvSpPr>
          <p:cNvPr id="32" name="TextBox 31">
            <a:extLst>
              <a:ext uri="{FF2B5EF4-FFF2-40B4-BE49-F238E27FC236}">
                <a16:creationId xmlns:a16="http://schemas.microsoft.com/office/drawing/2014/main" id="{49F50138-B012-0218-7871-37737156E368}"/>
              </a:ext>
            </a:extLst>
          </p:cNvPr>
          <p:cNvSpPr txBox="1"/>
          <p:nvPr/>
        </p:nvSpPr>
        <p:spPr>
          <a:xfrm>
            <a:off x="6459463" y="3947835"/>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4</a:t>
            </a:r>
          </a:p>
        </p:txBody>
      </p:sp>
      <p:sp>
        <p:nvSpPr>
          <p:cNvPr id="33" name="Rounded Rectangle 32">
            <a:extLst>
              <a:ext uri="{FF2B5EF4-FFF2-40B4-BE49-F238E27FC236}">
                <a16:creationId xmlns:a16="http://schemas.microsoft.com/office/drawing/2014/main" id="{EE4E2394-2D80-F436-84E1-9375FBD2575D}"/>
              </a:ext>
            </a:extLst>
          </p:cNvPr>
          <p:cNvSpPr/>
          <p:nvPr/>
        </p:nvSpPr>
        <p:spPr>
          <a:xfrm>
            <a:off x="826034" y="1434749"/>
            <a:ext cx="941743" cy="345925"/>
          </a:xfrm>
          <a:prstGeom prst="roundRect">
            <a:avLst>
              <a:gd name="adj" fmla="val 50000"/>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1856;p92">
            <a:extLst>
              <a:ext uri="{FF2B5EF4-FFF2-40B4-BE49-F238E27FC236}">
                <a16:creationId xmlns:a16="http://schemas.microsoft.com/office/drawing/2014/main" id="{3A0204CA-FCE8-40C7-45F5-541B3DA1B5F4}"/>
              </a:ext>
            </a:extLst>
          </p:cNvPr>
          <p:cNvSpPr txBox="1">
            <a:spLocks/>
          </p:cNvSpPr>
          <p:nvPr/>
        </p:nvSpPr>
        <p:spPr>
          <a:xfrm>
            <a:off x="989194" y="1580813"/>
            <a:ext cx="619181" cy="80459"/>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3600" b="1" i="0" kern="1200">
                <a:solidFill>
                  <a:schemeClr val="accent3"/>
                </a:solidFill>
                <a:latin typeface="Poppins SemiBold" pitchFamily="2" charset="77"/>
                <a:ea typeface="+mj-ea"/>
                <a:cs typeface="Poppins SemiBold" pitchFamily="2" charset="77"/>
              </a:defRPr>
            </a:lvl1pPr>
          </a:lstStyle>
          <a:p>
            <a:pPr>
              <a:spcBef>
                <a:spcPts val="0"/>
              </a:spcBef>
            </a:pPr>
            <a:r>
              <a:rPr lang="en-US" sz="1200">
                <a:solidFill>
                  <a:schemeClr val="accent5"/>
                </a:solidFill>
              </a:rPr>
              <a:t>Agenda</a:t>
            </a:r>
          </a:p>
        </p:txBody>
      </p:sp>
      <p:sp>
        <p:nvSpPr>
          <p:cNvPr id="2" name="Slide Number Placeholder 5">
            <a:extLst>
              <a:ext uri="{FF2B5EF4-FFF2-40B4-BE49-F238E27FC236}">
                <a16:creationId xmlns:a16="http://schemas.microsoft.com/office/drawing/2014/main" id="{BA76E49C-7C46-93B3-980D-B458AB80C38C}"/>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1484759853"/>
      </p:ext>
    </p:extLst>
  </p:cSld>
  <p:clrMapOvr>
    <a:masterClrMapping/>
  </p:clrMapOvr>
  <p:extLst>
    <p:ext uri="{DCECCB84-F9BA-43D5-87BE-67443E8EF086}">
      <p15:sldGuideLst xmlns:p15="http://schemas.microsoft.com/office/powerpoint/2012/main">
        <p15:guide id="1" orient="horz" pos="2160">
          <p15:clr>
            <a:srgbClr val="FBAE40"/>
          </p15:clr>
        </p15:guide>
        <p15:guide id="2" pos="41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 item number + title + subheading (4)">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6E332CE4-DCF7-A5F0-B9F5-1D39040A5D22}"/>
              </a:ext>
            </a:extLst>
          </p:cNvPr>
          <p:cNvSpPr/>
          <p:nvPr/>
        </p:nvSpPr>
        <p:spPr>
          <a:xfrm>
            <a:off x="826035" y="1470848"/>
            <a:ext cx="698418" cy="256702"/>
          </a:xfrm>
          <a:prstGeom prst="roundRect">
            <a:avLst>
              <a:gd name="adj" fmla="val 50000"/>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8442FEFB-3A00-7269-B55D-42A80FA480D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8595"/>
          <a:stretch/>
        </p:blipFill>
        <p:spPr>
          <a:xfrm>
            <a:off x="6096000" y="836909"/>
            <a:ext cx="6096000" cy="6021091"/>
          </a:xfrm>
          <a:prstGeom prst="rect">
            <a:avLst/>
          </a:prstGeom>
        </p:spPr>
      </p:pic>
      <p:sp>
        <p:nvSpPr>
          <p:cNvPr id="19" name="Google Shape;1856;p92">
            <a:extLst>
              <a:ext uri="{FF2B5EF4-FFF2-40B4-BE49-F238E27FC236}">
                <a16:creationId xmlns:a16="http://schemas.microsoft.com/office/drawing/2014/main" id="{CDC8D2E1-582B-8D89-5BE4-3F02FC2CD026}"/>
              </a:ext>
            </a:extLst>
          </p:cNvPr>
          <p:cNvSpPr txBox="1">
            <a:spLocks noGrp="1"/>
          </p:cNvSpPr>
          <p:nvPr>
            <p:ph type="title"/>
          </p:nvPr>
        </p:nvSpPr>
        <p:spPr>
          <a:xfrm>
            <a:off x="838200" y="1898177"/>
            <a:ext cx="4014723" cy="1905988"/>
          </a:xfrm>
          <a:prstGeom prst="rect">
            <a:avLst/>
          </a:prstGeom>
        </p:spPr>
        <p:txBody>
          <a:bodyPr spcFirstLastPara="1" wrap="square" lIns="0" tIns="0" rIns="0" bIns="0" anchor="t" anchorCtr="0">
            <a:noAutofit/>
          </a:bodyPr>
          <a:lstStyle>
            <a:lvl1pPr>
              <a:lnSpc>
                <a:spcPct val="100000"/>
              </a:lnSpc>
              <a:defRPr sz="4800"/>
            </a:lvl1pPr>
          </a:lstStyle>
          <a:p>
            <a:pPr marL="0" lvl="0" indent="0" algn="l" rtl="0">
              <a:spcBef>
                <a:spcPts val="0"/>
              </a:spcBef>
              <a:spcAft>
                <a:spcPts val="0"/>
              </a:spcAft>
              <a:buNone/>
            </a:pPr>
            <a:r>
              <a:rPr lang="en-US"/>
              <a:t>Click to edit Master title style</a:t>
            </a:r>
            <a:endParaRPr/>
          </a:p>
        </p:txBody>
      </p:sp>
      <p:sp>
        <p:nvSpPr>
          <p:cNvPr id="42" name="Rectangle 41">
            <a:extLst>
              <a:ext uri="{FF2B5EF4-FFF2-40B4-BE49-F238E27FC236}">
                <a16:creationId xmlns:a16="http://schemas.microsoft.com/office/drawing/2014/main" id="{91D66081-B28E-B1A1-A81B-8B7539BB1BC8}"/>
              </a:ext>
            </a:extLst>
          </p:cNvPr>
          <p:cNvSpPr/>
          <p:nvPr/>
        </p:nvSpPr>
        <p:spPr>
          <a:xfrm>
            <a:off x="0" y="6721475"/>
            <a:ext cx="12192000" cy="13652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0" name="Text Placeholder 8">
            <a:extLst>
              <a:ext uri="{FF2B5EF4-FFF2-40B4-BE49-F238E27FC236}">
                <a16:creationId xmlns:a16="http://schemas.microsoft.com/office/drawing/2014/main" id="{ACA229FE-7A15-54BC-360B-10258339914B}"/>
              </a:ext>
            </a:extLst>
          </p:cNvPr>
          <p:cNvSpPr>
            <a:spLocks noGrp="1"/>
          </p:cNvSpPr>
          <p:nvPr>
            <p:ph type="body" sz="quarter" idx="10" hasCustomPrompt="1"/>
          </p:nvPr>
        </p:nvSpPr>
        <p:spPr>
          <a:xfrm>
            <a:off x="6687324" y="1898177"/>
            <a:ext cx="2828925" cy="241094"/>
          </a:xfrm>
        </p:spPr>
        <p:txBody>
          <a:bodyPr anchor="ctr">
            <a:noAutofit/>
          </a:bodyPr>
          <a:lstStyle>
            <a:lvl1pPr>
              <a:defRPr sz="1800" b="0" i="0">
                <a:latin typeface="Poppins Medium" pitchFamily="2" charset="77"/>
                <a:cs typeface="Poppins Medium" pitchFamily="2" charset="77"/>
              </a:defRPr>
            </a:lvl1pPr>
          </a:lstStyle>
          <a:p>
            <a:pPr lvl="0"/>
            <a:r>
              <a:rPr lang="en-US"/>
              <a:t>Agenda item</a:t>
            </a:r>
          </a:p>
        </p:txBody>
      </p:sp>
      <p:sp>
        <p:nvSpPr>
          <p:cNvPr id="11" name="Text Placeholder 8">
            <a:extLst>
              <a:ext uri="{FF2B5EF4-FFF2-40B4-BE49-F238E27FC236}">
                <a16:creationId xmlns:a16="http://schemas.microsoft.com/office/drawing/2014/main" id="{A2A6F400-1E2D-4B55-6224-AAB745C4BEF9}"/>
              </a:ext>
            </a:extLst>
          </p:cNvPr>
          <p:cNvSpPr>
            <a:spLocks noGrp="1"/>
          </p:cNvSpPr>
          <p:nvPr>
            <p:ph type="body" sz="quarter" idx="11" hasCustomPrompt="1"/>
          </p:nvPr>
        </p:nvSpPr>
        <p:spPr>
          <a:xfrm>
            <a:off x="6687324" y="2689264"/>
            <a:ext cx="2828925" cy="241094"/>
          </a:xfrm>
        </p:spPr>
        <p:txBody>
          <a:bodyPr anchor="ctr">
            <a:noAutofit/>
          </a:bodyPr>
          <a:lstStyle>
            <a:lvl1pPr>
              <a:defRPr sz="1800" b="0" i="0">
                <a:latin typeface="Poppins Medium" pitchFamily="2" charset="77"/>
                <a:cs typeface="Poppins Medium" pitchFamily="2" charset="77"/>
              </a:defRPr>
            </a:lvl1pPr>
          </a:lstStyle>
          <a:p>
            <a:pPr lvl="0"/>
            <a:r>
              <a:rPr lang="en-US"/>
              <a:t>Agenda item</a:t>
            </a:r>
          </a:p>
        </p:txBody>
      </p:sp>
      <p:sp>
        <p:nvSpPr>
          <p:cNvPr id="12" name="Text Placeholder 8">
            <a:extLst>
              <a:ext uri="{FF2B5EF4-FFF2-40B4-BE49-F238E27FC236}">
                <a16:creationId xmlns:a16="http://schemas.microsoft.com/office/drawing/2014/main" id="{415A268F-3939-40AB-50F1-72022D0E16D0}"/>
              </a:ext>
            </a:extLst>
          </p:cNvPr>
          <p:cNvSpPr>
            <a:spLocks noGrp="1"/>
          </p:cNvSpPr>
          <p:nvPr>
            <p:ph type="body" sz="quarter" idx="12" hasCustomPrompt="1"/>
          </p:nvPr>
        </p:nvSpPr>
        <p:spPr>
          <a:xfrm>
            <a:off x="6687324" y="3476504"/>
            <a:ext cx="2828925" cy="241094"/>
          </a:xfrm>
        </p:spPr>
        <p:txBody>
          <a:bodyPr anchor="ctr">
            <a:noAutofit/>
          </a:bodyPr>
          <a:lstStyle>
            <a:lvl1pPr>
              <a:defRPr sz="1800" b="0" i="0">
                <a:latin typeface="Poppins Medium" pitchFamily="2" charset="77"/>
                <a:cs typeface="Poppins Medium" pitchFamily="2" charset="77"/>
              </a:defRPr>
            </a:lvl1pPr>
          </a:lstStyle>
          <a:p>
            <a:pPr lvl="0"/>
            <a:r>
              <a:rPr lang="en-US"/>
              <a:t>Agenda item</a:t>
            </a:r>
          </a:p>
        </p:txBody>
      </p:sp>
      <p:sp>
        <p:nvSpPr>
          <p:cNvPr id="14" name="Text Placeholder 8">
            <a:extLst>
              <a:ext uri="{FF2B5EF4-FFF2-40B4-BE49-F238E27FC236}">
                <a16:creationId xmlns:a16="http://schemas.microsoft.com/office/drawing/2014/main" id="{6530CFF4-5126-92B6-2081-9706E99E17E3}"/>
              </a:ext>
            </a:extLst>
          </p:cNvPr>
          <p:cNvSpPr>
            <a:spLocks noGrp="1"/>
          </p:cNvSpPr>
          <p:nvPr>
            <p:ph type="body" sz="quarter" idx="13" hasCustomPrompt="1"/>
          </p:nvPr>
        </p:nvSpPr>
        <p:spPr>
          <a:xfrm>
            <a:off x="6687324" y="4262177"/>
            <a:ext cx="2828925" cy="241094"/>
          </a:xfrm>
        </p:spPr>
        <p:txBody>
          <a:bodyPr anchor="ctr">
            <a:noAutofit/>
          </a:bodyPr>
          <a:lstStyle>
            <a:lvl1pPr>
              <a:defRPr sz="1800" b="0" i="0">
                <a:latin typeface="Poppins Medium" pitchFamily="2" charset="77"/>
                <a:cs typeface="Poppins Medium" pitchFamily="2" charset="77"/>
              </a:defRPr>
            </a:lvl1pPr>
          </a:lstStyle>
          <a:p>
            <a:pPr lvl="0"/>
            <a:r>
              <a:rPr lang="en-US"/>
              <a:t>Agenda item</a:t>
            </a:r>
          </a:p>
        </p:txBody>
      </p:sp>
      <p:sp>
        <p:nvSpPr>
          <p:cNvPr id="17" name="Text Placeholder 8">
            <a:extLst>
              <a:ext uri="{FF2B5EF4-FFF2-40B4-BE49-F238E27FC236}">
                <a16:creationId xmlns:a16="http://schemas.microsoft.com/office/drawing/2014/main" id="{CEBADE40-57F7-586B-422E-B0D2C30FF617}"/>
              </a:ext>
            </a:extLst>
          </p:cNvPr>
          <p:cNvSpPr>
            <a:spLocks noGrp="1"/>
          </p:cNvSpPr>
          <p:nvPr>
            <p:ph type="body" sz="quarter" idx="16" hasCustomPrompt="1"/>
          </p:nvPr>
        </p:nvSpPr>
        <p:spPr>
          <a:xfrm>
            <a:off x="6687324" y="2180632"/>
            <a:ext cx="2828925" cy="241094"/>
          </a:xfrm>
        </p:spPr>
        <p:txBody>
          <a:bodyPr anchor="ctr">
            <a:noAutofit/>
          </a:bodyPr>
          <a:lstStyle>
            <a:lvl1pPr>
              <a:defRPr sz="1200" b="0" i="0">
                <a:latin typeface="Poppins" pitchFamily="2" charset="77"/>
                <a:cs typeface="Poppins" pitchFamily="2" charset="77"/>
              </a:defRPr>
            </a:lvl1pPr>
          </a:lstStyle>
          <a:p>
            <a:pPr lvl="0"/>
            <a:r>
              <a:rPr lang="en-US"/>
              <a:t>Item subheading here</a:t>
            </a:r>
          </a:p>
        </p:txBody>
      </p:sp>
      <p:sp>
        <p:nvSpPr>
          <p:cNvPr id="18" name="Text Placeholder 8">
            <a:extLst>
              <a:ext uri="{FF2B5EF4-FFF2-40B4-BE49-F238E27FC236}">
                <a16:creationId xmlns:a16="http://schemas.microsoft.com/office/drawing/2014/main" id="{0CECC65C-5291-E2C4-0093-AC783F1D1881}"/>
              </a:ext>
            </a:extLst>
          </p:cNvPr>
          <p:cNvSpPr>
            <a:spLocks noGrp="1"/>
          </p:cNvSpPr>
          <p:nvPr>
            <p:ph type="body" sz="quarter" idx="17" hasCustomPrompt="1"/>
          </p:nvPr>
        </p:nvSpPr>
        <p:spPr>
          <a:xfrm>
            <a:off x="6687323" y="2986202"/>
            <a:ext cx="2828925" cy="241094"/>
          </a:xfrm>
        </p:spPr>
        <p:txBody>
          <a:bodyPr anchor="ctr">
            <a:noAutofit/>
          </a:bodyPr>
          <a:lstStyle>
            <a:lvl1pPr>
              <a:defRPr sz="1200" b="0" i="0">
                <a:latin typeface="Poppins" pitchFamily="2" charset="77"/>
                <a:cs typeface="Poppins" pitchFamily="2" charset="77"/>
              </a:defRPr>
            </a:lvl1pPr>
          </a:lstStyle>
          <a:p>
            <a:pPr lvl="0"/>
            <a:r>
              <a:rPr lang="en-US"/>
              <a:t>Item subheading here</a:t>
            </a:r>
          </a:p>
        </p:txBody>
      </p:sp>
      <p:sp>
        <p:nvSpPr>
          <p:cNvPr id="21" name="Text Placeholder 8">
            <a:extLst>
              <a:ext uri="{FF2B5EF4-FFF2-40B4-BE49-F238E27FC236}">
                <a16:creationId xmlns:a16="http://schemas.microsoft.com/office/drawing/2014/main" id="{F2AC4626-5A4A-D54E-CB81-A510CFF93DD4}"/>
              </a:ext>
            </a:extLst>
          </p:cNvPr>
          <p:cNvSpPr>
            <a:spLocks noGrp="1"/>
          </p:cNvSpPr>
          <p:nvPr>
            <p:ph type="body" sz="quarter" idx="18" hasCustomPrompt="1"/>
          </p:nvPr>
        </p:nvSpPr>
        <p:spPr>
          <a:xfrm>
            <a:off x="6687323" y="3777179"/>
            <a:ext cx="2828925" cy="241094"/>
          </a:xfrm>
        </p:spPr>
        <p:txBody>
          <a:bodyPr anchor="ctr">
            <a:noAutofit/>
          </a:bodyPr>
          <a:lstStyle>
            <a:lvl1pPr>
              <a:defRPr sz="1200" b="0" i="0">
                <a:latin typeface="Poppins" pitchFamily="2" charset="77"/>
                <a:cs typeface="Poppins" pitchFamily="2" charset="77"/>
              </a:defRPr>
            </a:lvl1pPr>
          </a:lstStyle>
          <a:p>
            <a:pPr lvl="0"/>
            <a:r>
              <a:rPr lang="en-US"/>
              <a:t>Item subheading here</a:t>
            </a:r>
          </a:p>
        </p:txBody>
      </p:sp>
      <p:sp>
        <p:nvSpPr>
          <p:cNvPr id="22" name="Text Placeholder 8">
            <a:extLst>
              <a:ext uri="{FF2B5EF4-FFF2-40B4-BE49-F238E27FC236}">
                <a16:creationId xmlns:a16="http://schemas.microsoft.com/office/drawing/2014/main" id="{2E5A7FF7-7DAF-664F-D824-7CECE5BB1C8C}"/>
              </a:ext>
            </a:extLst>
          </p:cNvPr>
          <p:cNvSpPr>
            <a:spLocks noGrp="1"/>
          </p:cNvSpPr>
          <p:nvPr>
            <p:ph type="body" sz="quarter" idx="19" hasCustomPrompt="1"/>
          </p:nvPr>
        </p:nvSpPr>
        <p:spPr>
          <a:xfrm>
            <a:off x="6687323" y="4554999"/>
            <a:ext cx="2828925" cy="241094"/>
          </a:xfrm>
        </p:spPr>
        <p:txBody>
          <a:bodyPr anchor="ctr">
            <a:noAutofit/>
          </a:bodyPr>
          <a:lstStyle>
            <a:lvl1pPr>
              <a:defRPr sz="1200" b="0" i="0">
                <a:latin typeface="Poppins" pitchFamily="2" charset="77"/>
                <a:cs typeface="Poppins" pitchFamily="2" charset="77"/>
              </a:defRPr>
            </a:lvl1pPr>
          </a:lstStyle>
          <a:p>
            <a:pPr lvl="0"/>
            <a:r>
              <a:rPr lang="en-US"/>
              <a:t>Item subheading here</a:t>
            </a:r>
          </a:p>
        </p:txBody>
      </p:sp>
      <p:sp>
        <p:nvSpPr>
          <p:cNvPr id="4" name="Rounded Rectangle 3">
            <a:extLst>
              <a:ext uri="{FF2B5EF4-FFF2-40B4-BE49-F238E27FC236}">
                <a16:creationId xmlns:a16="http://schemas.microsoft.com/office/drawing/2014/main" id="{3AF09070-CE56-0BCD-CE25-3D32B825EBD3}"/>
              </a:ext>
            </a:extLst>
          </p:cNvPr>
          <p:cNvSpPr/>
          <p:nvPr/>
        </p:nvSpPr>
        <p:spPr>
          <a:xfrm rot="18900000">
            <a:off x="6390288" y="1898243"/>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A90E4DCB-9EA1-8F36-D95F-038136CFEAFB}"/>
              </a:ext>
            </a:extLst>
          </p:cNvPr>
          <p:cNvSpPr/>
          <p:nvPr/>
        </p:nvSpPr>
        <p:spPr>
          <a:xfrm rot="18900000">
            <a:off x="6390289" y="2693626"/>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CA731D7-DA38-7B70-8E51-7992A7C1017B}"/>
              </a:ext>
            </a:extLst>
          </p:cNvPr>
          <p:cNvSpPr/>
          <p:nvPr/>
        </p:nvSpPr>
        <p:spPr>
          <a:xfrm rot="18900000">
            <a:off x="6390289" y="3478053"/>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7C4F3C90-DE2D-C3C5-EF0A-EE05F13C497A}"/>
              </a:ext>
            </a:extLst>
          </p:cNvPr>
          <p:cNvSpPr/>
          <p:nvPr/>
        </p:nvSpPr>
        <p:spPr>
          <a:xfrm rot="18900000">
            <a:off x="6390288" y="4262479"/>
            <a:ext cx="246073" cy="246073"/>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009172-3CED-2DB4-807B-3D945715C070}"/>
              </a:ext>
            </a:extLst>
          </p:cNvPr>
          <p:cNvSpPr txBox="1"/>
          <p:nvPr/>
        </p:nvSpPr>
        <p:spPr>
          <a:xfrm>
            <a:off x="6463444" y="1884868"/>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1</a:t>
            </a:r>
          </a:p>
        </p:txBody>
      </p:sp>
      <p:sp>
        <p:nvSpPr>
          <p:cNvPr id="16" name="TextBox 15">
            <a:extLst>
              <a:ext uri="{FF2B5EF4-FFF2-40B4-BE49-F238E27FC236}">
                <a16:creationId xmlns:a16="http://schemas.microsoft.com/office/drawing/2014/main" id="{9890C62A-72D8-82DD-54A7-122A270FFC4C}"/>
              </a:ext>
            </a:extLst>
          </p:cNvPr>
          <p:cNvSpPr txBox="1"/>
          <p:nvPr/>
        </p:nvSpPr>
        <p:spPr>
          <a:xfrm>
            <a:off x="6462994" y="2680490"/>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2</a:t>
            </a:r>
          </a:p>
        </p:txBody>
      </p:sp>
      <p:sp>
        <p:nvSpPr>
          <p:cNvPr id="20" name="TextBox 19">
            <a:extLst>
              <a:ext uri="{FF2B5EF4-FFF2-40B4-BE49-F238E27FC236}">
                <a16:creationId xmlns:a16="http://schemas.microsoft.com/office/drawing/2014/main" id="{DF81943A-81B8-1B5A-FCD5-D183EB6E8D88}"/>
              </a:ext>
            </a:extLst>
          </p:cNvPr>
          <p:cNvSpPr txBox="1"/>
          <p:nvPr/>
        </p:nvSpPr>
        <p:spPr>
          <a:xfrm>
            <a:off x="6462994" y="3464193"/>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3</a:t>
            </a:r>
          </a:p>
        </p:txBody>
      </p:sp>
      <p:sp>
        <p:nvSpPr>
          <p:cNvPr id="24" name="TextBox 23">
            <a:extLst>
              <a:ext uri="{FF2B5EF4-FFF2-40B4-BE49-F238E27FC236}">
                <a16:creationId xmlns:a16="http://schemas.microsoft.com/office/drawing/2014/main" id="{A8046EF3-5CBC-7702-4880-69D41B0840D9}"/>
              </a:ext>
            </a:extLst>
          </p:cNvPr>
          <p:cNvSpPr txBox="1"/>
          <p:nvPr/>
        </p:nvSpPr>
        <p:spPr>
          <a:xfrm>
            <a:off x="6456521" y="4244929"/>
            <a:ext cx="100659" cy="276999"/>
          </a:xfrm>
          <a:prstGeom prst="rect">
            <a:avLst/>
          </a:prstGeom>
          <a:noFill/>
        </p:spPr>
        <p:txBody>
          <a:bodyPr wrap="square" anchor="ctr">
            <a:spAutoFit/>
          </a:bodyPr>
          <a:lstStyle/>
          <a:p>
            <a:pPr algn="ctr"/>
            <a:r>
              <a:rPr lang="en-US" sz="1200" b="1" i="0">
                <a:solidFill>
                  <a:schemeClr val="accent5"/>
                </a:solidFill>
                <a:latin typeface="Poppins SemiBold" pitchFamily="2" charset="77"/>
                <a:cs typeface="Poppins SemiBold" pitchFamily="2" charset="77"/>
              </a:rPr>
              <a:t>4</a:t>
            </a:r>
          </a:p>
        </p:txBody>
      </p:sp>
      <p:sp>
        <p:nvSpPr>
          <p:cNvPr id="25" name="Rounded Rectangle 24">
            <a:extLst>
              <a:ext uri="{FF2B5EF4-FFF2-40B4-BE49-F238E27FC236}">
                <a16:creationId xmlns:a16="http://schemas.microsoft.com/office/drawing/2014/main" id="{F23C8D2D-9AE4-7B3B-4604-37AE6551866E}"/>
              </a:ext>
            </a:extLst>
          </p:cNvPr>
          <p:cNvSpPr/>
          <p:nvPr/>
        </p:nvSpPr>
        <p:spPr>
          <a:xfrm>
            <a:off x="826034" y="1434749"/>
            <a:ext cx="941743" cy="345925"/>
          </a:xfrm>
          <a:prstGeom prst="roundRect">
            <a:avLst>
              <a:gd name="adj" fmla="val 50000"/>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1856;p92">
            <a:extLst>
              <a:ext uri="{FF2B5EF4-FFF2-40B4-BE49-F238E27FC236}">
                <a16:creationId xmlns:a16="http://schemas.microsoft.com/office/drawing/2014/main" id="{B1BA5DCA-452E-5FE8-5E72-082B9334E493}"/>
              </a:ext>
            </a:extLst>
          </p:cNvPr>
          <p:cNvSpPr txBox="1">
            <a:spLocks/>
          </p:cNvSpPr>
          <p:nvPr/>
        </p:nvSpPr>
        <p:spPr>
          <a:xfrm>
            <a:off x="989194" y="1580813"/>
            <a:ext cx="619181" cy="80459"/>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3600" b="1" i="0" kern="1200">
                <a:solidFill>
                  <a:schemeClr val="accent3"/>
                </a:solidFill>
                <a:latin typeface="Poppins SemiBold" pitchFamily="2" charset="77"/>
                <a:ea typeface="+mj-ea"/>
                <a:cs typeface="Poppins SemiBold" pitchFamily="2" charset="77"/>
              </a:defRPr>
            </a:lvl1pPr>
          </a:lstStyle>
          <a:p>
            <a:pPr>
              <a:spcBef>
                <a:spcPts val="0"/>
              </a:spcBef>
            </a:pPr>
            <a:r>
              <a:rPr lang="en-US" sz="1200">
                <a:solidFill>
                  <a:schemeClr val="accent5"/>
                </a:solidFill>
              </a:rPr>
              <a:t>Agenda</a:t>
            </a:r>
          </a:p>
        </p:txBody>
      </p:sp>
      <p:sp>
        <p:nvSpPr>
          <p:cNvPr id="2" name="Slide Number Placeholder 5">
            <a:extLst>
              <a:ext uri="{FF2B5EF4-FFF2-40B4-BE49-F238E27FC236}">
                <a16:creationId xmlns:a16="http://schemas.microsoft.com/office/drawing/2014/main" id="{4FD5B3C0-A580-0CE0-272F-4A72992DF13C}"/>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2625824463"/>
      </p:ext>
    </p:extLst>
  </p:cSld>
  <p:clrMapOvr>
    <a:masterClrMapping/>
  </p:clrMapOvr>
  <p:extLst>
    <p:ext uri="{DCECCB84-F9BA-43D5-87BE-67443E8EF086}">
      <p15:sldGuideLst xmlns:p15="http://schemas.microsoft.com/office/powerpoint/2012/main">
        <p15:guide id="1" orient="horz" pos="2160">
          <p15:clr>
            <a:srgbClr val="FBAE40"/>
          </p15:clr>
        </p15:guide>
        <p15:guide id="2" pos="41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01 - with customer logo">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3" name="Picture 22" descr="A blue and black background&#10;&#10;Description automatically generated">
            <a:extLst>
              <a:ext uri="{FF2B5EF4-FFF2-40B4-BE49-F238E27FC236}">
                <a16:creationId xmlns:a16="http://schemas.microsoft.com/office/drawing/2014/main" id="{C4406D33-B5C4-3AD5-7626-63343118F4AB}"/>
              </a:ext>
            </a:extLst>
          </p:cNvPr>
          <p:cNvPicPr>
            <a:picLocks noChangeAspect="1"/>
          </p:cNvPicPr>
          <p:nvPr/>
        </p:nvPicPr>
        <p:blipFill rotWithShape="1">
          <a:blip r:embed="rId2"/>
          <a:srcRect r="7692" b="1099"/>
          <a:stretch/>
        </p:blipFill>
        <p:spPr>
          <a:xfrm>
            <a:off x="0" y="0"/>
            <a:ext cx="12192000" cy="6858000"/>
          </a:xfrm>
          <a:prstGeom prst="rect">
            <a:avLst/>
          </a:prstGeom>
        </p:spPr>
      </p:pic>
      <p:sp>
        <p:nvSpPr>
          <p:cNvPr id="13" name="Title 1">
            <a:extLst>
              <a:ext uri="{FF2B5EF4-FFF2-40B4-BE49-F238E27FC236}">
                <a16:creationId xmlns:a16="http://schemas.microsoft.com/office/drawing/2014/main" id="{F960B169-1406-D452-A74E-A60A3119428C}"/>
              </a:ext>
            </a:extLst>
          </p:cNvPr>
          <p:cNvSpPr>
            <a:spLocks noGrp="1"/>
          </p:cNvSpPr>
          <p:nvPr>
            <p:ph type="title" hasCustomPrompt="1"/>
          </p:nvPr>
        </p:nvSpPr>
        <p:spPr>
          <a:xfrm>
            <a:off x="831850" y="2624794"/>
            <a:ext cx="6806907" cy="1878012"/>
          </a:xfrm>
        </p:spPr>
        <p:txBody>
          <a:bodyPr lIns="0" rIns="0" anchor="b">
            <a:noAutofit/>
          </a:bodyPr>
          <a:lstStyle>
            <a:lvl1pPr algn="l">
              <a:lnSpc>
                <a:spcPct val="100000"/>
              </a:lnSpc>
              <a:defRPr sz="4400">
                <a:solidFill>
                  <a:schemeClr val="bg1"/>
                </a:solidFill>
              </a:defRPr>
            </a:lvl1pPr>
          </a:lstStyle>
          <a:p>
            <a:r>
              <a:rPr lang="en-US"/>
              <a:t>Click to add heading</a:t>
            </a:r>
          </a:p>
        </p:txBody>
      </p:sp>
      <p:sp>
        <p:nvSpPr>
          <p:cNvPr id="14" name="Text Placeholder 2">
            <a:extLst>
              <a:ext uri="{FF2B5EF4-FFF2-40B4-BE49-F238E27FC236}">
                <a16:creationId xmlns:a16="http://schemas.microsoft.com/office/drawing/2014/main" id="{80136166-4A4C-E882-EE62-261E14910F01}"/>
              </a:ext>
            </a:extLst>
          </p:cNvPr>
          <p:cNvSpPr>
            <a:spLocks noGrp="1"/>
          </p:cNvSpPr>
          <p:nvPr>
            <p:ph type="body" idx="1" hasCustomPrompt="1"/>
          </p:nvPr>
        </p:nvSpPr>
        <p:spPr>
          <a:xfrm>
            <a:off x="831850" y="4664258"/>
            <a:ext cx="6806907" cy="662159"/>
          </a:xfrm>
        </p:spPr>
        <p:txBody>
          <a:bodyPr lIns="0" rIns="0">
            <a:noAutofit/>
          </a:bodyPr>
          <a:lstStyle>
            <a:lvl1pPr marL="0" indent="0" algn="l">
              <a:lnSpc>
                <a:spcPct val="100000"/>
              </a:lnSpc>
              <a:buNone/>
              <a:defRPr sz="1800" b="0" i="0">
                <a:solidFill>
                  <a:schemeClr val="accent2"/>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pic>
        <p:nvPicPr>
          <p:cNvPr id="15" name="Picture 6">
            <a:extLst>
              <a:ext uri="{FF2B5EF4-FFF2-40B4-BE49-F238E27FC236}">
                <a16:creationId xmlns:a16="http://schemas.microsoft.com/office/drawing/2014/main" id="{BE403D9E-7516-6CF7-0DF9-B057937EB64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7403" y="6245073"/>
            <a:ext cx="1017727" cy="235253"/>
          </a:xfrm>
          <a:prstGeom prst="rect">
            <a:avLst/>
          </a:prstGeom>
        </p:spPr>
      </p:pic>
      <p:sp>
        <p:nvSpPr>
          <p:cNvPr id="16" name="Picture Placeholder 8">
            <a:extLst>
              <a:ext uri="{FF2B5EF4-FFF2-40B4-BE49-F238E27FC236}">
                <a16:creationId xmlns:a16="http://schemas.microsoft.com/office/drawing/2014/main" id="{B11A6413-AD2D-F385-8D3B-CAFCF237BACD}"/>
              </a:ext>
            </a:extLst>
          </p:cNvPr>
          <p:cNvSpPr>
            <a:spLocks noGrp="1"/>
          </p:cNvSpPr>
          <p:nvPr>
            <p:ph type="pic" sz="quarter" idx="10" hasCustomPrompt="1"/>
          </p:nvPr>
        </p:nvSpPr>
        <p:spPr>
          <a:xfrm>
            <a:off x="831850" y="814040"/>
            <a:ext cx="2744030" cy="892098"/>
          </a:xfrm>
        </p:spPr>
        <p:txBody>
          <a:bodyPr anchor="ctr"/>
          <a:lstStyle>
            <a:lvl1pPr algn="ctr">
              <a:defRPr sz="900">
                <a:solidFill>
                  <a:schemeClr val="bg1"/>
                </a:solidFill>
              </a:defRPr>
            </a:lvl1pPr>
          </a:lstStyle>
          <a:p>
            <a:r>
              <a:rPr lang="en-US"/>
              <a:t>Customer logo (White)</a:t>
            </a:r>
          </a:p>
        </p:txBody>
      </p:sp>
    </p:spTree>
    <p:extLst>
      <p:ext uri="{BB962C8B-B14F-4D97-AF65-F5344CB8AC3E}">
        <p14:creationId xmlns:p14="http://schemas.microsoft.com/office/powerpoint/2010/main" val="2061115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 item title + subheading only (6)">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6E332CE4-DCF7-A5F0-B9F5-1D39040A5D22}"/>
              </a:ext>
            </a:extLst>
          </p:cNvPr>
          <p:cNvSpPr/>
          <p:nvPr/>
        </p:nvSpPr>
        <p:spPr>
          <a:xfrm>
            <a:off x="826035" y="1470848"/>
            <a:ext cx="698418" cy="256702"/>
          </a:xfrm>
          <a:prstGeom prst="roundRect">
            <a:avLst>
              <a:gd name="adj" fmla="val 50000"/>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8442FEFB-3A00-7269-B55D-42A80FA480D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8595"/>
          <a:stretch/>
        </p:blipFill>
        <p:spPr>
          <a:xfrm>
            <a:off x="6096000" y="836909"/>
            <a:ext cx="6096000" cy="6021091"/>
          </a:xfrm>
          <a:prstGeom prst="rect">
            <a:avLst/>
          </a:prstGeom>
        </p:spPr>
      </p:pic>
      <p:sp>
        <p:nvSpPr>
          <p:cNvPr id="19" name="Google Shape;1856;p92">
            <a:extLst>
              <a:ext uri="{FF2B5EF4-FFF2-40B4-BE49-F238E27FC236}">
                <a16:creationId xmlns:a16="http://schemas.microsoft.com/office/drawing/2014/main" id="{CDC8D2E1-582B-8D89-5BE4-3F02FC2CD026}"/>
              </a:ext>
            </a:extLst>
          </p:cNvPr>
          <p:cNvSpPr txBox="1">
            <a:spLocks noGrp="1"/>
          </p:cNvSpPr>
          <p:nvPr>
            <p:ph type="title"/>
          </p:nvPr>
        </p:nvSpPr>
        <p:spPr>
          <a:xfrm>
            <a:off x="838200" y="1898177"/>
            <a:ext cx="4014723" cy="1905988"/>
          </a:xfrm>
          <a:prstGeom prst="rect">
            <a:avLst/>
          </a:prstGeom>
        </p:spPr>
        <p:txBody>
          <a:bodyPr spcFirstLastPara="1" wrap="square" lIns="0" tIns="0" rIns="0" bIns="0" anchor="t" anchorCtr="0">
            <a:noAutofit/>
          </a:bodyPr>
          <a:lstStyle>
            <a:lvl1pPr>
              <a:lnSpc>
                <a:spcPct val="100000"/>
              </a:lnSpc>
              <a:defRPr sz="4800"/>
            </a:lvl1pPr>
          </a:lstStyle>
          <a:p>
            <a:pPr marL="0" lvl="0" indent="0" algn="l" rtl="0">
              <a:spcBef>
                <a:spcPts val="0"/>
              </a:spcBef>
              <a:spcAft>
                <a:spcPts val="0"/>
              </a:spcAft>
              <a:buNone/>
            </a:pPr>
            <a:r>
              <a:rPr lang="en-US"/>
              <a:t>Click to edit Master title style</a:t>
            </a:r>
            <a:endParaRPr/>
          </a:p>
        </p:txBody>
      </p:sp>
      <p:sp>
        <p:nvSpPr>
          <p:cNvPr id="42" name="Rectangle 41">
            <a:extLst>
              <a:ext uri="{FF2B5EF4-FFF2-40B4-BE49-F238E27FC236}">
                <a16:creationId xmlns:a16="http://schemas.microsoft.com/office/drawing/2014/main" id="{91D66081-B28E-B1A1-A81B-8B7539BB1BC8}"/>
              </a:ext>
            </a:extLst>
          </p:cNvPr>
          <p:cNvSpPr/>
          <p:nvPr/>
        </p:nvSpPr>
        <p:spPr>
          <a:xfrm>
            <a:off x="0" y="6721475"/>
            <a:ext cx="12192000" cy="13652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0" name="Text Placeholder 8">
            <a:extLst>
              <a:ext uri="{FF2B5EF4-FFF2-40B4-BE49-F238E27FC236}">
                <a16:creationId xmlns:a16="http://schemas.microsoft.com/office/drawing/2014/main" id="{ACA229FE-7A15-54BC-360B-10258339914B}"/>
              </a:ext>
            </a:extLst>
          </p:cNvPr>
          <p:cNvSpPr>
            <a:spLocks noGrp="1"/>
          </p:cNvSpPr>
          <p:nvPr>
            <p:ph type="body" sz="quarter" idx="10" hasCustomPrompt="1"/>
          </p:nvPr>
        </p:nvSpPr>
        <p:spPr>
          <a:xfrm>
            <a:off x="6553200" y="1529030"/>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1" name="Text Placeholder 8">
            <a:extLst>
              <a:ext uri="{FF2B5EF4-FFF2-40B4-BE49-F238E27FC236}">
                <a16:creationId xmlns:a16="http://schemas.microsoft.com/office/drawing/2014/main" id="{A2A6F400-1E2D-4B55-6224-AAB745C4BEF9}"/>
              </a:ext>
            </a:extLst>
          </p:cNvPr>
          <p:cNvSpPr>
            <a:spLocks noGrp="1"/>
          </p:cNvSpPr>
          <p:nvPr>
            <p:ph type="body" sz="quarter" idx="11" hasCustomPrompt="1"/>
          </p:nvPr>
        </p:nvSpPr>
        <p:spPr>
          <a:xfrm>
            <a:off x="6553200" y="2320117"/>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2" name="Text Placeholder 8">
            <a:extLst>
              <a:ext uri="{FF2B5EF4-FFF2-40B4-BE49-F238E27FC236}">
                <a16:creationId xmlns:a16="http://schemas.microsoft.com/office/drawing/2014/main" id="{415A268F-3939-40AB-50F1-72022D0E16D0}"/>
              </a:ext>
            </a:extLst>
          </p:cNvPr>
          <p:cNvSpPr>
            <a:spLocks noGrp="1"/>
          </p:cNvSpPr>
          <p:nvPr>
            <p:ph type="body" sz="quarter" idx="12" hasCustomPrompt="1"/>
          </p:nvPr>
        </p:nvSpPr>
        <p:spPr>
          <a:xfrm>
            <a:off x="6553200" y="3107357"/>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4" name="Text Placeholder 8">
            <a:extLst>
              <a:ext uri="{FF2B5EF4-FFF2-40B4-BE49-F238E27FC236}">
                <a16:creationId xmlns:a16="http://schemas.microsoft.com/office/drawing/2014/main" id="{6530CFF4-5126-92B6-2081-9706E99E17E3}"/>
              </a:ext>
            </a:extLst>
          </p:cNvPr>
          <p:cNvSpPr>
            <a:spLocks noGrp="1"/>
          </p:cNvSpPr>
          <p:nvPr>
            <p:ph type="body" sz="quarter" idx="13" hasCustomPrompt="1"/>
          </p:nvPr>
        </p:nvSpPr>
        <p:spPr>
          <a:xfrm>
            <a:off x="6553200" y="3893030"/>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5" name="Text Placeholder 8">
            <a:extLst>
              <a:ext uri="{FF2B5EF4-FFF2-40B4-BE49-F238E27FC236}">
                <a16:creationId xmlns:a16="http://schemas.microsoft.com/office/drawing/2014/main" id="{E42FBEA2-F6D6-4763-1317-6A45B1379974}"/>
              </a:ext>
            </a:extLst>
          </p:cNvPr>
          <p:cNvSpPr>
            <a:spLocks noGrp="1"/>
          </p:cNvSpPr>
          <p:nvPr>
            <p:ph type="body" sz="quarter" idx="14" hasCustomPrompt="1"/>
          </p:nvPr>
        </p:nvSpPr>
        <p:spPr>
          <a:xfrm>
            <a:off x="6553200" y="4679968"/>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6" name="Text Placeholder 8">
            <a:extLst>
              <a:ext uri="{FF2B5EF4-FFF2-40B4-BE49-F238E27FC236}">
                <a16:creationId xmlns:a16="http://schemas.microsoft.com/office/drawing/2014/main" id="{EDF44FB3-7983-698B-1292-E607BC2324FE}"/>
              </a:ext>
            </a:extLst>
          </p:cNvPr>
          <p:cNvSpPr>
            <a:spLocks noGrp="1"/>
          </p:cNvSpPr>
          <p:nvPr>
            <p:ph type="body" sz="quarter" idx="15" hasCustomPrompt="1"/>
          </p:nvPr>
        </p:nvSpPr>
        <p:spPr>
          <a:xfrm>
            <a:off x="6553200" y="5430233"/>
            <a:ext cx="2828925" cy="241094"/>
          </a:xfrm>
        </p:spPr>
        <p:txBody>
          <a:bodyPr anchor="ctr">
            <a:noAutofit/>
          </a:bodyPr>
          <a:lstStyle>
            <a:lvl1pPr>
              <a:defRPr sz="1600" b="0" i="0">
                <a:latin typeface="Poppins Medium" pitchFamily="2" charset="77"/>
                <a:cs typeface="Poppins Medium" pitchFamily="2" charset="77"/>
              </a:defRPr>
            </a:lvl1pPr>
          </a:lstStyle>
          <a:p>
            <a:pPr lvl="0"/>
            <a:r>
              <a:rPr lang="en-US"/>
              <a:t>Agenda item</a:t>
            </a:r>
          </a:p>
        </p:txBody>
      </p:sp>
      <p:sp>
        <p:nvSpPr>
          <p:cNvPr id="17" name="Text Placeholder 8">
            <a:extLst>
              <a:ext uri="{FF2B5EF4-FFF2-40B4-BE49-F238E27FC236}">
                <a16:creationId xmlns:a16="http://schemas.microsoft.com/office/drawing/2014/main" id="{CEBADE40-57F7-586B-422E-B0D2C30FF617}"/>
              </a:ext>
            </a:extLst>
          </p:cNvPr>
          <p:cNvSpPr>
            <a:spLocks noGrp="1"/>
          </p:cNvSpPr>
          <p:nvPr>
            <p:ph type="body" sz="quarter" idx="16" hasCustomPrompt="1"/>
          </p:nvPr>
        </p:nvSpPr>
        <p:spPr>
          <a:xfrm>
            <a:off x="6553200" y="1811485"/>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18" name="Text Placeholder 8">
            <a:extLst>
              <a:ext uri="{FF2B5EF4-FFF2-40B4-BE49-F238E27FC236}">
                <a16:creationId xmlns:a16="http://schemas.microsoft.com/office/drawing/2014/main" id="{0CECC65C-5291-E2C4-0093-AC783F1D1881}"/>
              </a:ext>
            </a:extLst>
          </p:cNvPr>
          <p:cNvSpPr>
            <a:spLocks noGrp="1"/>
          </p:cNvSpPr>
          <p:nvPr>
            <p:ph type="body" sz="quarter" idx="17" hasCustomPrompt="1"/>
          </p:nvPr>
        </p:nvSpPr>
        <p:spPr>
          <a:xfrm>
            <a:off x="6553199" y="2617055"/>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21" name="Text Placeholder 8">
            <a:extLst>
              <a:ext uri="{FF2B5EF4-FFF2-40B4-BE49-F238E27FC236}">
                <a16:creationId xmlns:a16="http://schemas.microsoft.com/office/drawing/2014/main" id="{F2AC4626-5A4A-D54E-CB81-A510CFF93DD4}"/>
              </a:ext>
            </a:extLst>
          </p:cNvPr>
          <p:cNvSpPr>
            <a:spLocks noGrp="1"/>
          </p:cNvSpPr>
          <p:nvPr>
            <p:ph type="body" sz="quarter" idx="18" hasCustomPrompt="1"/>
          </p:nvPr>
        </p:nvSpPr>
        <p:spPr>
          <a:xfrm>
            <a:off x="6553199" y="3408032"/>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22" name="Text Placeholder 8">
            <a:extLst>
              <a:ext uri="{FF2B5EF4-FFF2-40B4-BE49-F238E27FC236}">
                <a16:creationId xmlns:a16="http://schemas.microsoft.com/office/drawing/2014/main" id="{2E5A7FF7-7DAF-664F-D824-7CECE5BB1C8C}"/>
              </a:ext>
            </a:extLst>
          </p:cNvPr>
          <p:cNvSpPr>
            <a:spLocks noGrp="1"/>
          </p:cNvSpPr>
          <p:nvPr>
            <p:ph type="body" sz="quarter" idx="19" hasCustomPrompt="1"/>
          </p:nvPr>
        </p:nvSpPr>
        <p:spPr>
          <a:xfrm>
            <a:off x="6553199" y="4185852"/>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29" name="Text Placeholder 8">
            <a:extLst>
              <a:ext uri="{FF2B5EF4-FFF2-40B4-BE49-F238E27FC236}">
                <a16:creationId xmlns:a16="http://schemas.microsoft.com/office/drawing/2014/main" id="{284596CF-7BF7-DCB7-240A-561C4675DC22}"/>
              </a:ext>
            </a:extLst>
          </p:cNvPr>
          <p:cNvSpPr>
            <a:spLocks noGrp="1"/>
          </p:cNvSpPr>
          <p:nvPr>
            <p:ph type="body" sz="quarter" idx="20" hasCustomPrompt="1"/>
          </p:nvPr>
        </p:nvSpPr>
        <p:spPr>
          <a:xfrm>
            <a:off x="6553199" y="4973787"/>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31" name="Text Placeholder 8">
            <a:extLst>
              <a:ext uri="{FF2B5EF4-FFF2-40B4-BE49-F238E27FC236}">
                <a16:creationId xmlns:a16="http://schemas.microsoft.com/office/drawing/2014/main" id="{86704349-5F80-7225-B2B7-CB45B104658B}"/>
              </a:ext>
            </a:extLst>
          </p:cNvPr>
          <p:cNvSpPr>
            <a:spLocks noGrp="1"/>
          </p:cNvSpPr>
          <p:nvPr>
            <p:ph type="body" sz="quarter" idx="21" hasCustomPrompt="1"/>
          </p:nvPr>
        </p:nvSpPr>
        <p:spPr>
          <a:xfrm>
            <a:off x="6553200" y="5718590"/>
            <a:ext cx="2828925" cy="241094"/>
          </a:xfrm>
        </p:spPr>
        <p:txBody>
          <a:bodyPr anchor="ctr">
            <a:noAutofit/>
          </a:bodyPr>
          <a:lstStyle>
            <a:lvl1pPr>
              <a:defRPr sz="1100" b="0" i="0">
                <a:latin typeface="Poppins" pitchFamily="2" charset="77"/>
                <a:cs typeface="Poppins" pitchFamily="2" charset="77"/>
              </a:defRPr>
            </a:lvl1pPr>
          </a:lstStyle>
          <a:p>
            <a:pPr lvl="0"/>
            <a:r>
              <a:rPr lang="en-US"/>
              <a:t>Item subheading here</a:t>
            </a:r>
          </a:p>
        </p:txBody>
      </p:sp>
      <p:sp>
        <p:nvSpPr>
          <p:cNvPr id="4" name="Rounded Rectangle 3">
            <a:extLst>
              <a:ext uri="{FF2B5EF4-FFF2-40B4-BE49-F238E27FC236}">
                <a16:creationId xmlns:a16="http://schemas.microsoft.com/office/drawing/2014/main" id="{5C6FF213-8048-5424-3249-187B942EC308}"/>
              </a:ext>
            </a:extLst>
          </p:cNvPr>
          <p:cNvSpPr/>
          <p:nvPr/>
        </p:nvSpPr>
        <p:spPr>
          <a:xfrm>
            <a:off x="826034" y="1434749"/>
            <a:ext cx="941743" cy="345925"/>
          </a:xfrm>
          <a:prstGeom prst="roundRect">
            <a:avLst>
              <a:gd name="adj" fmla="val 50000"/>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856;p92">
            <a:extLst>
              <a:ext uri="{FF2B5EF4-FFF2-40B4-BE49-F238E27FC236}">
                <a16:creationId xmlns:a16="http://schemas.microsoft.com/office/drawing/2014/main" id="{B7999CE4-E3AD-6DB1-1458-B3137DC193BA}"/>
              </a:ext>
            </a:extLst>
          </p:cNvPr>
          <p:cNvSpPr txBox="1">
            <a:spLocks/>
          </p:cNvSpPr>
          <p:nvPr/>
        </p:nvSpPr>
        <p:spPr>
          <a:xfrm>
            <a:off x="989194" y="1580813"/>
            <a:ext cx="619181" cy="80459"/>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3600" b="1" i="0" kern="1200">
                <a:solidFill>
                  <a:schemeClr val="accent3"/>
                </a:solidFill>
                <a:latin typeface="Poppins SemiBold" pitchFamily="2" charset="77"/>
                <a:ea typeface="+mj-ea"/>
                <a:cs typeface="Poppins SemiBold" pitchFamily="2" charset="77"/>
              </a:defRPr>
            </a:lvl1pPr>
          </a:lstStyle>
          <a:p>
            <a:pPr>
              <a:spcBef>
                <a:spcPts val="0"/>
              </a:spcBef>
            </a:pPr>
            <a:r>
              <a:rPr lang="en-US" sz="1200">
                <a:solidFill>
                  <a:schemeClr val="accent5"/>
                </a:solidFill>
              </a:rPr>
              <a:t>Agenda</a:t>
            </a:r>
          </a:p>
        </p:txBody>
      </p:sp>
      <p:sp>
        <p:nvSpPr>
          <p:cNvPr id="2" name="Slide Number Placeholder 5">
            <a:extLst>
              <a:ext uri="{FF2B5EF4-FFF2-40B4-BE49-F238E27FC236}">
                <a16:creationId xmlns:a16="http://schemas.microsoft.com/office/drawing/2014/main" id="{E0D274BA-342A-D6BA-27BD-B1FC40D062F5}"/>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2798965622"/>
      </p:ext>
    </p:extLst>
  </p:cSld>
  <p:clrMapOvr>
    <a:masterClrMapping/>
  </p:clrMapOvr>
  <p:extLst>
    <p:ext uri="{DCECCB84-F9BA-43D5-87BE-67443E8EF086}">
      <p15:sldGuideLst xmlns:p15="http://schemas.microsoft.com/office/powerpoint/2012/main">
        <p15:guide id="1" orient="horz" pos="2160">
          <p15:clr>
            <a:srgbClr val="FBAE40"/>
          </p15:clr>
        </p15:guide>
        <p15:guide id="2" pos="41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yout - headshot + name + position + details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6251D-4973-3E2A-9127-0F482DD1CD04}"/>
              </a:ext>
            </a:extLst>
          </p:cNvPr>
          <p:cNvPicPr>
            <a:picLocks noChangeAspect="1"/>
          </p:cNvPicPr>
          <p:nvPr/>
        </p:nvPicPr>
        <p:blipFill rotWithShape="1">
          <a:blip r:embed="rId2"/>
          <a:srcRect t="23973" b="22562"/>
          <a:stretch/>
        </p:blipFill>
        <p:spPr>
          <a:xfrm>
            <a:off x="-24158" y="0"/>
            <a:ext cx="12216158" cy="3429000"/>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bg1"/>
                </a:solidFill>
              </a:defRPr>
            </a:lvl1pPr>
          </a:lstStyle>
          <a:p>
            <a:r>
              <a:rPr lang="en-US"/>
              <a:t>Your team</a:t>
            </a:r>
          </a:p>
        </p:txBody>
      </p:sp>
      <p:sp>
        <p:nvSpPr>
          <p:cNvPr id="32" name="Rounded Rectangle 31">
            <a:extLst>
              <a:ext uri="{FF2B5EF4-FFF2-40B4-BE49-F238E27FC236}">
                <a16:creationId xmlns:a16="http://schemas.microsoft.com/office/drawing/2014/main" id="{711D99AE-E42D-189E-818E-C43D70ACA6C9}"/>
              </a:ext>
            </a:extLst>
          </p:cNvPr>
          <p:cNvSpPr/>
          <p:nvPr/>
        </p:nvSpPr>
        <p:spPr>
          <a:xfrm>
            <a:off x="4566913" y="2486346"/>
            <a:ext cx="3058173" cy="3457254"/>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35" name="Rounded Rectangle 34">
            <a:extLst>
              <a:ext uri="{FF2B5EF4-FFF2-40B4-BE49-F238E27FC236}">
                <a16:creationId xmlns:a16="http://schemas.microsoft.com/office/drawing/2014/main" id="{B8D1556C-79B3-63BA-E800-B5120FD2BAED}"/>
              </a:ext>
            </a:extLst>
          </p:cNvPr>
          <p:cNvSpPr/>
          <p:nvPr/>
        </p:nvSpPr>
        <p:spPr>
          <a:xfrm>
            <a:off x="842077" y="2486346"/>
            <a:ext cx="3058173" cy="3457254"/>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36" name="Rounded Rectangle 35">
            <a:extLst>
              <a:ext uri="{FF2B5EF4-FFF2-40B4-BE49-F238E27FC236}">
                <a16:creationId xmlns:a16="http://schemas.microsoft.com/office/drawing/2014/main" id="{46D580A6-1235-1574-D444-5BFE0A896AF5}"/>
              </a:ext>
            </a:extLst>
          </p:cNvPr>
          <p:cNvSpPr/>
          <p:nvPr/>
        </p:nvSpPr>
        <p:spPr>
          <a:xfrm>
            <a:off x="8291748" y="2486346"/>
            <a:ext cx="3058173" cy="3457254"/>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163686" y="3463627"/>
            <a:ext cx="2414954" cy="271936"/>
          </a:xfrm>
        </p:spPr>
        <p:txBody>
          <a:bodyPr>
            <a:noAutofit/>
          </a:bodyPr>
          <a:lstStyle>
            <a:lvl1pPr algn="ctr">
              <a:defRPr sz="1600" b="1" i="0">
                <a:solidFill>
                  <a:schemeClr val="accent3"/>
                </a:solidFill>
                <a:latin typeface="Poppins SemiBold"/>
                <a:cs typeface="Poppins Medium" pitchFamily="2" charset="77"/>
              </a:defRPr>
            </a:lvl1pPr>
          </a:lstStyle>
          <a:p>
            <a:pPr lvl="0"/>
            <a:r>
              <a:rPr lang="en-US"/>
              <a:t>First and Last Name</a:t>
            </a:r>
          </a:p>
        </p:txBody>
      </p:sp>
      <p:sp>
        <p:nvSpPr>
          <p:cNvPr id="60" name="Text Placeholder 58">
            <a:extLst>
              <a:ext uri="{FF2B5EF4-FFF2-40B4-BE49-F238E27FC236}">
                <a16:creationId xmlns:a16="http://schemas.microsoft.com/office/drawing/2014/main" id="{E776EE39-EABA-C18E-40C9-BFAAD9A6E893}"/>
              </a:ext>
            </a:extLst>
          </p:cNvPr>
          <p:cNvSpPr>
            <a:spLocks noGrp="1"/>
          </p:cNvSpPr>
          <p:nvPr>
            <p:ph type="body" sz="quarter" idx="14" hasCustomPrompt="1"/>
          </p:nvPr>
        </p:nvSpPr>
        <p:spPr>
          <a:xfrm>
            <a:off x="1163686" y="3735371"/>
            <a:ext cx="2414954" cy="271936"/>
          </a:xfrm>
        </p:spPr>
        <p:txBody>
          <a:bodyPr>
            <a:noAutofit/>
          </a:bodyPr>
          <a:lstStyle>
            <a:lvl1pPr algn="ctr">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sp>
        <p:nvSpPr>
          <p:cNvPr id="72" name="Picture Placeholder 66">
            <a:extLst>
              <a:ext uri="{FF2B5EF4-FFF2-40B4-BE49-F238E27FC236}">
                <a16:creationId xmlns:a16="http://schemas.microsoft.com/office/drawing/2014/main" id="{2DF5CAF4-9440-693A-E978-3ED6D148E2D5}"/>
              </a:ext>
            </a:extLst>
          </p:cNvPr>
          <p:cNvSpPr>
            <a:spLocks noGrp="1"/>
          </p:cNvSpPr>
          <p:nvPr>
            <p:ph type="pic" sz="quarter" idx="18" hasCustomPrompt="1"/>
          </p:nvPr>
        </p:nvSpPr>
        <p:spPr>
          <a:xfrm>
            <a:off x="1685363" y="1796064"/>
            <a:ext cx="1371600" cy="1371600"/>
          </a:xfrm>
          <a:prstGeom prst="ellipse">
            <a:avLst/>
          </a:prstGeom>
          <a:solidFill>
            <a:schemeClr val="accent2"/>
          </a:solidFill>
          <a:ln w="28575">
            <a:solidFill>
              <a:schemeClr val="accent2"/>
            </a:solidFill>
          </a:ln>
        </p:spPr>
        <p:txBody>
          <a:bodyPr anchor="ctr"/>
          <a:lstStyle>
            <a:lvl1pPr algn="ctr">
              <a:defRPr sz="1100" b="0" i="0">
                <a:solidFill>
                  <a:schemeClr val="tx1"/>
                </a:solidFill>
                <a:latin typeface="Poppins" pitchFamily="2" charset="77"/>
                <a:cs typeface="Poppins" pitchFamily="2" charset="77"/>
              </a:defRPr>
            </a:lvl1pPr>
          </a:lstStyle>
          <a:p>
            <a:r>
              <a:rPr lang="en-US"/>
              <a:t>Headshot here</a:t>
            </a:r>
          </a:p>
        </p:txBody>
      </p:sp>
      <p:sp>
        <p:nvSpPr>
          <p:cNvPr id="75" name="Text Placeholder 58">
            <a:extLst>
              <a:ext uri="{FF2B5EF4-FFF2-40B4-BE49-F238E27FC236}">
                <a16:creationId xmlns:a16="http://schemas.microsoft.com/office/drawing/2014/main" id="{6646B5D3-4131-8F8D-B25E-C63326401470}"/>
              </a:ext>
            </a:extLst>
          </p:cNvPr>
          <p:cNvSpPr>
            <a:spLocks noGrp="1"/>
          </p:cNvSpPr>
          <p:nvPr>
            <p:ph type="body" sz="quarter" idx="20" hasCustomPrompt="1"/>
          </p:nvPr>
        </p:nvSpPr>
        <p:spPr>
          <a:xfrm>
            <a:off x="4888523" y="3463627"/>
            <a:ext cx="2414954" cy="271936"/>
          </a:xfrm>
        </p:spPr>
        <p:txBody>
          <a:bodyPr>
            <a:noAutofit/>
          </a:bodyPr>
          <a:lstStyle>
            <a:lvl1pPr algn="ctr">
              <a:defRPr sz="1600" b="1" i="0">
                <a:solidFill>
                  <a:schemeClr val="accent3"/>
                </a:solidFill>
                <a:latin typeface="Poppins SemiBold"/>
                <a:cs typeface="Poppins Medium" pitchFamily="2" charset="77"/>
              </a:defRPr>
            </a:lvl1pPr>
          </a:lstStyle>
          <a:p>
            <a:pPr lvl="0"/>
            <a:r>
              <a:rPr lang="en-US"/>
              <a:t>First and Last Name</a:t>
            </a:r>
          </a:p>
        </p:txBody>
      </p:sp>
      <p:sp>
        <p:nvSpPr>
          <p:cNvPr id="76" name="Text Placeholder 58">
            <a:extLst>
              <a:ext uri="{FF2B5EF4-FFF2-40B4-BE49-F238E27FC236}">
                <a16:creationId xmlns:a16="http://schemas.microsoft.com/office/drawing/2014/main" id="{7560A39D-75CD-70F9-D4FE-549E13F3C2E5}"/>
              </a:ext>
            </a:extLst>
          </p:cNvPr>
          <p:cNvSpPr>
            <a:spLocks noGrp="1"/>
          </p:cNvSpPr>
          <p:nvPr>
            <p:ph type="body" sz="quarter" idx="21" hasCustomPrompt="1"/>
          </p:nvPr>
        </p:nvSpPr>
        <p:spPr>
          <a:xfrm>
            <a:off x="4888523" y="3735371"/>
            <a:ext cx="2414954" cy="271936"/>
          </a:xfrm>
        </p:spPr>
        <p:txBody>
          <a:bodyPr>
            <a:noAutofit/>
          </a:bodyPr>
          <a:lstStyle>
            <a:lvl1pPr algn="ctr">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sp>
        <p:nvSpPr>
          <p:cNvPr id="80" name="Text Placeholder 58">
            <a:extLst>
              <a:ext uri="{FF2B5EF4-FFF2-40B4-BE49-F238E27FC236}">
                <a16:creationId xmlns:a16="http://schemas.microsoft.com/office/drawing/2014/main" id="{391FB730-F09A-F188-B7A6-E4B54B1D1004}"/>
              </a:ext>
            </a:extLst>
          </p:cNvPr>
          <p:cNvSpPr>
            <a:spLocks noGrp="1"/>
          </p:cNvSpPr>
          <p:nvPr>
            <p:ph type="body" sz="quarter" idx="24" hasCustomPrompt="1"/>
          </p:nvPr>
        </p:nvSpPr>
        <p:spPr>
          <a:xfrm>
            <a:off x="8607083" y="3463627"/>
            <a:ext cx="2414954" cy="271936"/>
          </a:xfrm>
        </p:spPr>
        <p:txBody>
          <a:bodyPr>
            <a:noAutofit/>
          </a:bodyPr>
          <a:lstStyle>
            <a:lvl1pPr algn="ctr">
              <a:defRPr sz="1600" b="1" i="0">
                <a:solidFill>
                  <a:schemeClr val="accent3"/>
                </a:solidFill>
                <a:latin typeface="Poppins SemiBold"/>
                <a:cs typeface="Poppins Medium" pitchFamily="2" charset="77"/>
              </a:defRPr>
            </a:lvl1pPr>
          </a:lstStyle>
          <a:p>
            <a:pPr lvl="0"/>
            <a:r>
              <a:rPr lang="en-US"/>
              <a:t>First and Last Name</a:t>
            </a:r>
          </a:p>
        </p:txBody>
      </p:sp>
      <p:sp>
        <p:nvSpPr>
          <p:cNvPr id="81" name="Text Placeholder 58">
            <a:extLst>
              <a:ext uri="{FF2B5EF4-FFF2-40B4-BE49-F238E27FC236}">
                <a16:creationId xmlns:a16="http://schemas.microsoft.com/office/drawing/2014/main" id="{826A5566-1D16-C391-8BF0-DA5193C775F2}"/>
              </a:ext>
            </a:extLst>
          </p:cNvPr>
          <p:cNvSpPr>
            <a:spLocks noGrp="1"/>
          </p:cNvSpPr>
          <p:nvPr>
            <p:ph type="body" sz="quarter" idx="25" hasCustomPrompt="1"/>
          </p:nvPr>
        </p:nvSpPr>
        <p:spPr>
          <a:xfrm>
            <a:off x="8607083" y="3735371"/>
            <a:ext cx="2414954" cy="271936"/>
          </a:xfrm>
        </p:spPr>
        <p:txBody>
          <a:bodyPr>
            <a:noAutofit/>
          </a:bodyPr>
          <a:lstStyle>
            <a:lvl1pPr algn="ctr">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86" name="Straight Connector 85">
            <a:extLst>
              <a:ext uri="{FF2B5EF4-FFF2-40B4-BE49-F238E27FC236}">
                <a16:creationId xmlns:a16="http://schemas.microsoft.com/office/drawing/2014/main" id="{18508D74-94CA-B189-27BF-9738E717DB18}"/>
              </a:ext>
            </a:extLst>
          </p:cNvPr>
          <p:cNvCxnSpPr/>
          <p:nvPr/>
        </p:nvCxnSpPr>
        <p:spPr>
          <a:xfrm>
            <a:off x="1163686" y="4108304"/>
            <a:ext cx="2414954" cy="0"/>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87" name="Straight Connector 86">
            <a:extLst>
              <a:ext uri="{FF2B5EF4-FFF2-40B4-BE49-F238E27FC236}">
                <a16:creationId xmlns:a16="http://schemas.microsoft.com/office/drawing/2014/main" id="{29A23B92-CD73-26E2-4EEF-E62A370B1083}"/>
              </a:ext>
            </a:extLst>
          </p:cNvPr>
          <p:cNvCxnSpPr/>
          <p:nvPr/>
        </p:nvCxnSpPr>
        <p:spPr>
          <a:xfrm>
            <a:off x="4877847" y="4108304"/>
            <a:ext cx="2414954" cy="0"/>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88" name="Straight Connector 87">
            <a:extLst>
              <a:ext uri="{FF2B5EF4-FFF2-40B4-BE49-F238E27FC236}">
                <a16:creationId xmlns:a16="http://schemas.microsoft.com/office/drawing/2014/main" id="{ECD1178B-0E2D-8B3F-5735-46BA77985E44}"/>
              </a:ext>
            </a:extLst>
          </p:cNvPr>
          <p:cNvCxnSpPr/>
          <p:nvPr/>
        </p:nvCxnSpPr>
        <p:spPr>
          <a:xfrm>
            <a:off x="8610861" y="4108304"/>
            <a:ext cx="2414954" cy="0"/>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6" name="Text Placeholder 58">
            <a:extLst>
              <a:ext uri="{FF2B5EF4-FFF2-40B4-BE49-F238E27FC236}">
                <a16:creationId xmlns:a16="http://schemas.microsoft.com/office/drawing/2014/main" id="{36079E74-DECE-B641-1703-BDEE8BBFFFC4}"/>
              </a:ext>
            </a:extLst>
          </p:cNvPr>
          <p:cNvSpPr>
            <a:spLocks noGrp="1"/>
          </p:cNvSpPr>
          <p:nvPr>
            <p:ph type="body" sz="quarter" idx="19" hasCustomPrompt="1"/>
          </p:nvPr>
        </p:nvSpPr>
        <p:spPr>
          <a:xfrm>
            <a:off x="1389036" y="5489058"/>
            <a:ext cx="2189604" cy="257281"/>
          </a:xfrm>
        </p:spPr>
        <p:txBody>
          <a:bodyPr anchor="b">
            <a:noAutofit/>
          </a:bodyPr>
          <a:lstStyle>
            <a:lvl1pPr>
              <a:defRPr sz="1000" b="0" i="0">
                <a:solidFill>
                  <a:schemeClr val="accent3"/>
                </a:solidFill>
                <a:latin typeface="Poppins" pitchFamily="2" charset="77"/>
                <a:cs typeface="Poppins" pitchFamily="2" charset="77"/>
              </a:defRPr>
            </a:lvl1pPr>
          </a:lstStyle>
          <a:p>
            <a:pPr lvl="0"/>
            <a:r>
              <a:rPr lang="en-US" err="1"/>
              <a:t>flastname@netgain.tech</a:t>
            </a:r>
            <a:endParaRPr lang="en-US"/>
          </a:p>
        </p:txBody>
      </p:sp>
      <p:sp>
        <p:nvSpPr>
          <p:cNvPr id="8" name="Text Placeholder 58">
            <a:extLst>
              <a:ext uri="{FF2B5EF4-FFF2-40B4-BE49-F238E27FC236}">
                <a16:creationId xmlns:a16="http://schemas.microsoft.com/office/drawing/2014/main" id="{F31254B3-47BE-75C5-2C1D-737281E9679A}"/>
              </a:ext>
            </a:extLst>
          </p:cNvPr>
          <p:cNvSpPr>
            <a:spLocks noGrp="1"/>
          </p:cNvSpPr>
          <p:nvPr>
            <p:ph type="body" sz="quarter" idx="23" hasCustomPrompt="1"/>
          </p:nvPr>
        </p:nvSpPr>
        <p:spPr>
          <a:xfrm>
            <a:off x="5113873" y="5489058"/>
            <a:ext cx="2189604" cy="257281"/>
          </a:xfrm>
        </p:spPr>
        <p:txBody>
          <a:bodyPr anchor="b">
            <a:noAutofit/>
          </a:bodyPr>
          <a:lstStyle>
            <a:lvl1pPr>
              <a:defRPr sz="1000" b="0" i="0">
                <a:solidFill>
                  <a:schemeClr val="accent3"/>
                </a:solidFill>
                <a:latin typeface="Poppins" pitchFamily="2" charset="77"/>
                <a:cs typeface="Poppins" pitchFamily="2" charset="77"/>
              </a:defRPr>
            </a:lvl1pPr>
          </a:lstStyle>
          <a:p>
            <a:pPr lvl="0"/>
            <a:r>
              <a:rPr lang="en-US" err="1"/>
              <a:t>flastname@netgain.tech</a:t>
            </a:r>
            <a:endParaRPr lang="en-US"/>
          </a:p>
        </p:txBody>
      </p:sp>
      <p:sp>
        <p:nvSpPr>
          <p:cNvPr id="10" name="Text Placeholder 58">
            <a:extLst>
              <a:ext uri="{FF2B5EF4-FFF2-40B4-BE49-F238E27FC236}">
                <a16:creationId xmlns:a16="http://schemas.microsoft.com/office/drawing/2014/main" id="{A7F8BF51-5F58-19F9-2DAC-897ABC58155A}"/>
              </a:ext>
            </a:extLst>
          </p:cNvPr>
          <p:cNvSpPr>
            <a:spLocks noGrp="1"/>
          </p:cNvSpPr>
          <p:nvPr>
            <p:ph type="body" sz="quarter" idx="28" hasCustomPrompt="1"/>
          </p:nvPr>
        </p:nvSpPr>
        <p:spPr>
          <a:xfrm>
            <a:off x="8832433" y="5489058"/>
            <a:ext cx="2189604" cy="257281"/>
          </a:xfrm>
        </p:spPr>
        <p:txBody>
          <a:bodyPr anchor="b">
            <a:noAutofit/>
          </a:bodyPr>
          <a:lstStyle>
            <a:lvl1pPr>
              <a:defRPr sz="1000" b="0" i="0">
                <a:solidFill>
                  <a:schemeClr val="accent3"/>
                </a:solidFill>
                <a:latin typeface="Poppins" pitchFamily="2" charset="77"/>
                <a:cs typeface="Poppins" pitchFamily="2" charset="77"/>
              </a:defRPr>
            </a:lvl1pPr>
          </a:lstStyle>
          <a:p>
            <a:pPr lvl="0"/>
            <a:r>
              <a:rPr lang="en-US" err="1"/>
              <a:t>flastname@netgain.tech</a:t>
            </a:r>
            <a:endParaRPr lang="en-US"/>
          </a:p>
        </p:txBody>
      </p:sp>
      <p:pic>
        <p:nvPicPr>
          <p:cNvPr id="11" name="Picture 10">
            <a:extLst>
              <a:ext uri="{FF2B5EF4-FFF2-40B4-BE49-F238E27FC236}">
                <a16:creationId xmlns:a16="http://schemas.microsoft.com/office/drawing/2014/main" id="{7BA67999-F997-2C1E-73ED-309BA6B1F830}"/>
              </a:ext>
            </a:extLst>
          </p:cNvPr>
          <p:cNvPicPr>
            <a:picLocks noChangeAspect="1"/>
          </p:cNvPicPr>
          <p:nvPr/>
        </p:nvPicPr>
        <p:blipFill>
          <a:blip r:embed="rId3"/>
          <a:stretch>
            <a:fillRect/>
          </a:stretch>
        </p:blipFill>
        <p:spPr>
          <a:xfrm>
            <a:off x="1179451" y="5561007"/>
            <a:ext cx="151013" cy="113382"/>
          </a:xfrm>
          <a:prstGeom prst="rect">
            <a:avLst/>
          </a:prstGeom>
        </p:spPr>
      </p:pic>
      <p:pic>
        <p:nvPicPr>
          <p:cNvPr id="12" name="Picture 11">
            <a:extLst>
              <a:ext uri="{FF2B5EF4-FFF2-40B4-BE49-F238E27FC236}">
                <a16:creationId xmlns:a16="http://schemas.microsoft.com/office/drawing/2014/main" id="{EF8A9F07-1B3A-E722-73AF-8A67CA8707FE}"/>
              </a:ext>
            </a:extLst>
          </p:cNvPr>
          <p:cNvPicPr>
            <a:picLocks noChangeAspect="1"/>
          </p:cNvPicPr>
          <p:nvPr/>
        </p:nvPicPr>
        <p:blipFill>
          <a:blip r:embed="rId3"/>
          <a:stretch>
            <a:fillRect/>
          </a:stretch>
        </p:blipFill>
        <p:spPr>
          <a:xfrm>
            <a:off x="4907389" y="5561007"/>
            <a:ext cx="151013" cy="113382"/>
          </a:xfrm>
          <a:prstGeom prst="rect">
            <a:avLst/>
          </a:prstGeom>
        </p:spPr>
      </p:pic>
      <p:pic>
        <p:nvPicPr>
          <p:cNvPr id="13" name="Picture 12">
            <a:extLst>
              <a:ext uri="{FF2B5EF4-FFF2-40B4-BE49-F238E27FC236}">
                <a16:creationId xmlns:a16="http://schemas.microsoft.com/office/drawing/2014/main" id="{969A462E-DEE5-503D-9BEC-417C3E1B6DBF}"/>
              </a:ext>
            </a:extLst>
          </p:cNvPr>
          <p:cNvPicPr>
            <a:picLocks noChangeAspect="1"/>
          </p:cNvPicPr>
          <p:nvPr/>
        </p:nvPicPr>
        <p:blipFill>
          <a:blip r:embed="rId3"/>
          <a:stretch>
            <a:fillRect/>
          </a:stretch>
        </p:blipFill>
        <p:spPr>
          <a:xfrm>
            <a:off x="8629917" y="5561007"/>
            <a:ext cx="151013" cy="113382"/>
          </a:xfrm>
          <a:prstGeom prst="rect">
            <a:avLst/>
          </a:prstGeom>
        </p:spPr>
      </p:pic>
      <p:sp>
        <p:nvSpPr>
          <p:cNvPr id="2" name="Text Placeholder 11">
            <a:extLst>
              <a:ext uri="{FF2B5EF4-FFF2-40B4-BE49-F238E27FC236}">
                <a16:creationId xmlns:a16="http://schemas.microsoft.com/office/drawing/2014/main" id="{717FD2D4-D75D-5E3D-188B-5A238FEE555E}"/>
              </a:ext>
            </a:extLst>
          </p:cNvPr>
          <p:cNvSpPr>
            <a:spLocks noGrp="1"/>
          </p:cNvSpPr>
          <p:nvPr>
            <p:ph type="body" sz="quarter" idx="29" hasCustomPrompt="1"/>
          </p:nvPr>
        </p:nvSpPr>
        <p:spPr>
          <a:xfrm>
            <a:off x="1163686" y="4301657"/>
            <a:ext cx="2414954" cy="965000"/>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5" name="Text Placeholder 11">
            <a:extLst>
              <a:ext uri="{FF2B5EF4-FFF2-40B4-BE49-F238E27FC236}">
                <a16:creationId xmlns:a16="http://schemas.microsoft.com/office/drawing/2014/main" id="{FE5CF891-6E87-C199-AD73-347DCEE27AC7}"/>
              </a:ext>
            </a:extLst>
          </p:cNvPr>
          <p:cNvSpPr>
            <a:spLocks noGrp="1"/>
          </p:cNvSpPr>
          <p:nvPr>
            <p:ph type="body" sz="quarter" idx="30" hasCustomPrompt="1"/>
          </p:nvPr>
        </p:nvSpPr>
        <p:spPr>
          <a:xfrm>
            <a:off x="4872657" y="4301657"/>
            <a:ext cx="2414954" cy="965000"/>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7" name="Text Placeholder 11">
            <a:extLst>
              <a:ext uri="{FF2B5EF4-FFF2-40B4-BE49-F238E27FC236}">
                <a16:creationId xmlns:a16="http://schemas.microsoft.com/office/drawing/2014/main" id="{84FBAECF-A651-8F40-5D9F-0D92F6C6F3C3}"/>
              </a:ext>
            </a:extLst>
          </p:cNvPr>
          <p:cNvSpPr>
            <a:spLocks noGrp="1"/>
          </p:cNvSpPr>
          <p:nvPr>
            <p:ph type="body" sz="quarter" idx="31" hasCustomPrompt="1"/>
          </p:nvPr>
        </p:nvSpPr>
        <p:spPr>
          <a:xfrm>
            <a:off x="8629917" y="4301657"/>
            <a:ext cx="2414954" cy="965000"/>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9" name="Picture Placeholder 66">
            <a:extLst>
              <a:ext uri="{FF2B5EF4-FFF2-40B4-BE49-F238E27FC236}">
                <a16:creationId xmlns:a16="http://schemas.microsoft.com/office/drawing/2014/main" id="{F0112F3F-81E5-64FC-A4BE-AB90DFC37F71}"/>
              </a:ext>
            </a:extLst>
          </p:cNvPr>
          <p:cNvSpPr>
            <a:spLocks noGrp="1"/>
          </p:cNvSpPr>
          <p:nvPr>
            <p:ph type="pic" sz="quarter" idx="32" hasCustomPrompt="1"/>
          </p:nvPr>
        </p:nvSpPr>
        <p:spPr>
          <a:xfrm>
            <a:off x="5408950" y="1796064"/>
            <a:ext cx="1371600" cy="1371600"/>
          </a:xfrm>
          <a:prstGeom prst="ellipse">
            <a:avLst/>
          </a:prstGeom>
          <a:solidFill>
            <a:schemeClr val="accent2"/>
          </a:solidFill>
          <a:ln w="28575">
            <a:solidFill>
              <a:schemeClr val="accent2"/>
            </a:solidFill>
          </a:ln>
        </p:spPr>
        <p:txBody>
          <a:bodyPr anchor="ctr"/>
          <a:lstStyle>
            <a:lvl1pPr algn="ctr">
              <a:defRPr sz="1100" b="0" i="0">
                <a:solidFill>
                  <a:schemeClr val="tx1"/>
                </a:solidFill>
                <a:latin typeface="Poppins" pitchFamily="2" charset="77"/>
                <a:cs typeface="Poppins" pitchFamily="2" charset="77"/>
              </a:defRPr>
            </a:lvl1pPr>
          </a:lstStyle>
          <a:p>
            <a:r>
              <a:rPr lang="en-US"/>
              <a:t>Headshot here</a:t>
            </a:r>
          </a:p>
        </p:txBody>
      </p:sp>
      <p:sp>
        <p:nvSpPr>
          <p:cNvPr id="14" name="Picture Placeholder 66">
            <a:extLst>
              <a:ext uri="{FF2B5EF4-FFF2-40B4-BE49-F238E27FC236}">
                <a16:creationId xmlns:a16="http://schemas.microsoft.com/office/drawing/2014/main" id="{708D1A91-D79D-F057-8FE7-8FD93FC9ABAE}"/>
              </a:ext>
            </a:extLst>
          </p:cNvPr>
          <p:cNvSpPr>
            <a:spLocks noGrp="1"/>
          </p:cNvSpPr>
          <p:nvPr>
            <p:ph type="pic" sz="quarter" idx="33" hasCustomPrompt="1"/>
          </p:nvPr>
        </p:nvSpPr>
        <p:spPr>
          <a:xfrm>
            <a:off x="9132537" y="1796064"/>
            <a:ext cx="1371600" cy="1371600"/>
          </a:xfrm>
          <a:prstGeom prst="ellipse">
            <a:avLst/>
          </a:prstGeom>
          <a:solidFill>
            <a:schemeClr val="accent2"/>
          </a:solidFill>
          <a:ln w="28575">
            <a:solidFill>
              <a:schemeClr val="accent2"/>
            </a:solidFill>
          </a:ln>
        </p:spPr>
        <p:txBody>
          <a:bodyPr anchor="ctr"/>
          <a:lstStyle>
            <a:lvl1pPr algn="ctr">
              <a:defRPr sz="1100" b="0" i="0">
                <a:solidFill>
                  <a:schemeClr val="tx1"/>
                </a:solidFill>
                <a:latin typeface="Poppins" pitchFamily="2" charset="77"/>
                <a:cs typeface="Poppins" pitchFamily="2" charset="77"/>
              </a:defRPr>
            </a:lvl1pPr>
          </a:lstStyle>
          <a:p>
            <a:r>
              <a:rPr lang="en-US"/>
              <a:t>Headshot here</a:t>
            </a:r>
          </a:p>
        </p:txBody>
      </p:sp>
      <p:sp>
        <p:nvSpPr>
          <p:cNvPr id="4" name="Slide Number Placeholder 5">
            <a:extLst>
              <a:ext uri="{FF2B5EF4-FFF2-40B4-BE49-F238E27FC236}">
                <a16:creationId xmlns:a16="http://schemas.microsoft.com/office/drawing/2014/main" id="{26B969D4-14CF-A18C-25AE-28576FE6C58C}"/>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18001392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5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yout - headshot + name + position + details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9DE36A-50AC-922B-4F11-6D87F65D9338}"/>
              </a:ext>
            </a:extLst>
          </p:cNvPr>
          <p:cNvPicPr>
            <a:picLocks noChangeAspect="1"/>
          </p:cNvPicPr>
          <p:nvPr/>
        </p:nvPicPr>
        <p:blipFill rotWithShape="1">
          <a:blip r:embed="rId2"/>
          <a:srcRect t="23973" b="22562"/>
          <a:stretch/>
        </p:blipFill>
        <p:spPr>
          <a:xfrm>
            <a:off x="-24158" y="0"/>
            <a:ext cx="12216158" cy="3429000"/>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bg1"/>
                </a:solidFill>
              </a:defRPr>
            </a:lvl1pPr>
          </a:lstStyle>
          <a:p>
            <a:r>
              <a:rPr lang="en-US"/>
              <a:t>Your team</a:t>
            </a:r>
          </a:p>
        </p:txBody>
      </p:sp>
      <p:sp>
        <p:nvSpPr>
          <p:cNvPr id="35" name="Rounded Rectangle 34">
            <a:extLst>
              <a:ext uri="{FF2B5EF4-FFF2-40B4-BE49-F238E27FC236}">
                <a16:creationId xmlns:a16="http://schemas.microsoft.com/office/drawing/2014/main" id="{B8D1556C-79B3-63BA-E800-B5120FD2BAED}"/>
              </a:ext>
            </a:extLst>
          </p:cNvPr>
          <p:cNvSpPr/>
          <p:nvPr/>
        </p:nvSpPr>
        <p:spPr>
          <a:xfrm>
            <a:off x="842078" y="2486347"/>
            <a:ext cx="2497470" cy="3457254"/>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020146" y="3470503"/>
            <a:ext cx="2139884" cy="271936"/>
          </a:xfrm>
        </p:spPr>
        <p:txBody>
          <a:bodyPr>
            <a:noAutofit/>
          </a:bodyPr>
          <a:lstStyle>
            <a:lvl1pPr algn="ctr">
              <a:defRPr sz="1400" b="1" i="0">
                <a:solidFill>
                  <a:schemeClr val="accent3"/>
                </a:solidFill>
                <a:latin typeface="Poppins SemiBold"/>
                <a:cs typeface="Poppins Medium" pitchFamily="2" charset="77"/>
              </a:defRPr>
            </a:lvl1pPr>
          </a:lstStyle>
          <a:p>
            <a:pPr lvl="0"/>
            <a:r>
              <a:rPr lang="en-US"/>
              <a:t>First and Last Name</a:t>
            </a:r>
          </a:p>
        </p:txBody>
      </p:sp>
      <p:sp>
        <p:nvSpPr>
          <p:cNvPr id="60" name="Text Placeholder 58">
            <a:extLst>
              <a:ext uri="{FF2B5EF4-FFF2-40B4-BE49-F238E27FC236}">
                <a16:creationId xmlns:a16="http://schemas.microsoft.com/office/drawing/2014/main" id="{E776EE39-EABA-C18E-40C9-BFAAD9A6E893}"/>
              </a:ext>
            </a:extLst>
          </p:cNvPr>
          <p:cNvSpPr>
            <a:spLocks noGrp="1"/>
          </p:cNvSpPr>
          <p:nvPr>
            <p:ph type="body" sz="quarter" idx="14" hasCustomPrompt="1"/>
          </p:nvPr>
        </p:nvSpPr>
        <p:spPr>
          <a:xfrm>
            <a:off x="1020146" y="3748197"/>
            <a:ext cx="2139884" cy="271936"/>
          </a:xfrm>
        </p:spPr>
        <p:txBody>
          <a:bodyPr>
            <a:noAutofit/>
          </a:bodyPr>
          <a:lstStyle>
            <a:lvl1pPr algn="ctr">
              <a:defRPr sz="9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3" name="Straight Connector 2">
            <a:extLst>
              <a:ext uri="{FF2B5EF4-FFF2-40B4-BE49-F238E27FC236}">
                <a16:creationId xmlns:a16="http://schemas.microsoft.com/office/drawing/2014/main" id="{D596C7DC-52D1-C1A2-EF88-16AEA4BEDF7E}"/>
              </a:ext>
            </a:extLst>
          </p:cNvPr>
          <p:cNvCxnSpPr>
            <a:cxnSpLocks/>
          </p:cNvCxnSpPr>
          <p:nvPr/>
        </p:nvCxnSpPr>
        <p:spPr>
          <a:xfrm>
            <a:off x="1020146" y="4111054"/>
            <a:ext cx="2139884" cy="0"/>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37" name="Rounded Rectangle 36">
            <a:extLst>
              <a:ext uri="{FF2B5EF4-FFF2-40B4-BE49-F238E27FC236}">
                <a16:creationId xmlns:a16="http://schemas.microsoft.com/office/drawing/2014/main" id="{A88A8D2B-19FB-3673-C53B-6828E67BCC22}"/>
              </a:ext>
            </a:extLst>
          </p:cNvPr>
          <p:cNvSpPr/>
          <p:nvPr/>
        </p:nvSpPr>
        <p:spPr>
          <a:xfrm>
            <a:off x="3512542" y="2486347"/>
            <a:ext cx="2497470" cy="3457254"/>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38" name="Text Placeholder 58">
            <a:extLst>
              <a:ext uri="{FF2B5EF4-FFF2-40B4-BE49-F238E27FC236}">
                <a16:creationId xmlns:a16="http://schemas.microsoft.com/office/drawing/2014/main" id="{631A3124-8D9D-D01C-7AFB-CEE6AFDBF60F}"/>
              </a:ext>
            </a:extLst>
          </p:cNvPr>
          <p:cNvSpPr>
            <a:spLocks noGrp="1"/>
          </p:cNvSpPr>
          <p:nvPr>
            <p:ph type="body" sz="quarter" idx="20" hasCustomPrompt="1"/>
          </p:nvPr>
        </p:nvSpPr>
        <p:spPr>
          <a:xfrm>
            <a:off x="3690610" y="3470503"/>
            <a:ext cx="2139884" cy="271936"/>
          </a:xfrm>
        </p:spPr>
        <p:txBody>
          <a:bodyPr>
            <a:noAutofit/>
          </a:bodyPr>
          <a:lstStyle>
            <a:lvl1pPr algn="ctr">
              <a:defRPr sz="1400" b="1" i="0">
                <a:solidFill>
                  <a:schemeClr val="accent3"/>
                </a:solidFill>
                <a:latin typeface="Poppins SemiBold"/>
                <a:cs typeface="Poppins Medium" pitchFamily="2" charset="77"/>
              </a:defRPr>
            </a:lvl1pPr>
          </a:lstStyle>
          <a:p>
            <a:pPr lvl="0"/>
            <a:r>
              <a:rPr lang="en-US"/>
              <a:t>First and Last Name</a:t>
            </a:r>
          </a:p>
        </p:txBody>
      </p:sp>
      <p:sp>
        <p:nvSpPr>
          <p:cNvPr id="39" name="Text Placeholder 58">
            <a:extLst>
              <a:ext uri="{FF2B5EF4-FFF2-40B4-BE49-F238E27FC236}">
                <a16:creationId xmlns:a16="http://schemas.microsoft.com/office/drawing/2014/main" id="{56E8CD3A-41D4-E56B-6045-CF24DB180C7F}"/>
              </a:ext>
            </a:extLst>
          </p:cNvPr>
          <p:cNvSpPr>
            <a:spLocks noGrp="1"/>
          </p:cNvSpPr>
          <p:nvPr>
            <p:ph type="body" sz="quarter" idx="21" hasCustomPrompt="1"/>
          </p:nvPr>
        </p:nvSpPr>
        <p:spPr>
          <a:xfrm>
            <a:off x="3690610" y="3748197"/>
            <a:ext cx="2139884" cy="271936"/>
          </a:xfrm>
        </p:spPr>
        <p:txBody>
          <a:bodyPr>
            <a:noAutofit/>
          </a:bodyPr>
          <a:lstStyle>
            <a:lvl1pPr algn="ctr">
              <a:defRPr sz="9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45" name="Straight Connector 44">
            <a:extLst>
              <a:ext uri="{FF2B5EF4-FFF2-40B4-BE49-F238E27FC236}">
                <a16:creationId xmlns:a16="http://schemas.microsoft.com/office/drawing/2014/main" id="{ACAD0D47-C9FC-30D1-8E31-29EC403F23DB}"/>
              </a:ext>
            </a:extLst>
          </p:cNvPr>
          <p:cNvCxnSpPr>
            <a:cxnSpLocks/>
          </p:cNvCxnSpPr>
          <p:nvPr/>
        </p:nvCxnSpPr>
        <p:spPr>
          <a:xfrm>
            <a:off x="3690610" y="4111054"/>
            <a:ext cx="2139884" cy="0"/>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46" name="Rounded Rectangle 45">
            <a:extLst>
              <a:ext uri="{FF2B5EF4-FFF2-40B4-BE49-F238E27FC236}">
                <a16:creationId xmlns:a16="http://schemas.microsoft.com/office/drawing/2014/main" id="{54AA04B5-CF64-25DC-C79B-AD12E52B2F62}"/>
              </a:ext>
            </a:extLst>
          </p:cNvPr>
          <p:cNvSpPr/>
          <p:nvPr/>
        </p:nvSpPr>
        <p:spPr>
          <a:xfrm>
            <a:off x="6183005" y="2486347"/>
            <a:ext cx="2497470" cy="3457254"/>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47" name="Text Placeholder 58">
            <a:extLst>
              <a:ext uri="{FF2B5EF4-FFF2-40B4-BE49-F238E27FC236}">
                <a16:creationId xmlns:a16="http://schemas.microsoft.com/office/drawing/2014/main" id="{B6DF4E21-3742-9573-6997-786D551CF786}"/>
              </a:ext>
            </a:extLst>
          </p:cNvPr>
          <p:cNvSpPr>
            <a:spLocks noGrp="1"/>
          </p:cNvSpPr>
          <p:nvPr>
            <p:ph type="body" sz="quarter" idx="25" hasCustomPrompt="1"/>
          </p:nvPr>
        </p:nvSpPr>
        <p:spPr>
          <a:xfrm>
            <a:off x="6361073" y="3470503"/>
            <a:ext cx="2139884" cy="271936"/>
          </a:xfrm>
        </p:spPr>
        <p:txBody>
          <a:bodyPr>
            <a:noAutofit/>
          </a:bodyPr>
          <a:lstStyle>
            <a:lvl1pPr algn="ctr">
              <a:defRPr sz="1400" b="1" i="0">
                <a:solidFill>
                  <a:schemeClr val="accent3"/>
                </a:solidFill>
                <a:latin typeface="Poppins SemiBold"/>
                <a:cs typeface="Poppins Medium" pitchFamily="2" charset="77"/>
              </a:defRPr>
            </a:lvl1pPr>
          </a:lstStyle>
          <a:p>
            <a:pPr lvl="0"/>
            <a:r>
              <a:rPr lang="en-US"/>
              <a:t>First and Last Name</a:t>
            </a:r>
          </a:p>
        </p:txBody>
      </p:sp>
      <p:sp>
        <p:nvSpPr>
          <p:cNvPr id="48" name="Text Placeholder 58">
            <a:extLst>
              <a:ext uri="{FF2B5EF4-FFF2-40B4-BE49-F238E27FC236}">
                <a16:creationId xmlns:a16="http://schemas.microsoft.com/office/drawing/2014/main" id="{40E6DC0A-69EB-B686-4378-080566D29349}"/>
              </a:ext>
            </a:extLst>
          </p:cNvPr>
          <p:cNvSpPr>
            <a:spLocks noGrp="1"/>
          </p:cNvSpPr>
          <p:nvPr>
            <p:ph type="body" sz="quarter" idx="26" hasCustomPrompt="1"/>
          </p:nvPr>
        </p:nvSpPr>
        <p:spPr>
          <a:xfrm>
            <a:off x="6361073" y="3748197"/>
            <a:ext cx="2139884" cy="271936"/>
          </a:xfrm>
        </p:spPr>
        <p:txBody>
          <a:bodyPr>
            <a:noAutofit/>
          </a:bodyPr>
          <a:lstStyle>
            <a:lvl1pPr algn="ctr">
              <a:defRPr sz="9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54" name="Straight Connector 53">
            <a:extLst>
              <a:ext uri="{FF2B5EF4-FFF2-40B4-BE49-F238E27FC236}">
                <a16:creationId xmlns:a16="http://schemas.microsoft.com/office/drawing/2014/main" id="{E0F47952-E344-2121-09F8-3EFA757662A5}"/>
              </a:ext>
            </a:extLst>
          </p:cNvPr>
          <p:cNvCxnSpPr>
            <a:cxnSpLocks/>
          </p:cNvCxnSpPr>
          <p:nvPr/>
        </p:nvCxnSpPr>
        <p:spPr>
          <a:xfrm>
            <a:off x="6361073" y="4111054"/>
            <a:ext cx="2139884" cy="0"/>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55" name="Rounded Rectangle 54">
            <a:extLst>
              <a:ext uri="{FF2B5EF4-FFF2-40B4-BE49-F238E27FC236}">
                <a16:creationId xmlns:a16="http://schemas.microsoft.com/office/drawing/2014/main" id="{43A2F964-6CAF-DCBE-CA7C-72C4B768D3F7}"/>
              </a:ext>
            </a:extLst>
          </p:cNvPr>
          <p:cNvSpPr/>
          <p:nvPr/>
        </p:nvSpPr>
        <p:spPr>
          <a:xfrm>
            <a:off x="8853469" y="2486347"/>
            <a:ext cx="2497470" cy="3457254"/>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56" name="Text Placeholder 58">
            <a:extLst>
              <a:ext uri="{FF2B5EF4-FFF2-40B4-BE49-F238E27FC236}">
                <a16:creationId xmlns:a16="http://schemas.microsoft.com/office/drawing/2014/main" id="{7F697B30-3F92-BF00-AA27-49FDEA021C22}"/>
              </a:ext>
            </a:extLst>
          </p:cNvPr>
          <p:cNvSpPr>
            <a:spLocks noGrp="1"/>
          </p:cNvSpPr>
          <p:nvPr>
            <p:ph type="body" sz="quarter" idx="30" hasCustomPrompt="1"/>
          </p:nvPr>
        </p:nvSpPr>
        <p:spPr>
          <a:xfrm>
            <a:off x="9031537" y="3470503"/>
            <a:ext cx="2139884" cy="271936"/>
          </a:xfrm>
        </p:spPr>
        <p:txBody>
          <a:bodyPr>
            <a:noAutofit/>
          </a:bodyPr>
          <a:lstStyle>
            <a:lvl1pPr algn="ctr">
              <a:defRPr sz="1400" b="1" i="0">
                <a:solidFill>
                  <a:schemeClr val="accent3"/>
                </a:solidFill>
                <a:latin typeface="Poppins SemiBold"/>
                <a:cs typeface="Poppins Medium" pitchFamily="2" charset="77"/>
              </a:defRPr>
            </a:lvl1pPr>
          </a:lstStyle>
          <a:p>
            <a:pPr lvl="0"/>
            <a:r>
              <a:rPr lang="en-US"/>
              <a:t>First and Last Name</a:t>
            </a:r>
          </a:p>
        </p:txBody>
      </p:sp>
      <p:sp>
        <p:nvSpPr>
          <p:cNvPr id="57" name="Text Placeholder 58">
            <a:extLst>
              <a:ext uri="{FF2B5EF4-FFF2-40B4-BE49-F238E27FC236}">
                <a16:creationId xmlns:a16="http://schemas.microsoft.com/office/drawing/2014/main" id="{003FB6D0-179E-17EE-A1B5-40843354375A}"/>
              </a:ext>
            </a:extLst>
          </p:cNvPr>
          <p:cNvSpPr>
            <a:spLocks noGrp="1"/>
          </p:cNvSpPr>
          <p:nvPr>
            <p:ph type="body" sz="quarter" idx="31" hasCustomPrompt="1"/>
          </p:nvPr>
        </p:nvSpPr>
        <p:spPr>
          <a:xfrm>
            <a:off x="9031537" y="3748197"/>
            <a:ext cx="2139884" cy="271936"/>
          </a:xfrm>
        </p:spPr>
        <p:txBody>
          <a:bodyPr>
            <a:noAutofit/>
          </a:bodyPr>
          <a:lstStyle>
            <a:lvl1pPr algn="ctr">
              <a:defRPr sz="9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65" name="Straight Connector 64">
            <a:extLst>
              <a:ext uri="{FF2B5EF4-FFF2-40B4-BE49-F238E27FC236}">
                <a16:creationId xmlns:a16="http://schemas.microsoft.com/office/drawing/2014/main" id="{5B1BB61F-AD0C-CDCE-5ECA-E3FF6A7B04B7}"/>
              </a:ext>
            </a:extLst>
          </p:cNvPr>
          <p:cNvCxnSpPr>
            <a:cxnSpLocks/>
          </p:cNvCxnSpPr>
          <p:nvPr/>
        </p:nvCxnSpPr>
        <p:spPr>
          <a:xfrm>
            <a:off x="9031537" y="4111054"/>
            <a:ext cx="2139884" cy="0"/>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8" name="Text Placeholder 58">
            <a:extLst>
              <a:ext uri="{FF2B5EF4-FFF2-40B4-BE49-F238E27FC236}">
                <a16:creationId xmlns:a16="http://schemas.microsoft.com/office/drawing/2014/main" id="{B422C97B-3065-CED7-9814-F23E21C677D5}"/>
              </a:ext>
            </a:extLst>
          </p:cNvPr>
          <p:cNvSpPr>
            <a:spLocks noGrp="1"/>
          </p:cNvSpPr>
          <p:nvPr>
            <p:ph type="body" sz="quarter" idx="19" hasCustomPrompt="1"/>
          </p:nvPr>
        </p:nvSpPr>
        <p:spPr>
          <a:xfrm>
            <a:off x="1232589" y="5472164"/>
            <a:ext cx="1927441" cy="257281"/>
          </a:xfrm>
        </p:spPr>
        <p:txBody>
          <a:bodyPr anchor="b">
            <a:noAutofit/>
          </a:bodyPr>
          <a:lstStyle>
            <a:lvl1pPr>
              <a:defRPr sz="1000" b="0" i="0">
                <a:solidFill>
                  <a:schemeClr val="accent3"/>
                </a:solidFill>
                <a:latin typeface="Poppins" pitchFamily="2" charset="77"/>
                <a:cs typeface="Poppins" pitchFamily="2" charset="77"/>
              </a:defRPr>
            </a:lvl1pPr>
          </a:lstStyle>
          <a:p>
            <a:pPr lvl="0"/>
            <a:r>
              <a:rPr lang="en-US" err="1"/>
              <a:t>flastname@netgain.tech</a:t>
            </a:r>
            <a:endParaRPr lang="en-US"/>
          </a:p>
        </p:txBody>
      </p:sp>
      <p:sp>
        <p:nvSpPr>
          <p:cNvPr id="10" name="Text Placeholder 58">
            <a:extLst>
              <a:ext uri="{FF2B5EF4-FFF2-40B4-BE49-F238E27FC236}">
                <a16:creationId xmlns:a16="http://schemas.microsoft.com/office/drawing/2014/main" id="{283FD323-C2A1-FD57-0338-8EA32DCF6FE7}"/>
              </a:ext>
            </a:extLst>
          </p:cNvPr>
          <p:cNvSpPr>
            <a:spLocks noGrp="1"/>
          </p:cNvSpPr>
          <p:nvPr>
            <p:ph type="body" sz="quarter" idx="24" hasCustomPrompt="1"/>
          </p:nvPr>
        </p:nvSpPr>
        <p:spPr>
          <a:xfrm>
            <a:off x="3903053" y="5472164"/>
            <a:ext cx="1927441" cy="257281"/>
          </a:xfrm>
        </p:spPr>
        <p:txBody>
          <a:bodyPr anchor="b">
            <a:noAutofit/>
          </a:bodyPr>
          <a:lstStyle>
            <a:lvl1pPr>
              <a:defRPr sz="1000" b="0" i="0">
                <a:solidFill>
                  <a:schemeClr val="accent3"/>
                </a:solidFill>
                <a:latin typeface="Poppins" pitchFamily="2" charset="77"/>
                <a:cs typeface="Poppins" pitchFamily="2" charset="77"/>
              </a:defRPr>
            </a:lvl1pPr>
          </a:lstStyle>
          <a:p>
            <a:pPr lvl="0"/>
            <a:r>
              <a:rPr lang="en-US" err="1"/>
              <a:t>flastname@netgain.tech</a:t>
            </a:r>
            <a:endParaRPr lang="en-US"/>
          </a:p>
        </p:txBody>
      </p:sp>
      <p:sp>
        <p:nvSpPr>
          <p:cNvPr id="12" name="Text Placeholder 58">
            <a:extLst>
              <a:ext uri="{FF2B5EF4-FFF2-40B4-BE49-F238E27FC236}">
                <a16:creationId xmlns:a16="http://schemas.microsoft.com/office/drawing/2014/main" id="{5DDF10BA-00FC-E1E8-BA8F-B6B7A5AC3C68}"/>
              </a:ext>
            </a:extLst>
          </p:cNvPr>
          <p:cNvSpPr>
            <a:spLocks noGrp="1"/>
          </p:cNvSpPr>
          <p:nvPr>
            <p:ph type="body" sz="quarter" idx="29" hasCustomPrompt="1"/>
          </p:nvPr>
        </p:nvSpPr>
        <p:spPr>
          <a:xfrm>
            <a:off x="6573516" y="5472164"/>
            <a:ext cx="1927441" cy="257281"/>
          </a:xfrm>
        </p:spPr>
        <p:txBody>
          <a:bodyPr anchor="b">
            <a:noAutofit/>
          </a:bodyPr>
          <a:lstStyle>
            <a:lvl1pPr>
              <a:defRPr sz="1000" b="0" i="0">
                <a:solidFill>
                  <a:schemeClr val="accent3"/>
                </a:solidFill>
                <a:latin typeface="Poppins" pitchFamily="2" charset="77"/>
                <a:cs typeface="Poppins" pitchFamily="2" charset="77"/>
              </a:defRPr>
            </a:lvl1pPr>
          </a:lstStyle>
          <a:p>
            <a:pPr lvl="0"/>
            <a:r>
              <a:rPr lang="en-US" err="1"/>
              <a:t>flastname@netgain.tech</a:t>
            </a:r>
            <a:endParaRPr lang="en-US"/>
          </a:p>
        </p:txBody>
      </p:sp>
      <p:sp>
        <p:nvSpPr>
          <p:cNvPr id="14" name="Text Placeholder 58">
            <a:extLst>
              <a:ext uri="{FF2B5EF4-FFF2-40B4-BE49-F238E27FC236}">
                <a16:creationId xmlns:a16="http://schemas.microsoft.com/office/drawing/2014/main" id="{CF7188FE-107D-9056-AF12-9E04174B3F25}"/>
              </a:ext>
            </a:extLst>
          </p:cNvPr>
          <p:cNvSpPr>
            <a:spLocks noGrp="1"/>
          </p:cNvSpPr>
          <p:nvPr>
            <p:ph type="body" sz="quarter" idx="37" hasCustomPrompt="1"/>
          </p:nvPr>
        </p:nvSpPr>
        <p:spPr>
          <a:xfrm>
            <a:off x="9243980" y="5472164"/>
            <a:ext cx="1927441" cy="257281"/>
          </a:xfrm>
        </p:spPr>
        <p:txBody>
          <a:bodyPr anchor="b">
            <a:noAutofit/>
          </a:bodyPr>
          <a:lstStyle>
            <a:lvl1pPr>
              <a:defRPr sz="1000" b="0" i="0">
                <a:solidFill>
                  <a:schemeClr val="accent3"/>
                </a:solidFill>
                <a:latin typeface="Poppins" pitchFamily="2" charset="77"/>
                <a:cs typeface="Poppins" pitchFamily="2" charset="77"/>
              </a:defRPr>
            </a:lvl1pPr>
          </a:lstStyle>
          <a:p>
            <a:pPr lvl="0"/>
            <a:r>
              <a:rPr lang="en-US" err="1"/>
              <a:t>flastname@netgain.tech</a:t>
            </a:r>
            <a:endParaRPr lang="en-US"/>
          </a:p>
        </p:txBody>
      </p:sp>
      <p:pic>
        <p:nvPicPr>
          <p:cNvPr id="17" name="Picture 16">
            <a:extLst>
              <a:ext uri="{FF2B5EF4-FFF2-40B4-BE49-F238E27FC236}">
                <a16:creationId xmlns:a16="http://schemas.microsoft.com/office/drawing/2014/main" id="{C23AE88C-8FCD-68DE-1C46-DEC47C08808D}"/>
              </a:ext>
            </a:extLst>
          </p:cNvPr>
          <p:cNvPicPr>
            <a:picLocks noChangeAspect="1"/>
          </p:cNvPicPr>
          <p:nvPr/>
        </p:nvPicPr>
        <p:blipFill>
          <a:blip r:embed="rId3"/>
          <a:stretch>
            <a:fillRect/>
          </a:stretch>
        </p:blipFill>
        <p:spPr>
          <a:xfrm>
            <a:off x="1043445" y="5552212"/>
            <a:ext cx="151013" cy="113382"/>
          </a:xfrm>
          <a:prstGeom prst="rect">
            <a:avLst/>
          </a:prstGeom>
        </p:spPr>
      </p:pic>
      <p:pic>
        <p:nvPicPr>
          <p:cNvPr id="18" name="Picture 17">
            <a:extLst>
              <a:ext uri="{FF2B5EF4-FFF2-40B4-BE49-F238E27FC236}">
                <a16:creationId xmlns:a16="http://schemas.microsoft.com/office/drawing/2014/main" id="{33461893-9447-EB9A-3989-70A6D7CBBB14}"/>
              </a:ext>
            </a:extLst>
          </p:cNvPr>
          <p:cNvPicPr>
            <a:picLocks noChangeAspect="1"/>
          </p:cNvPicPr>
          <p:nvPr/>
        </p:nvPicPr>
        <p:blipFill>
          <a:blip r:embed="rId3"/>
          <a:stretch>
            <a:fillRect/>
          </a:stretch>
        </p:blipFill>
        <p:spPr>
          <a:xfrm>
            <a:off x="3714472" y="5552212"/>
            <a:ext cx="151013" cy="113382"/>
          </a:xfrm>
          <a:prstGeom prst="rect">
            <a:avLst/>
          </a:prstGeom>
        </p:spPr>
      </p:pic>
      <p:pic>
        <p:nvPicPr>
          <p:cNvPr id="19" name="Picture 18">
            <a:extLst>
              <a:ext uri="{FF2B5EF4-FFF2-40B4-BE49-F238E27FC236}">
                <a16:creationId xmlns:a16="http://schemas.microsoft.com/office/drawing/2014/main" id="{8C576CD3-F265-9CDB-4DB7-F6F836C28907}"/>
              </a:ext>
            </a:extLst>
          </p:cNvPr>
          <p:cNvPicPr>
            <a:picLocks noChangeAspect="1"/>
          </p:cNvPicPr>
          <p:nvPr/>
        </p:nvPicPr>
        <p:blipFill>
          <a:blip r:embed="rId3"/>
          <a:stretch>
            <a:fillRect/>
          </a:stretch>
        </p:blipFill>
        <p:spPr>
          <a:xfrm>
            <a:off x="6380181" y="5552212"/>
            <a:ext cx="151013" cy="113382"/>
          </a:xfrm>
          <a:prstGeom prst="rect">
            <a:avLst/>
          </a:prstGeom>
        </p:spPr>
      </p:pic>
      <p:pic>
        <p:nvPicPr>
          <p:cNvPr id="20" name="Picture 19">
            <a:extLst>
              <a:ext uri="{FF2B5EF4-FFF2-40B4-BE49-F238E27FC236}">
                <a16:creationId xmlns:a16="http://schemas.microsoft.com/office/drawing/2014/main" id="{F26A77C3-F4D2-171C-A29C-CF20A474E5C2}"/>
              </a:ext>
            </a:extLst>
          </p:cNvPr>
          <p:cNvPicPr>
            <a:picLocks noChangeAspect="1"/>
          </p:cNvPicPr>
          <p:nvPr/>
        </p:nvPicPr>
        <p:blipFill>
          <a:blip r:embed="rId3"/>
          <a:stretch>
            <a:fillRect/>
          </a:stretch>
        </p:blipFill>
        <p:spPr>
          <a:xfrm>
            <a:off x="9056222" y="5552212"/>
            <a:ext cx="151013" cy="113382"/>
          </a:xfrm>
          <a:prstGeom prst="rect">
            <a:avLst/>
          </a:prstGeom>
        </p:spPr>
      </p:pic>
      <p:sp>
        <p:nvSpPr>
          <p:cNvPr id="7" name="Text Placeholder 11">
            <a:extLst>
              <a:ext uri="{FF2B5EF4-FFF2-40B4-BE49-F238E27FC236}">
                <a16:creationId xmlns:a16="http://schemas.microsoft.com/office/drawing/2014/main" id="{C8B217ED-D826-D495-15D1-150E87313268}"/>
              </a:ext>
            </a:extLst>
          </p:cNvPr>
          <p:cNvSpPr>
            <a:spLocks noGrp="1"/>
          </p:cNvSpPr>
          <p:nvPr>
            <p:ph type="body" sz="quarter" idx="38" hasCustomPrompt="1"/>
          </p:nvPr>
        </p:nvSpPr>
        <p:spPr>
          <a:xfrm>
            <a:off x="1020146" y="4301657"/>
            <a:ext cx="2139884" cy="965000"/>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9" name="Text Placeholder 11">
            <a:extLst>
              <a:ext uri="{FF2B5EF4-FFF2-40B4-BE49-F238E27FC236}">
                <a16:creationId xmlns:a16="http://schemas.microsoft.com/office/drawing/2014/main" id="{34EFB24B-3BF9-497F-93CC-3A904AAC2498}"/>
              </a:ext>
            </a:extLst>
          </p:cNvPr>
          <p:cNvSpPr>
            <a:spLocks noGrp="1"/>
          </p:cNvSpPr>
          <p:nvPr>
            <p:ph type="body" sz="quarter" idx="39" hasCustomPrompt="1"/>
          </p:nvPr>
        </p:nvSpPr>
        <p:spPr>
          <a:xfrm>
            <a:off x="3691427" y="4301657"/>
            <a:ext cx="2139884" cy="965000"/>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11" name="Text Placeholder 11">
            <a:extLst>
              <a:ext uri="{FF2B5EF4-FFF2-40B4-BE49-F238E27FC236}">
                <a16:creationId xmlns:a16="http://schemas.microsoft.com/office/drawing/2014/main" id="{97C96635-DAFC-B9E6-529D-8FE35BEC6D40}"/>
              </a:ext>
            </a:extLst>
          </p:cNvPr>
          <p:cNvSpPr>
            <a:spLocks noGrp="1"/>
          </p:cNvSpPr>
          <p:nvPr>
            <p:ph type="body" sz="quarter" idx="40" hasCustomPrompt="1"/>
          </p:nvPr>
        </p:nvSpPr>
        <p:spPr>
          <a:xfrm>
            <a:off x="6362707" y="4301657"/>
            <a:ext cx="2139884" cy="965000"/>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15" name="Text Placeholder 11">
            <a:extLst>
              <a:ext uri="{FF2B5EF4-FFF2-40B4-BE49-F238E27FC236}">
                <a16:creationId xmlns:a16="http://schemas.microsoft.com/office/drawing/2014/main" id="{3E6A59F7-B925-EB21-B8C1-479ECDEF5F5F}"/>
              </a:ext>
            </a:extLst>
          </p:cNvPr>
          <p:cNvSpPr>
            <a:spLocks noGrp="1"/>
          </p:cNvSpPr>
          <p:nvPr>
            <p:ph type="body" sz="quarter" idx="41" hasCustomPrompt="1"/>
          </p:nvPr>
        </p:nvSpPr>
        <p:spPr>
          <a:xfrm>
            <a:off x="9033988" y="4301657"/>
            <a:ext cx="2139884" cy="965000"/>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13" name="Picture Placeholder 66">
            <a:extLst>
              <a:ext uri="{FF2B5EF4-FFF2-40B4-BE49-F238E27FC236}">
                <a16:creationId xmlns:a16="http://schemas.microsoft.com/office/drawing/2014/main" id="{74A9ADCA-9727-9E10-3263-75CA9173D405}"/>
              </a:ext>
            </a:extLst>
          </p:cNvPr>
          <p:cNvSpPr>
            <a:spLocks noGrp="1"/>
          </p:cNvSpPr>
          <p:nvPr>
            <p:ph type="pic" sz="quarter" idx="42" hasCustomPrompt="1"/>
          </p:nvPr>
        </p:nvSpPr>
        <p:spPr>
          <a:xfrm>
            <a:off x="1406517" y="1796064"/>
            <a:ext cx="1371600" cy="1371600"/>
          </a:xfrm>
          <a:prstGeom prst="ellipse">
            <a:avLst/>
          </a:prstGeom>
          <a:solidFill>
            <a:schemeClr val="accent2"/>
          </a:solidFill>
          <a:ln w="28575">
            <a:solidFill>
              <a:schemeClr val="accent2"/>
            </a:solidFill>
          </a:ln>
        </p:spPr>
        <p:txBody>
          <a:bodyPr anchor="ctr"/>
          <a:lstStyle>
            <a:lvl1pPr algn="ctr">
              <a:defRPr sz="1100" b="0" i="0">
                <a:solidFill>
                  <a:schemeClr val="tx1"/>
                </a:solidFill>
                <a:latin typeface="Poppins" pitchFamily="2" charset="77"/>
                <a:cs typeface="Poppins" pitchFamily="2" charset="77"/>
              </a:defRPr>
            </a:lvl1pPr>
          </a:lstStyle>
          <a:p>
            <a:r>
              <a:rPr lang="en-US"/>
              <a:t>Headshot here</a:t>
            </a:r>
          </a:p>
        </p:txBody>
      </p:sp>
      <p:sp>
        <p:nvSpPr>
          <p:cNvPr id="16" name="Picture Placeholder 66">
            <a:extLst>
              <a:ext uri="{FF2B5EF4-FFF2-40B4-BE49-F238E27FC236}">
                <a16:creationId xmlns:a16="http://schemas.microsoft.com/office/drawing/2014/main" id="{45CEE70D-F5C1-A589-3EDD-899A9B9C85B9}"/>
              </a:ext>
            </a:extLst>
          </p:cNvPr>
          <p:cNvSpPr>
            <a:spLocks noGrp="1"/>
          </p:cNvSpPr>
          <p:nvPr>
            <p:ph type="pic" sz="quarter" idx="43" hasCustomPrompt="1"/>
          </p:nvPr>
        </p:nvSpPr>
        <p:spPr>
          <a:xfrm>
            <a:off x="4074303" y="1796064"/>
            <a:ext cx="1371600" cy="1371600"/>
          </a:xfrm>
          <a:prstGeom prst="ellipse">
            <a:avLst/>
          </a:prstGeom>
          <a:solidFill>
            <a:schemeClr val="accent2"/>
          </a:solidFill>
          <a:ln w="28575">
            <a:solidFill>
              <a:schemeClr val="accent2"/>
            </a:solidFill>
          </a:ln>
        </p:spPr>
        <p:txBody>
          <a:bodyPr anchor="ctr"/>
          <a:lstStyle>
            <a:lvl1pPr algn="ctr">
              <a:defRPr sz="1100" b="0" i="0">
                <a:solidFill>
                  <a:schemeClr val="tx1"/>
                </a:solidFill>
                <a:latin typeface="Poppins" pitchFamily="2" charset="77"/>
                <a:cs typeface="Poppins" pitchFamily="2" charset="77"/>
              </a:defRPr>
            </a:lvl1pPr>
          </a:lstStyle>
          <a:p>
            <a:r>
              <a:rPr lang="en-US"/>
              <a:t>Headshot here</a:t>
            </a:r>
          </a:p>
        </p:txBody>
      </p:sp>
      <p:sp>
        <p:nvSpPr>
          <p:cNvPr id="21" name="Picture Placeholder 66">
            <a:extLst>
              <a:ext uri="{FF2B5EF4-FFF2-40B4-BE49-F238E27FC236}">
                <a16:creationId xmlns:a16="http://schemas.microsoft.com/office/drawing/2014/main" id="{BFF973A1-387E-1A3E-FB77-24E3C399E760}"/>
              </a:ext>
            </a:extLst>
          </p:cNvPr>
          <p:cNvSpPr>
            <a:spLocks noGrp="1"/>
          </p:cNvSpPr>
          <p:nvPr>
            <p:ph type="pic" sz="quarter" idx="44" hasCustomPrompt="1"/>
          </p:nvPr>
        </p:nvSpPr>
        <p:spPr>
          <a:xfrm>
            <a:off x="6751515" y="1796064"/>
            <a:ext cx="1371600" cy="1371600"/>
          </a:xfrm>
          <a:prstGeom prst="ellipse">
            <a:avLst/>
          </a:prstGeom>
          <a:solidFill>
            <a:schemeClr val="accent2"/>
          </a:solidFill>
          <a:ln w="28575">
            <a:solidFill>
              <a:schemeClr val="accent2"/>
            </a:solidFill>
          </a:ln>
        </p:spPr>
        <p:txBody>
          <a:bodyPr anchor="ctr"/>
          <a:lstStyle>
            <a:lvl1pPr algn="ctr">
              <a:defRPr sz="1100" b="0" i="0">
                <a:solidFill>
                  <a:schemeClr val="tx1"/>
                </a:solidFill>
                <a:latin typeface="Poppins" pitchFamily="2" charset="77"/>
                <a:cs typeface="Poppins" pitchFamily="2" charset="77"/>
              </a:defRPr>
            </a:lvl1pPr>
          </a:lstStyle>
          <a:p>
            <a:r>
              <a:rPr lang="en-US"/>
              <a:t>Headshot here</a:t>
            </a:r>
          </a:p>
        </p:txBody>
      </p:sp>
      <p:sp>
        <p:nvSpPr>
          <p:cNvPr id="22" name="Picture Placeholder 66">
            <a:extLst>
              <a:ext uri="{FF2B5EF4-FFF2-40B4-BE49-F238E27FC236}">
                <a16:creationId xmlns:a16="http://schemas.microsoft.com/office/drawing/2014/main" id="{26BCDD15-2E5B-267A-717D-2C2A5D35F169}"/>
              </a:ext>
            </a:extLst>
          </p:cNvPr>
          <p:cNvSpPr>
            <a:spLocks noGrp="1"/>
          </p:cNvSpPr>
          <p:nvPr>
            <p:ph type="pic" sz="quarter" idx="45" hasCustomPrompt="1"/>
          </p:nvPr>
        </p:nvSpPr>
        <p:spPr>
          <a:xfrm>
            <a:off x="9409874" y="1796064"/>
            <a:ext cx="1371600" cy="1371600"/>
          </a:xfrm>
          <a:prstGeom prst="ellipse">
            <a:avLst/>
          </a:prstGeom>
          <a:solidFill>
            <a:schemeClr val="accent2"/>
          </a:solidFill>
          <a:ln w="28575">
            <a:solidFill>
              <a:schemeClr val="accent2"/>
            </a:solidFill>
          </a:ln>
        </p:spPr>
        <p:txBody>
          <a:bodyPr anchor="ctr"/>
          <a:lstStyle>
            <a:lvl1pPr algn="ctr">
              <a:defRPr sz="1100" b="0" i="0">
                <a:solidFill>
                  <a:schemeClr val="tx1"/>
                </a:solidFill>
                <a:latin typeface="Poppins" pitchFamily="2" charset="77"/>
                <a:cs typeface="Poppins" pitchFamily="2" charset="77"/>
              </a:defRPr>
            </a:lvl1pPr>
          </a:lstStyle>
          <a:p>
            <a:r>
              <a:rPr lang="en-US"/>
              <a:t>Headshot here</a:t>
            </a:r>
          </a:p>
        </p:txBody>
      </p:sp>
      <p:sp>
        <p:nvSpPr>
          <p:cNvPr id="4" name="Slide Number Placeholder 5">
            <a:extLst>
              <a:ext uri="{FF2B5EF4-FFF2-40B4-BE49-F238E27FC236}">
                <a16:creationId xmlns:a16="http://schemas.microsoft.com/office/drawing/2014/main" id="{79C8B9F9-A5D2-E794-F969-E8DB17DF8C91}"/>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3792695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5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yout - headshot + name + position + details (5)">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ACABB4B-C513-0484-4492-065615707660}"/>
              </a:ext>
            </a:extLst>
          </p:cNvPr>
          <p:cNvSpPr/>
          <p:nvPr/>
        </p:nvSpPr>
        <p:spPr>
          <a:xfrm>
            <a:off x="0" y="-5251"/>
            <a:ext cx="1219200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bg1"/>
                </a:solidFill>
              </a:defRPr>
            </a:lvl1pPr>
          </a:lstStyle>
          <a:p>
            <a:r>
              <a:rPr lang="en-US"/>
              <a:t>Your team</a:t>
            </a:r>
          </a:p>
        </p:txBody>
      </p:sp>
      <p:sp>
        <p:nvSpPr>
          <p:cNvPr id="35" name="Rounded Rectangle 34">
            <a:extLst>
              <a:ext uri="{FF2B5EF4-FFF2-40B4-BE49-F238E27FC236}">
                <a16:creationId xmlns:a16="http://schemas.microsoft.com/office/drawing/2014/main" id="{B8D1556C-79B3-63BA-E800-B5120FD2BAED}"/>
              </a:ext>
            </a:extLst>
          </p:cNvPr>
          <p:cNvSpPr/>
          <p:nvPr/>
        </p:nvSpPr>
        <p:spPr>
          <a:xfrm>
            <a:off x="756013" y="2486346"/>
            <a:ext cx="2019875" cy="3468425"/>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851589" y="3234931"/>
            <a:ext cx="1834116" cy="271936"/>
          </a:xfrm>
        </p:spPr>
        <p:txBody>
          <a:bodyPr anchor="b">
            <a:noAutofit/>
          </a:bodyPr>
          <a:lstStyle>
            <a:lvl1pPr algn="ctr">
              <a:defRPr sz="1200" b="1" i="0">
                <a:solidFill>
                  <a:schemeClr val="accent3"/>
                </a:solidFill>
                <a:latin typeface="Poppins SemiBold"/>
                <a:cs typeface="Poppins Medium" pitchFamily="2" charset="77"/>
              </a:defRPr>
            </a:lvl1pPr>
          </a:lstStyle>
          <a:p>
            <a:pPr lvl="0"/>
            <a:r>
              <a:rPr lang="en-US"/>
              <a:t>First and Last Name</a:t>
            </a:r>
          </a:p>
        </p:txBody>
      </p:sp>
      <p:sp>
        <p:nvSpPr>
          <p:cNvPr id="60" name="Text Placeholder 58">
            <a:extLst>
              <a:ext uri="{FF2B5EF4-FFF2-40B4-BE49-F238E27FC236}">
                <a16:creationId xmlns:a16="http://schemas.microsoft.com/office/drawing/2014/main" id="{E776EE39-EABA-C18E-40C9-BFAAD9A6E893}"/>
              </a:ext>
            </a:extLst>
          </p:cNvPr>
          <p:cNvSpPr>
            <a:spLocks noGrp="1"/>
          </p:cNvSpPr>
          <p:nvPr>
            <p:ph type="body" sz="quarter" idx="14" hasCustomPrompt="1"/>
          </p:nvPr>
        </p:nvSpPr>
        <p:spPr>
          <a:xfrm>
            <a:off x="851589" y="3506867"/>
            <a:ext cx="1834116" cy="271936"/>
          </a:xfrm>
        </p:spPr>
        <p:txBody>
          <a:bodyPr>
            <a:noAutofit/>
          </a:bodyPr>
          <a:lstStyle>
            <a:lvl1pPr algn="ctr">
              <a:defRPr sz="8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3" name="Straight Connector 2">
            <a:extLst>
              <a:ext uri="{FF2B5EF4-FFF2-40B4-BE49-F238E27FC236}">
                <a16:creationId xmlns:a16="http://schemas.microsoft.com/office/drawing/2014/main" id="{D596C7DC-52D1-C1A2-EF88-16AEA4BEDF7E}"/>
              </a:ext>
            </a:extLst>
          </p:cNvPr>
          <p:cNvCxnSpPr>
            <a:cxnSpLocks/>
          </p:cNvCxnSpPr>
          <p:nvPr/>
        </p:nvCxnSpPr>
        <p:spPr>
          <a:xfrm>
            <a:off x="851589" y="3922433"/>
            <a:ext cx="1834116" cy="3361"/>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7" name="Rounded Rectangle 6">
            <a:extLst>
              <a:ext uri="{FF2B5EF4-FFF2-40B4-BE49-F238E27FC236}">
                <a16:creationId xmlns:a16="http://schemas.microsoft.com/office/drawing/2014/main" id="{7D65690A-62E3-73C4-FD87-380D80167F5E}"/>
              </a:ext>
            </a:extLst>
          </p:cNvPr>
          <p:cNvSpPr/>
          <p:nvPr/>
        </p:nvSpPr>
        <p:spPr>
          <a:xfrm>
            <a:off x="2917322" y="2486346"/>
            <a:ext cx="2019875" cy="3468425"/>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8" name="Rounded Rectangle 7">
            <a:extLst>
              <a:ext uri="{FF2B5EF4-FFF2-40B4-BE49-F238E27FC236}">
                <a16:creationId xmlns:a16="http://schemas.microsoft.com/office/drawing/2014/main" id="{2A746616-92D0-7EFD-364C-C5F3C9F69E2F}"/>
              </a:ext>
            </a:extLst>
          </p:cNvPr>
          <p:cNvSpPr/>
          <p:nvPr/>
        </p:nvSpPr>
        <p:spPr>
          <a:xfrm>
            <a:off x="5078631" y="2486346"/>
            <a:ext cx="2019875" cy="3468425"/>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9" name="Rounded Rectangle 8">
            <a:extLst>
              <a:ext uri="{FF2B5EF4-FFF2-40B4-BE49-F238E27FC236}">
                <a16:creationId xmlns:a16="http://schemas.microsoft.com/office/drawing/2014/main" id="{3B06E77F-972D-57BB-5FFD-9E11136A7B3C}"/>
              </a:ext>
            </a:extLst>
          </p:cNvPr>
          <p:cNvSpPr/>
          <p:nvPr/>
        </p:nvSpPr>
        <p:spPr>
          <a:xfrm>
            <a:off x="7239940" y="2486346"/>
            <a:ext cx="2019875" cy="3468425"/>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0" name="Rounded Rectangle 9">
            <a:extLst>
              <a:ext uri="{FF2B5EF4-FFF2-40B4-BE49-F238E27FC236}">
                <a16:creationId xmlns:a16="http://schemas.microsoft.com/office/drawing/2014/main" id="{C4390DD2-E95D-AB37-FEFC-3C847939B70D}"/>
              </a:ext>
            </a:extLst>
          </p:cNvPr>
          <p:cNvSpPr/>
          <p:nvPr/>
        </p:nvSpPr>
        <p:spPr>
          <a:xfrm>
            <a:off x="9401249" y="2486346"/>
            <a:ext cx="2019875" cy="3468425"/>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2" name="Text Placeholder 58">
            <a:extLst>
              <a:ext uri="{FF2B5EF4-FFF2-40B4-BE49-F238E27FC236}">
                <a16:creationId xmlns:a16="http://schemas.microsoft.com/office/drawing/2014/main" id="{171F7D3A-DD7D-36E5-F923-8D17323EC690}"/>
              </a:ext>
            </a:extLst>
          </p:cNvPr>
          <p:cNvSpPr>
            <a:spLocks noGrp="1"/>
          </p:cNvSpPr>
          <p:nvPr>
            <p:ph type="body" sz="quarter" idx="20" hasCustomPrompt="1"/>
          </p:nvPr>
        </p:nvSpPr>
        <p:spPr>
          <a:xfrm>
            <a:off x="3010803" y="3234931"/>
            <a:ext cx="1834116" cy="271936"/>
          </a:xfrm>
        </p:spPr>
        <p:txBody>
          <a:bodyPr anchor="b">
            <a:noAutofit/>
          </a:bodyPr>
          <a:lstStyle>
            <a:lvl1pPr algn="ctr">
              <a:defRPr sz="1200" b="1" i="0">
                <a:solidFill>
                  <a:schemeClr val="accent3"/>
                </a:solidFill>
                <a:latin typeface="Poppins SemiBold"/>
                <a:cs typeface="Poppins Medium" pitchFamily="2" charset="77"/>
              </a:defRPr>
            </a:lvl1pPr>
          </a:lstStyle>
          <a:p>
            <a:pPr lvl="0"/>
            <a:r>
              <a:rPr lang="en-US"/>
              <a:t>First and Last Name</a:t>
            </a:r>
          </a:p>
        </p:txBody>
      </p:sp>
      <p:sp>
        <p:nvSpPr>
          <p:cNvPr id="13" name="Text Placeholder 58">
            <a:extLst>
              <a:ext uri="{FF2B5EF4-FFF2-40B4-BE49-F238E27FC236}">
                <a16:creationId xmlns:a16="http://schemas.microsoft.com/office/drawing/2014/main" id="{85250419-C395-68CE-4543-863E00D40644}"/>
              </a:ext>
            </a:extLst>
          </p:cNvPr>
          <p:cNvSpPr>
            <a:spLocks noGrp="1"/>
          </p:cNvSpPr>
          <p:nvPr>
            <p:ph type="body" sz="quarter" idx="21" hasCustomPrompt="1"/>
          </p:nvPr>
        </p:nvSpPr>
        <p:spPr>
          <a:xfrm>
            <a:off x="3010803" y="3506867"/>
            <a:ext cx="1834116" cy="271936"/>
          </a:xfrm>
        </p:spPr>
        <p:txBody>
          <a:bodyPr>
            <a:noAutofit/>
          </a:bodyPr>
          <a:lstStyle>
            <a:lvl1pPr algn="ctr">
              <a:defRPr sz="8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19" name="Straight Connector 18">
            <a:extLst>
              <a:ext uri="{FF2B5EF4-FFF2-40B4-BE49-F238E27FC236}">
                <a16:creationId xmlns:a16="http://schemas.microsoft.com/office/drawing/2014/main" id="{61163404-2552-2AE8-E579-605A720AA7ED}"/>
              </a:ext>
            </a:extLst>
          </p:cNvPr>
          <p:cNvCxnSpPr>
            <a:cxnSpLocks/>
          </p:cNvCxnSpPr>
          <p:nvPr/>
        </p:nvCxnSpPr>
        <p:spPr>
          <a:xfrm>
            <a:off x="3010803" y="3922433"/>
            <a:ext cx="1834116" cy="3361"/>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20" name="Text Placeholder 58">
            <a:extLst>
              <a:ext uri="{FF2B5EF4-FFF2-40B4-BE49-F238E27FC236}">
                <a16:creationId xmlns:a16="http://schemas.microsoft.com/office/drawing/2014/main" id="{8190B24B-47C8-AD2C-3820-0ECAA1318DCA}"/>
              </a:ext>
            </a:extLst>
          </p:cNvPr>
          <p:cNvSpPr>
            <a:spLocks noGrp="1"/>
          </p:cNvSpPr>
          <p:nvPr>
            <p:ph type="body" sz="quarter" idx="25" hasCustomPrompt="1"/>
          </p:nvPr>
        </p:nvSpPr>
        <p:spPr>
          <a:xfrm>
            <a:off x="5170016" y="3234931"/>
            <a:ext cx="1834116" cy="271936"/>
          </a:xfrm>
        </p:spPr>
        <p:txBody>
          <a:bodyPr anchor="b">
            <a:noAutofit/>
          </a:bodyPr>
          <a:lstStyle>
            <a:lvl1pPr algn="ctr">
              <a:defRPr sz="1200" b="1" i="0">
                <a:solidFill>
                  <a:schemeClr val="accent3"/>
                </a:solidFill>
                <a:latin typeface="Poppins SemiBold"/>
                <a:cs typeface="Poppins Medium" pitchFamily="2" charset="77"/>
              </a:defRPr>
            </a:lvl1pPr>
          </a:lstStyle>
          <a:p>
            <a:pPr lvl="0"/>
            <a:r>
              <a:rPr lang="en-US"/>
              <a:t>First and Last Name</a:t>
            </a:r>
          </a:p>
        </p:txBody>
      </p:sp>
      <p:sp>
        <p:nvSpPr>
          <p:cNvPr id="21" name="Text Placeholder 58">
            <a:extLst>
              <a:ext uri="{FF2B5EF4-FFF2-40B4-BE49-F238E27FC236}">
                <a16:creationId xmlns:a16="http://schemas.microsoft.com/office/drawing/2014/main" id="{F264C472-4311-C939-8061-B7243A36963A}"/>
              </a:ext>
            </a:extLst>
          </p:cNvPr>
          <p:cNvSpPr>
            <a:spLocks noGrp="1"/>
          </p:cNvSpPr>
          <p:nvPr>
            <p:ph type="body" sz="quarter" idx="26" hasCustomPrompt="1"/>
          </p:nvPr>
        </p:nvSpPr>
        <p:spPr>
          <a:xfrm>
            <a:off x="5170016" y="3506867"/>
            <a:ext cx="1834116" cy="271936"/>
          </a:xfrm>
        </p:spPr>
        <p:txBody>
          <a:bodyPr>
            <a:noAutofit/>
          </a:bodyPr>
          <a:lstStyle>
            <a:lvl1pPr algn="ctr">
              <a:defRPr sz="8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27" name="Straight Connector 26">
            <a:extLst>
              <a:ext uri="{FF2B5EF4-FFF2-40B4-BE49-F238E27FC236}">
                <a16:creationId xmlns:a16="http://schemas.microsoft.com/office/drawing/2014/main" id="{AF491D56-DA50-DB30-3DC7-A5F85EA9AA59}"/>
              </a:ext>
            </a:extLst>
          </p:cNvPr>
          <p:cNvCxnSpPr>
            <a:cxnSpLocks/>
          </p:cNvCxnSpPr>
          <p:nvPr/>
        </p:nvCxnSpPr>
        <p:spPr>
          <a:xfrm>
            <a:off x="5170016" y="3922433"/>
            <a:ext cx="1834116" cy="3361"/>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28" name="Text Placeholder 58">
            <a:extLst>
              <a:ext uri="{FF2B5EF4-FFF2-40B4-BE49-F238E27FC236}">
                <a16:creationId xmlns:a16="http://schemas.microsoft.com/office/drawing/2014/main" id="{1C83F354-19A5-0D14-F06F-D7D9C97362FB}"/>
              </a:ext>
            </a:extLst>
          </p:cNvPr>
          <p:cNvSpPr>
            <a:spLocks noGrp="1"/>
          </p:cNvSpPr>
          <p:nvPr>
            <p:ph type="body" sz="quarter" idx="30" hasCustomPrompt="1"/>
          </p:nvPr>
        </p:nvSpPr>
        <p:spPr>
          <a:xfrm>
            <a:off x="7336914" y="3234931"/>
            <a:ext cx="1834116" cy="271936"/>
          </a:xfrm>
        </p:spPr>
        <p:txBody>
          <a:bodyPr anchor="b">
            <a:noAutofit/>
          </a:bodyPr>
          <a:lstStyle>
            <a:lvl1pPr algn="ctr">
              <a:defRPr sz="1200" b="1" i="0">
                <a:solidFill>
                  <a:schemeClr val="accent3"/>
                </a:solidFill>
                <a:latin typeface="Poppins SemiBold"/>
                <a:cs typeface="Poppins Medium" pitchFamily="2" charset="77"/>
              </a:defRPr>
            </a:lvl1pPr>
          </a:lstStyle>
          <a:p>
            <a:pPr lvl="0"/>
            <a:r>
              <a:rPr lang="en-US"/>
              <a:t>First and Last Name</a:t>
            </a:r>
          </a:p>
        </p:txBody>
      </p:sp>
      <p:sp>
        <p:nvSpPr>
          <p:cNvPr id="29" name="Text Placeholder 58">
            <a:extLst>
              <a:ext uri="{FF2B5EF4-FFF2-40B4-BE49-F238E27FC236}">
                <a16:creationId xmlns:a16="http://schemas.microsoft.com/office/drawing/2014/main" id="{839412DE-9B21-3309-C48A-327D79E6A1B5}"/>
              </a:ext>
            </a:extLst>
          </p:cNvPr>
          <p:cNvSpPr>
            <a:spLocks noGrp="1"/>
          </p:cNvSpPr>
          <p:nvPr>
            <p:ph type="body" sz="quarter" idx="31" hasCustomPrompt="1"/>
          </p:nvPr>
        </p:nvSpPr>
        <p:spPr>
          <a:xfrm>
            <a:off x="7336914" y="3506867"/>
            <a:ext cx="1834116" cy="271936"/>
          </a:xfrm>
        </p:spPr>
        <p:txBody>
          <a:bodyPr>
            <a:noAutofit/>
          </a:bodyPr>
          <a:lstStyle>
            <a:lvl1pPr algn="ctr">
              <a:defRPr sz="8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67" name="Straight Connector 66">
            <a:extLst>
              <a:ext uri="{FF2B5EF4-FFF2-40B4-BE49-F238E27FC236}">
                <a16:creationId xmlns:a16="http://schemas.microsoft.com/office/drawing/2014/main" id="{710D2C5C-BABD-5282-94A9-AF0BA44E35EE}"/>
              </a:ext>
            </a:extLst>
          </p:cNvPr>
          <p:cNvCxnSpPr>
            <a:cxnSpLocks/>
          </p:cNvCxnSpPr>
          <p:nvPr/>
        </p:nvCxnSpPr>
        <p:spPr>
          <a:xfrm>
            <a:off x="7336914" y="3922433"/>
            <a:ext cx="1834116" cy="3361"/>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70" name="Text Placeholder 58">
            <a:extLst>
              <a:ext uri="{FF2B5EF4-FFF2-40B4-BE49-F238E27FC236}">
                <a16:creationId xmlns:a16="http://schemas.microsoft.com/office/drawing/2014/main" id="{96A3F250-D2E1-C7F5-5FB9-B8487B8EF751}"/>
              </a:ext>
            </a:extLst>
          </p:cNvPr>
          <p:cNvSpPr>
            <a:spLocks noGrp="1"/>
          </p:cNvSpPr>
          <p:nvPr>
            <p:ph type="body" sz="quarter" idx="35" hasCustomPrompt="1"/>
          </p:nvPr>
        </p:nvSpPr>
        <p:spPr>
          <a:xfrm>
            <a:off x="9496128" y="3234931"/>
            <a:ext cx="1834116" cy="271936"/>
          </a:xfrm>
        </p:spPr>
        <p:txBody>
          <a:bodyPr anchor="b">
            <a:noAutofit/>
          </a:bodyPr>
          <a:lstStyle>
            <a:lvl1pPr algn="ctr">
              <a:defRPr sz="1200" b="1" i="0">
                <a:solidFill>
                  <a:schemeClr val="accent3"/>
                </a:solidFill>
                <a:latin typeface="Poppins SemiBold"/>
                <a:cs typeface="Poppins Medium" pitchFamily="2" charset="77"/>
              </a:defRPr>
            </a:lvl1pPr>
          </a:lstStyle>
          <a:p>
            <a:pPr lvl="0"/>
            <a:r>
              <a:rPr lang="en-US"/>
              <a:t>First and Last Name</a:t>
            </a:r>
          </a:p>
        </p:txBody>
      </p:sp>
      <p:sp>
        <p:nvSpPr>
          <p:cNvPr id="71" name="Text Placeholder 58">
            <a:extLst>
              <a:ext uri="{FF2B5EF4-FFF2-40B4-BE49-F238E27FC236}">
                <a16:creationId xmlns:a16="http://schemas.microsoft.com/office/drawing/2014/main" id="{0676ECBB-4636-CE24-4EF5-F7F554721C08}"/>
              </a:ext>
            </a:extLst>
          </p:cNvPr>
          <p:cNvSpPr>
            <a:spLocks noGrp="1"/>
          </p:cNvSpPr>
          <p:nvPr>
            <p:ph type="body" sz="quarter" idx="36" hasCustomPrompt="1"/>
          </p:nvPr>
        </p:nvSpPr>
        <p:spPr>
          <a:xfrm>
            <a:off x="9496128" y="3506867"/>
            <a:ext cx="1834116" cy="271936"/>
          </a:xfrm>
        </p:spPr>
        <p:txBody>
          <a:bodyPr>
            <a:noAutofit/>
          </a:bodyPr>
          <a:lstStyle>
            <a:lvl1pPr algn="ctr">
              <a:defRPr sz="8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cxnSp>
        <p:nvCxnSpPr>
          <p:cNvPr id="80" name="Straight Connector 79">
            <a:extLst>
              <a:ext uri="{FF2B5EF4-FFF2-40B4-BE49-F238E27FC236}">
                <a16:creationId xmlns:a16="http://schemas.microsoft.com/office/drawing/2014/main" id="{14D7DD86-26D6-F108-626F-E5DA92BD4B8E}"/>
              </a:ext>
            </a:extLst>
          </p:cNvPr>
          <p:cNvCxnSpPr>
            <a:cxnSpLocks/>
          </p:cNvCxnSpPr>
          <p:nvPr/>
        </p:nvCxnSpPr>
        <p:spPr>
          <a:xfrm>
            <a:off x="9496128" y="3922433"/>
            <a:ext cx="1834116" cy="3361"/>
          </a:xfrm>
          <a:prstGeom prst="line">
            <a:avLst/>
          </a:prstGeom>
          <a:ln>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16" name="Text Placeholder 58">
            <a:extLst>
              <a:ext uri="{FF2B5EF4-FFF2-40B4-BE49-F238E27FC236}">
                <a16:creationId xmlns:a16="http://schemas.microsoft.com/office/drawing/2014/main" id="{ECAD7714-8021-3FAE-757D-83C478A1062C}"/>
              </a:ext>
            </a:extLst>
          </p:cNvPr>
          <p:cNvSpPr>
            <a:spLocks noGrp="1"/>
          </p:cNvSpPr>
          <p:nvPr>
            <p:ph type="body" sz="quarter" idx="19" hasCustomPrompt="1"/>
          </p:nvPr>
        </p:nvSpPr>
        <p:spPr>
          <a:xfrm>
            <a:off x="1066064" y="5475523"/>
            <a:ext cx="1619641" cy="257281"/>
          </a:xfrm>
        </p:spPr>
        <p:txBody>
          <a:bodyPr anchor="b">
            <a:noAutofit/>
          </a:bodyPr>
          <a:lstStyle>
            <a:lvl1pPr>
              <a:defRPr sz="800" b="0" i="0">
                <a:solidFill>
                  <a:schemeClr val="accent3"/>
                </a:solidFill>
                <a:latin typeface="Poppins" pitchFamily="2" charset="77"/>
                <a:cs typeface="Poppins" pitchFamily="2" charset="77"/>
              </a:defRPr>
            </a:lvl1pPr>
          </a:lstStyle>
          <a:p>
            <a:pPr lvl="0"/>
            <a:r>
              <a:rPr lang="en-US" err="1"/>
              <a:t>flastname@netgain.tech</a:t>
            </a:r>
            <a:endParaRPr lang="en-US"/>
          </a:p>
        </p:txBody>
      </p:sp>
      <p:sp>
        <p:nvSpPr>
          <p:cNvPr id="18" name="Text Placeholder 58">
            <a:extLst>
              <a:ext uri="{FF2B5EF4-FFF2-40B4-BE49-F238E27FC236}">
                <a16:creationId xmlns:a16="http://schemas.microsoft.com/office/drawing/2014/main" id="{613E87A0-7292-AC93-38D9-31F778FD4DF1}"/>
              </a:ext>
            </a:extLst>
          </p:cNvPr>
          <p:cNvSpPr>
            <a:spLocks noGrp="1"/>
          </p:cNvSpPr>
          <p:nvPr>
            <p:ph type="body" sz="quarter" idx="24" hasCustomPrompt="1"/>
          </p:nvPr>
        </p:nvSpPr>
        <p:spPr>
          <a:xfrm>
            <a:off x="3225278" y="5475523"/>
            <a:ext cx="1619641" cy="257281"/>
          </a:xfrm>
        </p:spPr>
        <p:txBody>
          <a:bodyPr anchor="b">
            <a:noAutofit/>
          </a:bodyPr>
          <a:lstStyle>
            <a:lvl1pPr>
              <a:defRPr sz="800" b="0" i="0">
                <a:solidFill>
                  <a:schemeClr val="accent3"/>
                </a:solidFill>
                <a:latin typeface="Poppins" pitchFamily="2" charset="77"/>
                <a:cs typeface="Poppins" pitchFamily="2" charset="77"/>
              </a:defRPr>
            </a:lvl1pPr>
          </a:lstStyle>
          <a:p>
            <a:pPr lvl="0"/>
            <a:r>
              <a:rPr lang="en-US" err="1"/>
              <a:t>flastname@netgain.tech</a:t>
            </a:r>
            <a:endParaRPr lang="en-US"/>
          </a:p>
        </p:txBody>
      </p:sp>
      <p:sp>
        <p:nvSpPr>
          <p:cNvPr id="25" name="Text Placeholder 58">
            <a:extLst>
              <a:ext uri="{FF2B5EF4-FFF2-40B4-BE49-F238E27FC236}">
                <a16:creationId xmlns:a16="http://schemas.microsoft.com/office/drawing/2014/main" id="{F60E6579-6897-4267-1665-25145FEB6E66}"/>
              </a:ext>
            </a:extLst>
          </p:cNvPr>
          <p:cNvSpPr>
            <a:spLocks noGrp="1"/>
          </p:cNvSpPr>
          <p:nvPr>
            <p:ph type="body" sz="quarter" idx="29" hasCustomPrompt="1"/>
          </p:nvPr>
        </p:nvSpPr>
        <p:spPr>
          <a:xfrm>
            <a:off x="5384491" y="5475523"/>
            <a:ext cx="1619641" cy="257281"/>
          </a:xfrm>
        </p:spPr>
        <p:txBody>
          <a:bodyPr anchor="b">
            <a:noAutofit/>
          </a:bodyPr>
          <a:lstStyle>
            <a:lvl1pPr>
              <a:defRPr sz="800" b="0" i="0">
                <a:solidFill>
                  <a:schemeClr val="accent3"/>
                </a:solidFill>
                <a:latin typeface="Poppins" pitchFamily="2" charset="77"/>
                <a:cs typeface="Poppins" pitchFamily="2" charset="77"/>
              </a:defRPr>
            </a:lvl1pPr>
          </a:lstStyle>
          <a:p>
            <a:pPr lvl="0"/>
            <a:r>
              <a:rPr lang="en-US" err="1"/>
              <a:t>flastname@netgain.tech</a:t>
            </a:r>
            <a:endParaRPr lang="en-US"/>
          </a:p>
        </p:txBody>
      </p:sp>
      <p:sp>
        <p:nvSpPr>
          <p:cNvPr id="34" name="Text Placeholder 58">
            <a:extLst>
              <a:ext uri="{FF2B5EF4-FFF2-40B4-BE49-F238E27FC236}">
                <a16:creationId xmlns:a16="http://schemas.microsoft.com/office/drawing/2014/main" id="{C2E93B07-CE58-B0BB-EC10-34801E3D3866}"/>
              </a:ext>
            </a:extLst>
          </p:cNvPr>
          <p:cNvSpPr>
            <a:spLocks noGrp="1"/>
          </p:cNvSpPr>
          <p:nvPr>
            <p:ph type="body" sz="quarter" idx="34" hasCustomPrompt="1"/>
          </p:nvPr>
        </p:nvSpPr>
        <p:spPr>
          <a:xfrm>
            <a:off x="7551389" y="5475523"/>
            <a:ext cx="1619641" cy="257281"/>
          </a:xfrm>
        </p:spPr>
        <p:txBody>
          <a:bodyPr anchor="b">
            <a:noAutofit/>
          </a:bodyPr>
          <a:lstStyle>
            <a:lvl1pPr>
              <a:defRPr sz="800" b="0" i="0">
                <a:solidFill>
                  <a:schemeClr val="accent3"/>
                </a:solidFill>
                <a:latin typeface="Poppins" pitchFamily="2" charset="77"/>
                <a:cs typeface="Poppins" pitchFamily="2" charset="77"/>
              </a:defRPr>
            </a:lvl1pPr>
          </a:lstStyle>
          <a:p>
            <a:pPr lvl="0"/>
            <a:r>
              <a:rPr lang="en-US" err="1"/>
              <a:t>flastname@netgain.tech</a:t>
            </a:r>
            <a:endParaRPr lang="en-US"/>
          </a:p>
        </p:txBody>
      </p:sp>
      <p:sp>
        <p:nvSpPr>
          <p:cNvPr id="37" name="Text Placeholder 58">
            <a:extLst>
              <a:ext uri="{FF2B5EF4-FFF2-40B4-BE49-F238E27FC236}">
                <a16:creationId xmlns:a16="http://schemas.microsoft.com/office/drawing/2014/main" id="{FCA31545-97C1-E26D-71E9-CBE9A6BBEE5D}"/>
              </a:ext>
            </a:extLst>
          </p:cNvPr>
          <p:cNvSpPr>
            <a:spLocks noGrp="1"/>
          </p:cNvSpPr>
          <p:nvPr>
            <p:ph type="body" sz="quarter" idx="42" hasCustomPrompt="1"/>
          </p:nvPr>
        </p:nvSpPr>
        <p:spPr>
          <a:xfrm>
            <a:off x="9710603" y="5475523"/>
            <a:ext cx="1619641" cy="257281"/>
          </a:xfrm>
        </p:spPr>
        <p:txBody>
          <a:bodyPr anchor="b">
            <a:noAutofit/>
          </a:bodyPr>
          <a:lstStyle>
            <a:lvl1pPr>
              <a:defRPr sz="800" b="0" i="0">
                <a:solidFill>
                  <a:schemeClr val="accent3"/>
                </a:solidFill>
                <a:latin typeface="Poppins" pitchFamily="2" charset="77"/>
                <a:cs typeface="Poppins" pitchFamily="2" charset="77"/>
              </a:defRPr>
            </a:lvl1pPr>
          </a:lstStyle>
          <a:p>
            <a:pPr lvl="0"/>
            <a:r>
              <a:rPr lang="en-US" err="1"/>
              <a:t>flastname@netgain.tech</a:t>
            </a:r>
            <a:endParaRPr lang="en-US"/>
          </a:p>
        </p:txBody>
      </p:sp>
      <p:pic>
        <p:nvPicPr>
          <p:cNvPr id="38" name="Picture 37">
            <a:extLst>
              <a:ext uri="{FF2B5EF4-FFF2-40B4-BE49-F238E27FC236}">
                <a16:creationId xmlns:a16="http://schemas.microsoft.com/office/drawing/2014/main" id="{17B2212C-BBA9-0D80-0154-EB51433200FC}"/>
              </a:ext>
            </a:extLst>
          </p:cNvPr>
          <p:cNvPicPr>
            <a:picLocks noChangeAspect="1"/>
          </p:cNvPicPr>
          <p:nvPr/>
        </p:nvPicPr>
        <p:blipFill>
          <a:blip r:embed="rId2"/>
          <a:stretch>
            <a:fillRect/>
          </a:stretch>
        </p:blipFill>
        <p:spPr>
          <a:xfrm>
            <a:off x="7404366" y="5564654"/>
            <a:ext cx="129438" cy="97183"/>
          </a:xfrm>
          <a:prstGeom prst="rect">
            <a:avLst/>
          </a:prstGeom>
        </p:spPr>
      </p:pic>
      <p:pic>
        <p:nvPicPr>
          <p:cNvPr id="39" name="Picture 38">
            <a:extLst>
              <a:ext uri="{FF2B5EF4-FFF2-40B4-BE49-F238E27FC236}">
                <a16:creationId xmlns:a16="http://schemas.microsoft.com/office/drawing/2014/main" id="{3A9FC0FF-982D-2D22-00DF-B0ECF4A3AAEB}"/>
              </a:ext>
            </a:extLst>
          </p:cNvPr>
          <p:cNvPicPr>
            <a:picLocks noChangeAspect="1"/>
          </p:cNvPicPr>
          <p:nvPr/>
        </p:nvPicPr>
        <p:blipFill>
          <a:blip r:embed="rId2"/>
          <a:stretch>
            <a:fillRect/>
          </a:stretch>
        </p:blipFill>
        <p:spPr>
          <a:xfrm>
            <a:off x="9562775" y="5564654"/>
            <a:ext cx="129438" cy="97183"/>
          </a:xfrm>
          <a:prstGeom prst="rect">
            <a:avLst/>
          </a:prstGeom>
        </p:spPr>
      </p:pic>
      <p:pic>
        <p:nvPicPr>
          <p:cNvPr id="40" name="Picture 39">
            <a:extLst>
              <a:ext uri="{FF2B5EF4-FFF2-40B4-BE49-F238E27FC236}">
                <a16:creationId xmlns:a16="http://schemas.microsoft.com/office/drawing/2014/main" id="{AC5AF0E6-E147-B465-4383-15BE51100A39}"/>
              </a:ext>
            </a:extLst>
          </p:cNvPr>
          <p:cNvPicPr>
            <a:picLocks noChangeAspect="1"/>
          </p:cNvPicPr>
          <p:nvPr/>
        </p:nvPicPr>
        <p:blipFill>
          <a:blip r:embed="rId2"/>
          <a:stretch>
            <a:fillRect/>
          </a:stretch>
        </p:blipFill>
        <p:spPr>
          <a:xfrm>
            <a:off x="5235324" y="5564654"/>
            <a:ext cx="129438" cy="97183"/>
          </a:xfrm>
          <a:prstGeom prst="rect">
            <a:avLst/>
          </a:prstGeom>
        </p:spPr>
      </p:pic>
      <p:pic>
        <p:nvPicPr>
          <p:cNvPr id="41" name="Picture 40">
            <a:extLst>
              <a:ext uri="{FF2B5EF4-FFF2-40B4-BE49-F238E27FC236}">
                <a16:creationId xmlns:a16="http://schemas.microsoft.com/office/drawing/2014/main" id="{C8202D17-D59D-76B8-B559-641109267ABB}"/>
              </a:ext>
            </a:extLst>
          </p:cNvPr>
          <p:cNvPicPr>
            <a:picLocks noChangeAspect="1"/>
          </p:cNvPicPr>
          <p:nvPr/>
        </p:nvPicPr>
        <p:blipFill>
          <a:blip r:embed="rId2"/>
          <a:stretch>
            <a:fillRect/>
          </a:stretch>
        </p:blipFill>
        <p:spPr>
          <a:xfrm>
            <a:off x="3078346" y="5564654"/>
            <a:ext cx="129438" cy="97183"/>
          </a:xfrm>
          <a:prstGeom prst="rect">
            <a:avLst/>
          </a:prstGeom>
        </p:spPr>
      </p:pic>
      <p:pic>
        <p:nvPicPr>
          <p:cNvPr id="42" name="Picture 41">
            <a:extLst>
              <a:ext uri="{FF2B5EF4-FFF2-40B4-BE49-F238E27FC236}">
                <a16:creationId xmlns:a16="http://schemas.microsoft.com/office/drawing/2014/main" id="{82363910-BC69-F345-81F4-00E7C2F0A86F}"/>
              </a:ext>
            </a:extLst>
          </p:cNvPr>
          <p:cNvPicPr>
            <a:picLocks noChangeAspect="1"/>
          </p:cNvPicPr>
          <p:nvPr/>
        </p:nvPicPr>
        <p:blipFill>
          <a:blip r:embed="rId2"/>
          <a:stretch>
            <a:fillRect/>
          </a:stretch>
        </p:blipFill>
        <p:spPr>
          <a:xfrm>
            <a:off x="922013" y="5564654"/>
            <a:ext cx="129438" cy="97183"/>
          </a:xfrm>
          <a:prstGeom prst="rect">
            <a:avLst/>
          </a:prstGeom>
        </p:spPr>
      </p:pic>
      <p:sp>
        <p:nvSpPr>
          <p:cNvPr id="11" name="Text Placeholder 11">
            <a:extLst>
              <a:ext uri="{FF2B5EF4-FFF2-40B4-BE49-F238E27FC236}">
                <a16:creationId xmlns:a16="http://schemas.microsoft.com/office/drawing/2014/main" id="{3A3FBE9D-040C-63BF-3A9B-14F42907F6F0}"/>
              </a:ext>
            </a:extLst>
          </p:cNvPr>
          <p:cNvSpPr>
            <a:spLocks noGrp="1"/>
          </p:cNvSpPr>
          <p:nvPr>
            <p:ph type="body" sz="quarter" idx="43" hasCustomPrompt="1"/>
          </p:nvPr>
        </p:nvSpPr>
        <p:spPr>
          <a:xfrm>
            <a:off x="851589" y="4086382"/>
            <a:ext cx="1834116" cy="1242149"/>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17" name="Text Placeholder 11">
            <a:extLst>
              <a:ext uri="{FF2B5EF4-FFF2-40B4-BE49-F238E27FC236}">
                <a16:creationId xmlns:a16="http://schemas.microsoft.com/office/drawing/2014/main" id="{0B575459-F3E8-5C26-5BAF-7217980A44C8}"/>
              </a:ext>
            </a:extLst>
          </p:cNvPr>
          <p:cNvSpPr>
            <a:spLocks noGrp="1"/>
          </p:cNvSpPr>
          <p:nvPr>
            <p:ph type="body" sz="quarter" idx="44" hasCustomPrompt="1"/>
          </p:nvPr>
        </p:nvSpPr>
        <p:spPr>
          <a:xfrm>
            <a:off x="3008550" y="4093448"/>
            <a:ext cx="1834116" cy="1242149"/>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26" name="Text Placeholder 11">
            <a:extLst>
              <a:ext uri="{FF2B5EF4-FFF2-40B4-BE49-F238E27FC236}">
                <a16:creationId xmlns:a16="http://schemas.microsoft.com/office/drawing/2014/main" id="{DE9A77C3-FB0F-727C-01B8-EEC7B3C907CA}"/>
              </a:ext>
            </a:extLst>
          </p:cNvPr>
          <p:cNvSpPr>
            <a:spLocks noGrp="1"/>
          </p:cNvSpPr>
          <p:nvPr>
            <p:ph type="body" sz="quarter" idx="45" hasCustomPrompt="1"/>
          </p:nvPr>
        </p:nvSpPr>
        <p:spPr>
          <a:xfrm>
            <a:off x="5166731" y="4093448"/>
            <a:ext cx="1834116" cy="1242149"/>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36" name="Text Placeholder 11">
            <a:extLst>
              <a:ext uri="{FF2B5EF4-FFF2-40B4-BE49-F238E27FC236}">
                <a16:creationId xmlns:a16="http://schemas.microsoft.com/office/drawing/2014/main" id="{BBF6C62A-6F24-1485-4D88-1A05CBF56F5E}"/>
              </a:ext>
            </a:extLst>
          </p:cNvPr>
          <p:cNvSpPr>
            <a:spLocks noGrp="1"/>
          </p:cNvSpPr>
          <p:nvPr>
            <p:ph type="body" sz="quarter" idx="46" hasCustomPrompt="1"/>
          </p:nvPr>
        </p:nvSpPr>
        <p:spPr>
          <a:xfrm>
            <a:off x="7339660" y="4093448"/>
            <a:ext cx="1834116" cy="1242149"/>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44" name="Text Placeholder 11">
            <a:extLst>
              <a:ext uri="{FF2B5EF4-FFF2-40B4-BE49-F238E27FC236}">
                <a16:creationId xmlns:a16="http://schemas.microsoft.com/office/drawing/2014/main" id="{4B9CA82C-C8B8-5A1B-EF5D-EB7257A5023D}"/>
              </a:ext>
            </a:extLst>
          </p:cNvPr>
          <p:cNvSpPr>
            <a:spLocks noGrp="1"/>
          </p:cNvSpPr>
          <p:nvPr>
            <p:ph type="body" sz="quarter" idx="47" hasCustomPrompt="1"/>
          </p:nvPr>
        </p:nvSpPr>
        <p:spPr>
          <a:xfrm>
            <a:off x="9497840" y="4093448"/>
            <a:ext cx="1834116" cy="1242149"/>
          </a:xfrm>
        </p:spPr>
        <p:txBody>
          <a:bodyPr lIns="91440" rIns="0"/>
          <a:lstStyle>
            <a:lvl1pPr marL="173038" indent="-173038">
              <a:lnSpc>
                <a:spcPct val="100000"/>
              </a:lnSpc>
              <a:spcBef>
                <a:spcPts val="1000"/>
              </a:spcBef>
              <a:buClr>
                <a:schemeClr val="accent2"/>
              </a:buClr>
              <a:buFont typeface="Arial" panose="020B0604020202020204" pitchFamily="34" charset="0"/>
              <a:buChar char="•"/>
              <a:tabLst/>
              <a:defRPr sz="1200" b="0" i="0" baseline="0">
                <a:latin typeface="Noto Sans" panose="020B0502040504020204"/>
                <a:cs typeface="Poppins" pitchFamily="2" charset="77"/>
              </a:defRPr>
            </a:lvl1pPr>
          </a:lstStyle>
          <a:p>
            <a:pPr lvl="0"/>
            <a:r>
              <a:rPr lang="en-US"/>
              <a:t>Details go here</a:t>
            </a:r>
          </a:p>
          <a:p>
            <a:pPr lvl="0"/>
            <a:r>
              <a:rPr lang="en-US"/>
              <a:t>Details go here</a:t>
            </a:r>
          </a:p>
          <a:p>
            <a:pPr lvl="0"/>
            <a:r>
              <a:rPr lang="en-US"/>
              <a:t>Details go here</a:t>
            </a:r>
          </a:p>
          <a:p>
            <a:pPr lvl="0"/>
            <a:endParaRPr lang="en-US"/>
          </a:p>
        </p:txBody>
      </p:sp>
      <p:sp>
        <p:nvSpPr>
          <p:cNvPr id="14" name="Picture Placeholder 66">
            <a:extLst>
              <a:ext uri="{FF2B5EF4-FFF2-40B4-BE49-F238E27FC236}">
                <a16:creationId xmlns:a16="http://schemas.microsoft.com/office/drawing/2014/main" id="{5C5EFCA6-8567-0F00-990E-9A50F8590246}"/>
              </a:ext>
            </a:extLst>
          </p:cNvPr>
          <p:cNvSpPr>
            <a:spLocks noGrp="1"/>
          </p:cNvSpPr>
          <p:nvPr>
            <p:ph type="pic" sz="quarter" idx="48" hasCustomPrompt="1"/>
          </p:nvPr>
        </p:nvSpPr>
        <p:spPr>
          <a:xfrm>
            <a:off x="1186433" y="1906830"/>
            <a:ext cx="1159033" cy="1159033"/>
          </a:xfrm>
          <a:prstGeom prst="ellipse">
            <a:avLst/>
          </a:prstGeom>
          <a:solidFill>
            <a:schemeClr val="accent2"/>
          </a:solidFill>
          <a:ln w="28575">
            <a:solidFill>
              <a:schemeClr val="accent2"/>
            </a:solidFill>
          </a:ln>
        </p:spPr>
        <p:txBody>
          <a:bodyPr anchor="ctr"/>
          <a:lstStyle>
            <a:lvl1pPr algn="ctr">
              <a:defRPr sz="1000" b="0" i="0">
                <a:solidFill>
                  <a:schemeClr val="tx1"/>
                </a:solidFill>
                <a:latin typeface="Poppins" pitchFamily="2" charset="77"/>
                <a:cs typeface="Poppins" pitchFamily="2" charset="77"/>
              </a:defRPr>
            </a:lvl1pPr>
          </a:lstStyle>
          <a:p>
            <a:r>
              <a:rPr lang="en-US"/>
              <a:t>Headshot here</a:t>
            </a:r>
          </a:p>
        </p:txBody>
      </p:sp>
      <p:sp>
        <p:nvSpPr>
          <p:cNvPr id="22" name="Picture Placeholder 66">
            <a:extLst>
              <a:ext uri="{FF2B5EF4-FFF2-40B4-BE49-F238E27FC236}">
                <a16:creationId xmlns:a16="http://schemas.microsoft.com/office/drawing/2014/main" id="{1E69A616-F9E8-5560-F99C-F36C25A903AF}"/>
              </a:ext>
            </a:extLst>
          </p:cNvPr>
          <p:cNvSpPr>
            <a:spLocks noGrp="1"/>
          </p:cNvSpPr>
          <p:nvPr>
            <p:ph type="pic" sz="quarter" idx="49" hasCustomPrompt="1"/>
          </p:nvPr>
        </p:nvSpPr>
        <p:spPr>
          <a:xfrm>
            <a:off x="3348387" y="1906830"/>
            <a:ext cx="1159033" cy="1159033"/>
          </a:xfrm>
          <a:prstGeom prst="ellipse">
            <a:avLst/>
          </a:prstGeom>
          <a:solidFill>
            <a:schemeClr val="accent2"/>
          </a:solidFill>
          <a:ln w="28575">
            <a:solidFill>
              <a:schemeClr val="accent2"/>
            </a:solidFill>
          </a:ln>
        </p:spPr>
        <p:txBody>
          <a:bodyPr anchor="ctr"/>
          <a:lstStyle>
            <a:lvl1pPr algn="ctr">
              <a:defRPr sz="1000" b="0" i="0">
                <a:solidFill>
                  <a:schemeClr val="tx1"/>
                </a:solidFill>
                <a:latin typeface="Poppins" pitchFamily="2" charset="77"/>
                <a:cs typeface="Poppins" pitchFamily="2" charset="77"/>
              </a:defRPr>
            </a:lvl1pPr>
          </a:lstStyle>
          <a:p>
            <a:r>
              <a:rPr lang="en-US"/>
              <a:t>Headshot here</a:t>
            </a:r>
          </a:p>
        </p:txBody>
      </p:sp>
      <p:sp>
        <p:nvSpPr>
          <p:cNvPr id="24" name="Picture Placeholder 66">
            <a:extLst>
              <a:ext uri="{FF2B5EF4-FFF2-40B4-BE49-F238E27FC236}">
                <a16:creationId xmlns:a16="http://schemas.microsoft.com/office/drawing/2014/main" id="{ECE43EED-10BE-1B63-E0A2-6ED97A6FA3A9}"/>
              </a:ext>
            </a:extLst>
          </p:cNvPr>
          <p:cNvSpPr>
            <a:spLocks noGrp="1"/>
          </p:cNvSpPr>
          <p:nvPr>
            <p:ph type="pic" sz="quarter" idx="50" hasCustomPrompt="1"/>
          </p:nvPr>
        </p:nvSpPr>
        <p:spPr>
          <a:xfrm>
            <a:off x="5510340" y="1906830"/>
            <a:ext cx="1159033" cy="1159033"/>
          </a:xfrm>
          <a:prstGeom prst="ellipse">
            <a:avLst/>
          </a:prstGeom>
          <a:solidFill>
            <a:schemeClr val="accent2"/>
          </a:solidFill>
          <a:ln w="28575">
            <a:solidFill>
              <a:schemeClr val="accent2"/>
            </a:solidFill>
          </a:ln>
        </p:spPr>
        <p:txBody>
          <a:bodyPr anchor="ctr"/>
          <a:lstStyle>
            <a:lvl1pPr algn="ctr">
              <a:defRPr sz="1000" b="0" i="0">
                <a:solidFill>
                  <a:schemeClr val="tx1"/>
                </a:solidFill>
                <a:latin typeface="Poppins" pitchFamily="2" charset="77"/>
                <a:cs typeface="Poppins" pitchFamily="2" charset="77"/>
              </a:defRPr>
            </a:lvl1pPr>
          </a:lstStyle>
          <a:p>
            <a:r>
              <a:rPr lang="en-US"/>
              <a:t>Headshot here</a:t>
            </a:r>
          </a:p>
        </p:txBody>
      </p:sp>
      <p:sp>
        <p:nvSpPr>
          <p:cNvPr id="32" name="Picture Placeholder 66">
            <a:extLst>
              <a:ext uri="{FF2B5EF4-FFF2-40B4-BE49-F238E27FC236}">
                <a16:creationId xmlns:a16="http://schemas.microsoft.com/office/drawing/2014/main" id="{A72EE962-946C-16FA-B148-9034501545FE}"/>
              </a:ext>
            </a:extLst>
          </p:cNvPr>
          <p:cNvSpPr>
            <a:spLocks noGrp="1"/>
          </p:cNvSpPr>
          <p:nvPr>
            <p:ph type="pic" sz="quarter" idx="51" hasCustomPrompt="1"/>
          </p:nvPr>
        </p:nvSpPr>
        <p:spPr>
          <a:xfrm>
            <a:off x="7672294" y="1906830"/>
            <a:ext cx="1159033" cy="1159033"/>
          </a:xfrm>
          <a:prstGeom prst="ellipse">
            <a:avLst/>
          </a:prstGeom>
          <a:solidFill>
            <a:schemeClr val="accent2"/>
          </a:solidFill>
          <a:ln w="28575">
            <a:solidFill>
              <a:schemeClr val="accent2"/>
            </a:solidFill>
          </a:ln>
        </p:spPr>
        <p:txBody>
          <a:bodyPr anchor="ctr"/>
          <a:lstStyle>
            <a:lvl1pPr algn="ctr">
              <a:defRPr sz="1000" b="0" i="0">
                <a:solidFill>
                  <a:schemeClr val="tx1"/>
                </a:solidFill>
                <a:latin typeface="Poppins" pitchFamily="2" charset="77"/>
                <a:cs typeface="Poppins" pitchFamily="2" charset="77"/>
              </a:defRPr>
            </a:lvl1pPr>
          </a:lstStyle>
          <a:p>
            <a:r>
              <a:rPr lang="en-US"/>
              <a:t>Headshot here</a:t>
            </a:r>
          </a:p>
        </p:txBody>
      </p:sp>
      <p:sp>
        <p:nvSpPr>
          <p:cNvPr id="45" name="Picture Placeholder 66">
            <a:extLst>
              <a:ext uri="{FF2B5EF4-FFF2-40B4-BE49-F238E27FC236}">
                <a16:creationId xmlns:a16="http://schemas.microsoft.com/office/drawing/2014/main" id="{B54C146C-652F-8B6E-BD4A-0E618F1D7001}"/>
              </a:ext>
            </a:extLst>
          </p:cNvPr>
          <p:cNvSpPr>
            <a:spLocks noGrp="1"/>
          </p:cNvSpPr>
          <p:nvPr>
            <p:ph type="pic" sz="quarter" idx="52" hasCustomPrompt="1"/>
          </p:nvPr>
        </p:nvSpPr>
        <p:spPr>
          <a:xfrm>
            <a:off x="9834247" y="1906830"/>
            <a:ext cx="1159033" cy="1159033"/>
          </a:xfrm>
          <a:prstGeom prst="ellipse">
            <a:avLst/>
          </a:prstGeom>
          <a:solidFill>
            <a:schemeClr val="accent2"/>
          </a:solidFill>
          <a:ln w="28575">
            <a:solidFill>
              <a:schemeClr val="accent2"/>
            </a:solidFill>
          </a:ln>
        </p:spPr>
        <p:txBody>
          <a:bodyPr anchor="ctr"/>
          <a:lstStyle>
            <a:lvl1pPr algn="ctr">
              <a:defRPr sz="1000" b="0" i="0">
                <a:solidFill>
                  <a:schemeClr val="tx1"/>
                </a:solidFill>
                <a:latin typeface="Poppins" pitchFamily="2" charset="77"/>
                <a:cs typeface="Poppins" pitchFamily="2" charset="77"/>
              </a:defRPr>
            </a:lvl1pPr>
          </a:lstStyle>
          <a:p>
            <a:r>
              <a:rPr lang="en-US"/>
              <a:t>Headshot here</a:t>
            </a:r>
          </a:p>
        </p:txBody>
      </p:sp>
      <p:sp>
        <p:nvSpPr>
          <p:cNvPr id="2" name="Slide Number Placeholder 5">
            <a:extLst>
              <a:ext uri="{FF2B5EF4-FFF2-40B4-BE49-F238E27FC236}">
                <a16:creationId xmlns:a16="http://schemas.microsoft.com/office/drawing/2014/main" id="{17139CA4-C37C-CDEE-ED94-542898184278}"/>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4271936326"/>
      </p:ext>
    </p:extLst>
  </p:cSld>
  <p:clrMapOvr>
    <a:masterClrMapping/>
  </p:clrMapOvr>
  <p:extLst>
    <p:ext uri="{DCECCB84-F9BA-43D5-87BE-67443E8EF086}">
      <p15:sldGuideLst xmlns:p15="http://schemas.microsoft.com/office/powerpoint/2012/main">
        <p15:guide id="1" orient="horz" pos="3744">
          <p15:clr>
            <a:srgbClr val="FBAE40"/>
          </p15:clr>
        </p15:guide>
        <p15:guide id="2" pos="3840">
          <p15:clr>
            <a:srgbClr val="FBAE40"/>
          </p15:clr>
        </p15:guide>
        <p15:guide id="3" orient="horz" pos="25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yout - heading + subheading + bullets + photo navy offset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37698"/>
            <a:ext cx="4881563"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10" name="Rounded Rectangle 9">
            <a:extLst>
              <a:ext uri="{FF2B5EF4-FFF2-40B4-BE49-F238E27FC236}">
                <a16:creationId xmlns:a16="http://schemas.microsoft.com/office/drawing/2014/main" id="{2812F3AE-A0D2-CA10-4D9A-0951FED225E3}"/>
              </a:ext>
            </a:extLst>
          </p:cNvPr>
          <p:cNvSpPr/>
          <p:nvPr/>
        </p:nvSpPr>
        <p:spPr>
          <a:xfrm>
            <a:off x="6324600" y="632898"/>
            <a:ext cx="5148262" cy="5029200"/>
          </a:xfrm>
          <a:prstGeom prst="roundRect">
            <a:avLst>
              <a:gd name="adj" fmla="val 789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3FEE550F-8155-F0FB-02AF-7EF314DBE083}"/>
              </a:ext>
            </a:extLst>
          </p:cNvPr>
          <p:cNvSpPr>
            <a:spLocks noGrp="1"/>
          </p:cNvSpPr>
          <p:nvPr>
            <p:ph type="pic" sz="quarter" idx="13"/>
          </p:nvPr>
        </p:nvSpPr>
        <p:spPr>
          <a:xfrm>
            <a:off x="6096000" y="937698"/>
            <a:ext cx="5028182" cy="5029200"/>
          </a:xfrm>
          <a:prstGeom prst="roundRect">
            <a:avLst>
              <a:gd name="adj" fmla="val 7473"/>
            </a:avLst>
          </a:prstGeom>
          <a:effectLst>
            <a:outerShdw blurRad="127000" sx="102000" sy="102000" algn="ctr" rotWithShape="0">
              <a:prstClr val="black">
                <a:alpha val="4000"/>
              </a:prstClr>
            </a:outerShdw>
          </a:effectLst>
        </p:spPr>
        <p:txBody>
          <a:bodyPr/>
          <a:lstStyle>
            <a:lvl1pPr>
              <a:defRPr b="0" i="0">
                <a:latin typeface="Poppins" pitchFamily="2" charset="77"/>
                <a:cs typeface="Poppins" pitchFamily="2" charset="77"/>
              </a:defRPr>
            </a:lvl1pPr>
          </a:lstStyle>
          <a:p>
            <a:r>
              <a:rPr lang="en-US"/>
              <a:t>Click icon to add picture</a:t>
            </a:r>
          </a:p>
        </p:txBody>
      </p:sp>
      <p:sp>
        <p:nvSpPr>
          <p:cNvPr id="13" name="Text Placeholder 11">
            <a:extLst>
              <a:ext uri="{FF2B5EF4-FFF2-40B4-BE49-F238E27FC236}">
                <a16:creationId xmlns:a16="http://schemas.microsoft.com/office/drawing/2014/main" id="{9A68995D-BB92-EA87-462F-CBB842B56FBF}"/>
              </a:ext>
            </a:extLst>
          </p:cNvPr>
          <p:cNvSpPr>
            <a:spLocks noGrp="1"/>
          </p:cNvSpPr>
          <p:nvPr>
            <p:ph type="body" sz="quarter" idx="15" hasCustomPrompt="1"/>
          </p:nvPr>
        </p:nvSpPr>
        <p:spPr>
          <a:xfrm>
            <a:off x="838200" y="3225799"/>
            <a:ext cx="4881563"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3A44B65D-8A08-624B-F712-D8AA8D6053AE}"/>
              </a:ext>
            </a:extLst>
          </p:cNvPr>
          <p:cNvSpPr>
            <a:spLocks noGrp="1"/>
          </p:cNvSpPr>
          <p:nvPr>
            <p:ph type="body" sz="quarter" idx="14" hasCustomPrompt="1"/>
          </p:nvPr>
        </p:nvSpPr>
        <p:spPr>
          <a:xfrm>
            <a:off x="838199" y="4179003"/>
            <a:ext cx="4881563" cy="1764595"/>
          </a:xfrm>
        </p:spPr>
        <p:txBody>
          <a:bodyPr/>
          <a:lstStyle>
            <a:lvl1pPr marL="457200" indent="-169863">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3754545167"/>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 heading + subheading + bullets + photo navy offset (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6665118" y="937698"/>
            <a:ext cx="4688683" cy="2105026"/>
          </a:xfrm>
        </p:spPr>
        <p:txBody>
          <a:bodyPr>
            <a:noAutofit/>
          </a:bodyPr>
          <a:lstStyle>
            <a:lvl1pPr>
              <a:defRPr sz="4400"/>
            </a:lvl1pPr>
          </a:lstStyle>
          <a:p>
            <a:r>
              <a:rPr lang="en"/>
              <a:t>Replace with header in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10" name="Rounded Rectangle 9">
            <a:extLst>
              <a:ext uri="{FF2B5EF4-FFF2-40B4-BE49-F238E27FC236}">
                <a16:creationId xmlns:a16="http://schemas.microsoft.com/office/drawing/2014/main" id="{2812F3AE-A0D2-CA10-4D9A-0951FED225E3}"/>
              </a:ext>
            </a:extLst>
          </p:cNvPr>
          <p:cNvSpPr/>
          <p:nvPr/>
        </p:nvSpPr>
        <p:spPr>
          <a:xfrm>
            <a:off x="702860" y="632898"/>
            <a:ext cx="5148262" cy="5029200"/>
          </a:xfrm>
          <a:prstGeom prst="roundRect">
            <a:avLst>
              <a:gd name="adj" fmla="val 789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3FEE550F-8155-F0FB-02AF-7EF314DBE083}"/>
              </a:ext>
            </a:extLst>
          </p:cNvPr>
          <p:cNvSpPr>
            <a:spLocks noGrp="1"/>
          </p:cNvSpPr>
          <p:nvPr>
            <p:ph type="pic" sz="quarter" idx="13"/>
          </p:nvPr>
        </p:nvSpPr>
        <p:spPr>
          <a:xfrm>
            <a:off x="1067818" y="937698"/>
            <a:ext cx="5028182" cy="5029200"/>
          </a:xfrm>
          <a:prstGeom prst="roundRect">
            <a:avLst>
              <a:gd name="adj" fmla="val 7473"/>
            </a:avLst>
          </a:prstGeom>
          <a:effectLst>
            <a:outerShdw blurRad="127000" sx="102000" sy="102000" algn="ctr" rotWithShape="0">
              <a:prstClr val="black">
                <a:alpha val="4000"/>
              </a:prstClr>
            </a:outerShdw>
          </a:effectLst>
        </p:spPr>
        <p:txBody>
          <a:bodyPr/>
          <a:lstStyle>
            <a:lvl1pPr>
              <a:defRPr b="0" i="0">
                <a:latin typeface="Poppins" pitchFamily="2" charset="77"/>
                <a:cs typeface="Poppins" pitchFamily="2" charset="77"/>
              </a:defRPr>
            </a:lvl1pPr>
          </a:lstStyle>
          <a:p>
            <a:r>
              <a:rPr lang="en-US"/>
              <a:t>Click icon to add picture</a:t>
            </a:r>
          </a:p>
        </p:txBody>
      </p:sp>
      <p:sp>
        <p:nvSpPr>
          <p:cNvPr id="6" name="Text Placeholder 11">
            <a:extLst>
              <a:ext uri="{FF2B5EF4-FFF2-40B4-BE49-F238E27FC236}">
                <a16:creationId xmlns:a16="http://schemas.microsoft.com/office/drawing/2014/main" id="{2DF63F90-D4E7-305D-A55A-24DFFB26A0A1}"/>
              </a:ext>
            </a:extLst>
          </p:cNvPr>
          <p:cNvSpPr>
            <a:spLocks noGrp="1"/>
          </p:cNvSpPr>
          <p:nvPr>
            <p:ph type="body" sz="quarter" idx="15" hasCustomPrompt="1"/>
          </p:nvPr>
        </p:nvSpPr>
        <p:spPr>
          <a:xfrm>
            <a:off x="6665118" y="3225799"/>
            <a:ext cx="4688683"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a:t>
            </a:r>
          </a:p>
        </p:txBody>
      </p:sp>
      <p:sp>
        <p:nvSpPr>
          <p:cNvPr id="3" name="Text Placeholder 11">
            <a:extLst>
              <a:ext uri="{FF2B5EF4-FFF2-40B4-BE49-F238E27FC236}">
                <a16:creationId xmlns:a16="http://schemas.microsoft.com/office/drawing/2014/main" id="{6FF6AEBC-B58E-3045-2592-8EFE40E52001}"/>
              </a:ext>
            </a:extLst>
          </p:cNvPr>
          <p:cNvSpPr>
            <a:spLocks noGrp="1"/>
          </p:cNvSpPr>
          <p:nvPr>
            <p:ph type="body" sz="quarter" idx="14" hasCustomPrompt="1"/>
          </p:nvPr>
        </p:nvSpPr>
        <p:spPr>
          <a:xfrm>
            <a:off x="6643109" y="4179003"/>
            <a:ext cx="4688682" cy="1764595"/>
          </a:xfrm>
        </p:spPr>
        <p:txBody>
          <a:bodyPr/>
          <a:lstStyle>
            <a:lvl1pPr marL="457200" indent="-169863">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6259997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ayout - heading + subheading + bullets + photo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37698"/>
            <a:ext cx="4881563"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9" name="Picture Placeholder 8">
            <a:extLst>
              <a:ext uri="{FF2B5EF4-FFF2-40B4-BE49-F238E27FC236}">
                <a16:creationId xmlns:a16="http://schemas.microsoft.com/office/drawing/2014/main" id="{3FEE550F-8155-F0FB-02AF-7EF314DBE083}"/>
              </a:ext>
            </a:extLst>
          </p:cNvPr>
          <p:cNvSpPr>
            <a:spLocks noGrp="1"/>
          </p:cNvSpPr>
          <p:nvPr>
            <p:ph type="pic" sz="quarter" idx="13"/>
          </p:nvPr>
        </p:nvSpPr>
        <p:spPr>
          <a:xfrm>
            <a:off x="6096000" y="937698"/>
            <a:ext cx="5257800" cy="5029200"/>
          </a:xfrm>
          <a:prstGeom prst="roundRect">
            <a:avLst>
              <a:gd name="adj" fmla="val 7473"/>
            </a:avLst>
          </a:prstGeom>
        </p:spPr>
        <p:txBody>
          <a:bodyPr/>
          <a:lstStyle>
            <a:lvl1pPr>
              <a:defRPr b="0" i="0">
                <a:latin typeface="Poppins" pitchFamily="2" charset="77"/>
                <a:cs typeface="Poppins" pitchFamily="2" charset="77"/>
              </a:defRPr>
            </a:lvl1pPr>
          </a:lstStyle>
          <a:p>
            <a:r>
              <a:rPr lang="en-US"/>
              <a:t>Click icon to add picture</a:t>
            </a:r>
          </a:p>
        </p:txBody>
      </p:sp>
      <p:sp>
        <p:nvSpPr>
          <p:cNvPr id="6" name="Text Placeholder 11">
            <a:extLst>
              <a:ext uri="{FF2B5EF4-FFF2-40B4-BE49-F238E27FC236}">
                <a16:creationId xmlns:a16="http://schemas.microsoft.com/office/drawing/2014/main" id="{829F82FA-2BBA-BE1F-9A9C-0ED867C1B5A4}"/>
              </a:ext>
            </a:extLst>
          </p:cNvPr>
          <p:cNvSpPr>
            <a:spLocks noGrp="1"/>
          </p:cNvSpPr>
          <p:nvPr>
            <p:ph type="body" sz="quarter" idx="15" hasCustomPrompt="1"/>
          </p:nvPr>
        </p:nvSpPr>
        <p:spPr>
          <a:xfrm>
            <a:off x="838200" y="3225799"/>
            <a:ext cx="4881563"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40AE0707-92BC-BBFB-E8D6-F44642F55F6C}"/>
              </a:ext>
            </a:extLst>
          </p:cNvPr>
          <p:cNvSpPr>
            <a:spLocks noGrp="1"/>
          </p:cNvSpPr>
          <p:nvPr>
            <p:ph type="body" sz="quarter" idx="14" hasCustomPrompt="1"/>
          </p:nvPr>
        </p:nvSpPr>
        <p:spPr>
          <a:xfrm>
            <a:off x="838199" y="4179003"/>
            <a:ext cx="4881563" cy="1764595"/>
          </a:xfrm>
        </p:spPr>
        <p:txBody>
          <a:bodyPr/>
          <a:lstStyle>
            <a:lvl1pPr marL="457200" indent="-169863">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1196787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yout - heading + subheading + bullets + photo (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6665119" y="937698"/>
            <a:ext cx="4688682" cy="2105026"/>
          </a:xfrm>
        </p:spPr>
        <p:txBody>
          <a:bodyPr>
            <a:noAutofit/>
          </a:bodyPr>
          <a:lstStyle>
            <a:lvl1pPr>
              <a:defRPr sz="4400"/>
            </a:lvl1pPr>
          </a:lstStyle>
          <a:p>
            <a:r>
              <a:rPr lang="en"/>
              <a:t>Replace with header in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9" name="Picture Placeholder 8">
            <a:extLst>
              <a:ext uri="{FF2B5EF4-FFF2-40B4-BE49-F238E27FC236}">
                <a16:creationId xmlns:a16="http://schemas.microsoft.com/office/drawing/2014/main" id="{3FEE550F-8155-F0FB-02AF-7EF314DBE083}"/>
              </a:ext>
            </a:extLst>
          </p:cNvPr>
          <p:cNvSpPr>
            <a:spLocks noGrp="1"/>
          </p:cNvSpPr>
          <p:nvPr>
            <p:ph type="pic" sz="quarter" idx="13"/>
          </p:nvPr>
        </p:nvSpPr>
        <p:spPr>
          <a:xfrm>
            <a:off x="645319" y="937698"/>
            <a:ext cx="5450681" cy="5029200"/>
          </a:xfrm>
          <a:prstGeom prst="roundRect">
            <a:avLst>
              <a:gd name="adj" fmla="val 7473"/>
            </a:avLst>
          </a:prstGeom>
        </p:spPr>
        <p:txBody>
          <a:bodyPr/>
          <a:lstStyle>
            <a:lvl1pPr>
              <a:defRPr b="0" i="0">
                <a:latin typeface="Poppins" pitchFamily="2" charset="77"/>
                <a:cs typeface="Poppins" pitchFamily="2" charset="77"/>
              </a:defRPr>
            </a:lvl1pPr>
          </a:lstStyle>
          <a:p>
            <a:r>
              <a:rPr lang="en-US"/>
              <a:t>Click icon to add picture</a:t>
            </a:r>
          </a:p>
        </p:txBody>
      </p:sp>
      <p:sp>
        <p:nvSpPr>
          <p:cNvPr id="6" name="Text Placeholder 11">
            <a:extLst>
              <a:ext uri="{FF2B5EF4-FFF2-40B4-BE49-F238E27FC236}">
                <a16:creationId xmlns:a16="http://schemas.microsoft.com/office/drawing/2014/main" id="{400A2579-3357-B91D-D802-8CDF8D81C193}"/>
              </a:ext>
            </a:extLst>
          </p:cNvPr>
          <p:cNvSpPr>
            <a:spLocks noGrp="1"/>
          </p:cNvSpPr>
          <p:nvPr>
            <p:ph type="body" sz="quarter" idx="15" hasCustomPrompt="1"/>
          </p:nvPr>
        </p:nvSpPr>
        <p:spPr>
          <a:xfrm>
            <a:off x="6643110" y="3225799"/>
            <a:ext cx="4688682"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a:t>
            </a:r>
          </a:p>
        </p:txBody>
      </p:sp>
      <p:sp>
        <p:nvSpPr>
          <p:cNvPr id="8" name="Text Placeholder 11">
            <a:extLst>
              <a:ext uri="{FF2B5EF4-FFF2-40B4-BE49-F238E27FC236}">
                <a16:creationId xmlns:a16="http://schemas.microsoft.com/office/drawing/2014/main" id="{96ACFB1F-945D-3207-F63B-DDFC5410BECF}"/>
              </a:ext>
            </a:extLst>
          </p:cNvPr>
          <p:cNvSpPr>
            <a:spLocks noGrp="1"/>
          </p:cNvSpPr>
          <p:nvPr>
            <p:ph type="body" sz="quarter" idx="14" hasCustomPrompt="1"/>
          </p:nvPr>
        </p:nvSpPr>
        <p:spPr>
          <a:xfrm>
            <a:off x="6643109" y="4179003"/>
            <a:ext cx="4688682" cy="1764595"/>
          </a:xfrm>
        </p:spPr>
        <p:txBody>
          <a:bodyPr/>
          <a:lstStyle>
            <a:lvl1pPr marL="457200" indent="-169863">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36756698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 heading + subheading + bullets + headshot tripple offset orange (R)">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1482724"/>
            <a:ext cx="5257800"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accent6"/>
                </a:solidFill>
                <a:latin typeface="Poppins" pitchFamily="2" charset="77"/>
              </a:defRPr>
            </a:lvl1pPr>
          </a:lstStyle>
          <a:p>
            <a:fld id="{1BD369BD-03DA-734A-B6B8-B4E4640ACCB3}" type="slidenum">
              <a:rPr lang="en-US" smtClean="0"/>
              <a:pPr/>
              <a:t>‹#›</a:t>
            </a:fld>
            <a:endParaRPr lang="en-US"/>
          </a:p>
        </p:txBody>
      </p:sp>
      <p:pic>
        <p:nvPicPr>
          <p:cNvPr id="3" name="Picture 2">
            <a:extLst>
              <a:ext uri="{FF2B5EF4-FFF2-40B4-BE49-F238E27FC236}">
                <a16:creationId xmlns:a16="http://schemas.microsoft.com/office/drawing/2014/main" id="{08A60C7A-6749-9CCF-58A5-53EC11CB2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67728" y="1132967"/>
            <a:ext cx="4578485" cy="4578485"/>
          </a:xfrm>
          <a:prstGeom prst="rect">
            <a:avLst/>
          </a:prstGeom>
        </p:spPr>
      </p:pic>
      <p:sp>
        <p:nvSpPr>
          <p:cNvPr id="6" name="Picture Placeholder 5">
            <a:extLst>
              <a:ext uri="{FF2B5EF4-FFF2-40B4-BE49-F238E27FC236}">
                <a16:creationId xmlns:a16="http://schemas.microsoft.com/office/drawing/2014/main" id="{DE563C4B-4A14-BDBC-8470-5DE5A8F5E632}"/>
              </a:ext>
            </a:extLst>
          </p:cNvPr>
          <p:cNvSpPr>
            <a:spLocks noGrp="1"/>
          </p:cNvSpPr>
          <p:nvPr>
            <p:ph type="pic" sz="quarter" idx="13" hasCustomPrompt="1"/>
          </p:nvPr>
        </p:nvSpPr>
        <p:spPr>
          <a:xfrm>
            <a:off x="7331355" y="1230313"/>
            <a:ext cx="3599441" cy="4013756"/>
          </a:xfrm>
          <a:prstGeom prst="roundRect">
            <a:avLst>
              <a:gd name="adj" fmla="val 5956"/>
            </a:avLst>
          </a:prstGeom>
        </p:spPr>
        <p:txBody>
          <a:bodyPr anchor="ctr"/>
          <a:lstStyle>
            <a:lvl1pPr algn="ctr">
              <a:defRPr b="0" i="0">
                <a:latin typeface="Poppins" pitchFamily="2" charset="77"/>
                <a:cs typeface="Poppins" pitchFamily="2" charset="77"/>
              </a:defRPr>
            </a:lvl1pPr>
          </a:lstStyle>
          <a:p>
            <a:r>
              <a:rPr lang="en-US"/>
              <a:t>Headshot here (remove background)</a:t>
            </a:r>
          </a:p>
        </p:txBody>
      </p:sp>
      <p:sp>
        <p:nvSpPr>
          <p:cNvPr id="16" name="Text Placeholder 19">
            <a:extLst>
              <a:ext uri="{FF2B5EF4-FFF2-40B4-BE49-F238E27FC236}">
                <a16:creationId xmlns:a16="http://schemas.microsoft.com/office/drawing/2014/main" id="{9CC7C20C-EB28-D3BD-3AE0-FA379823E845}"/>
              </a:ext>
            </a:extLst>
          </p:cNvPr>
          <p:cNvSpPr>
            <a:spLocks noGrp="1"/>
          </p:cNvSpPr>
          <p:nvPr>
            <p:ph type="body" sz="quarter" idx="20" hasCustomPrompt="1"/>
          </p:nvPr>
        </p:nvSpPr>
        <p:spPr>
          <a:xfrm>
            <a:off x="838200" y="3764510"/>
            <a:ext cx="5257800" cy="1863971"/>
          </a:xfrm>
        </p:spPr>
        <p:txBody>
          <a:bodyPr>
            <a:noAutofit/>
          </a:bodyPr>
          <a:lstStyle>
            <a:lvl1pPr>
              <a:lnSpc>
                <a:spcPct val="100000"/>
              </a:lnSpc>
              <a:defRPr sz="1600"/>
            </a:lvl1pPr>
          </a:lstStyle>
          <a:p>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Lorem ipsum dolor sit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amet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consectetuer</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adipiscing</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elit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sed diam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nonummy</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nibh</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euismod</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tincidunt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ut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laoreet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dolore magna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aliquam</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erat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volutpat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p>
        </p:txBody>
      </p:sp>
    </p:spTree>
    <p:extLst>
      <p:ext uri="{BB962C8B-B14F-4D97-AF65-F5344CB8AC3E}">
        <p14:creationId xmlns:p14="http://schemas.microsoft.com/office/powerpoint/2010/main" val="113647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yout - heading + subheading + bullets + headshot tripple offset cyan (R)">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1482724"/>
            <a:ext cx="5257800"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accent6"/>
                </a:solidFill>
                <a:latin typeface="Poppins" pitchFamily="2" charset="77"/>
              </a:defRPr>
            </a:lvl1pPr>
          </a:lstStyle>
          <a:p>
            <a:fld id="{1BD369BD-03DA-734A-B6B8-B4E4640ACCB3}" type="slidenum">
              <a:rPr lang="en-US" smtClean="0"/>
              <a:pPr/>
              <a:t>‹#›</a:t>
            </a:fld>
            <a:endParaRPr lang="en-US"/>
          </a:p>
        </p:txBody>
      </p:sp>
      <p:pic>
        <p:nvPicPr>
          <p:cNvPr id="3" name="Picture 2">
            <a:extLst>
              <a:ext uri="{FF2B5EF4-FFF2-40B4-BE49-F238E27FC236}">
                <a16:creationId xmlns:a16="http://schemas.microsoft.com/office/drawing/2014/main" id="{08A60C7A-6749-9CCF-58A5-53EC11CB2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63509" y="1132656"/>
            <a:ext cx="4583016" cy="4583016"/>
          </a:xfrm>
          <a:prstGeom prst="rect">
            <a:avLst/>
          </a:prstGeom>
        </p:spPr>
      </p:pic>
      <p:sp>
        <p:nvSpPr>
          <p:cNvPr id="6" name="Picture Placeholder 5">
            <a:extLst>
              <a:ext uri="{FF2B5EF4-FFF2-40B4-BE49-F238E27FC236}">
                <a16:creationId xmlns:a16="http://schemas.microsoft.com/office/drawing/2014/main" id="{DE563C4B-4A14-BDBC-8470-5DE5A8F5E632}"/>
              </a:ext>
            </a:extLst>
          </p:cNvPr>
          <p:cNvSpPr>
            <a:spLocks noGrp="1"/>
          </p:cNvSpPr>
          <p:nvPr>
            <p:ph type="pic" sz="quarter" idx="13" hasCustomPrompt="1"/>
          </p:nvPr>
        </p:nvSpPr>
        <p:spPr>
          <a:xfrm>
            <a:off x="7328310" y="1230312"/>
            <a:ext cx="3601884" cy="4016835"/>
          </a:xfrm>
          <a:prstGeom prst="roundRect">
            <a:avLst>
              <a:gd name="adj" fmla="val 5956"/>
            </a:avLst>
          </a:prstGeom>
        </p:spPr>
        <p:txBody>
          <a:bodyPr anchor="ctr"/>
          <a:lstStyle>
            <a:lvl1pPr algn="ctr">
              <a:defRPr b="0" i="0">
                <a:latin typeface="Poppins" pitchFamily="2" charset="77"/>
                <a:cs typeface="Poppins" pitchFamily="2" charset="77"/>
              </a:defRPr>
            </a:lvl1pPr>
          </a:lstStyle>
          <a:p>
            <a:r>
              <a:rPr lang="en-US"/>
              <a:t>Headshot here (remove background)</a:t>
            </a:r>
          </a:p>
        </p:txBody>
      </p:sp>
      <p:sp>
        <p:nvSpPr>
          <p:cNvPr id="16" name="Text Placeholder 19">
            <a:extLst>
              <a:ext uri="{FF2B5EF4-FFF2-40B4-BE49-F238E27FC236}">
                <a16:creationId xmlns:a16="http://schemas.microsoft.com/office/drawing/2014/main" id="{9CC7C20C-EB28-D3BD-3AE0-FA379823E845}"/>
              </a:ext>
            </a:extLst>
          </p:cNvPr>
          <p:cNvSpPr>
            <a:spLocks noGrp="1"/>
          </p:cNvSpPr>
          <p:nvPr>
            <p:ph type="body" sz="quarter" idx="20" hasCustomPrompt="1"/>
          </p:nvPr>
        </p:nvSpPr>
        <p:spPr>
          <a:xfrm>
            <a:off x="838200" y="3764510"/>
            <a:ext cx="5257800" cy="1863971"/>
          </a:xfrm>
        </p:spPr>
        <p:txBody>
          <a:bodyPr>
            <a:noAutofit/>
          </a:bodyPr>
          <a:lstStyle>
            <a:lvl1pPr>
              <a:lnSpc>
                <a:spcPct val="100000"/>
              </a:lnSpc>
              <a:defRPr sz="1600"/>
            </a:lvl1pPr>
          </a:lstStyle>
          <a:p>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Lorem ipsum dolor sit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amet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consectetuer</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adipiscing</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elit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sed diam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nonummy</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nibh</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euismod</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tincidunt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ut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laoreet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dolore magna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aliquam</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erat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volutpat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p>
        </p:txBody>
      </p:sp>
    </p:spTree>
    <p:extLst>
      <p:ext uri="{BB962C8B-B14F-4D97-AF65-F5344CB8AC3E}">
        <p14:creationId xmlns:p14="http://schemas.microsoft.com/office/powerpoint/2010/main" val="206531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2_Cover 02">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F22DB-83F6-E160-B4CF-DD333425A51A}"/>
              </a:ext>
            </a:extLst>
          </p:cNvPr>
          <p:cNvPicPr>
            <a:picLocks noChangeAspect="1"/>
          </p:cNvPicPr>
          <p:nvPr/>
        </p:nvPicPr>
        <p:blipFill rotWithShape="1">
          <a:blip r:embed="rId2"/>
          <a:srcRect r="7692" b="1099"/>
          <a:stretch/>
        </p:blipFill>
        <p:spPr>
          <a:xfrm>
            <a:off x="0" y="0"/>
            <a:ext cx="12192000" cy="6858000"/>
          </a:xfrm>
          <a:prstGeom prst="rect">
            <a:avLst/>
          </a:prstGeom>
        </p:spPr>
      </p:pic>
      <p:sp>
        <p:nvSpPr>
          <p:cNvPr id="2" name="Title 1">
            <a:extLst>
              <a:ext uri="{FF2B5EF4-FFF2-40B4-BE49-F238E27FC236}">
                <a16:creationId xmlns:a16="http://schemas.microsoft.com/office/drawing/2014/main" id="{558D12DA-8010-6B1E-5446-CB9B4B4CF86D}"/>
              </a:ext>
            </a:extLst>
          </p:cNvPr>
          <p:cNvSpPr>
            <a:spLocks noGrp="1"/>
          </p:cNvSpPr>
          <p:nvPr>
            <p:ph type="title" hasCustomPrompt="1"/>
          </p:nvPr>
        </p:nvSpPr>
        <p:spPr>
          <a:xfrm>
            <a:off x="831850" y="1709739"/>
            <a:ext cx="6806907" cy="1878012"/>
          </a:xfrm>
        </p:spPr>
        <p:txBody>
          <a:bodyPr lIns="0" rIns="0" anchor="b">
            <a:noAutofit/>
          </a:bodyPr>
          <a:lstStyle>
            <a:lvl1pPr algn="l">
              <a:lnSpc>
                <a:spcPct val="100000"/>
              </a:lnSpc>
              <a:defRPr sz="4400">
                <a:solidFill>
                  <a:schemeClr val="bg1"/>
                </a:solidFill>
              </a:defRPr>
            </a:lvl1pPr>
          </a:lstStyle>
          <a:p>
            <a:r>
              <a:rPr lang="en-US"/>
              <a:t>Click to add heading</a:t>
            </a:r>
          </a:p>
        </p:txBody>
      </p:sp>
      <p:sp>
        <p:nvSpPr>
          <p:cNvPr id="3" name="Text Placeholder 2">
            <a:extLst>
              <a:ext uri="{FF2B5EF4-FFF2-40B4-BE49-F238E27FC236}">
                <a16:creationId xmlns:a16="http://schemas.microsoft.com/office/drawing/2014/main" id="{78942A30-B8F6-957F-4F14-B5402E4C0CA7}"/>
              </a:ext>
            </a:extLst>
          </p:cNvPr>
          <p:cNvSpPr>
            <a:spLocks noGrp="1"/>
          </p:cNvSpPr>
          <p:nvPr>
            <p:ph type="body" idx="1" hasCustomPrompt="1"/>
          </p:nvPr>
        </p:nvSpPr>
        <p:spPr>
          <a:xfrm>
            <a:off x="831850" y="3749203"/>
            <a:ext cx="6806907" cy="662159"/>
          </a:xfrm>
        </p:spPr>
        <p:txBody>
          <a:bodyPr lIns="0" rIns="0">
            <a:noAutofit/>
          </a:bodyPr>
          <a:lstStyle>
            <a:lvl1pPr marL="0" indent="0" algn="l">
              <a:lnSpc>
                <a:spcPct val="100000"/>
              </a:lnSpc>
              <a:buNone/>
              <a:defRPr sz="1800" b="0" i="0">
                <a:solidFill>
                  <a:schemeClr val="accent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pic>
        <p:nvPicPr>
          <p:cNvPr id="6" name="Picture 6">
            <a:extLst>
              <a:ext uri="{FF2B5EF4-FFF2-40B4-BE49-F238E27FC236}">
                <a16:creationId xmlns:a16="http://schemas.microsoft.com/office/drawing/2014/main" id="{0D914502-41A2-58F2-183D-1FEE1546FA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7403" y="6245073"/>
            <a:ext cx="1017727" cy="235253"/>
          </a:xfrm>
          <a:prstGeom prst="rect">
            <a:avLst/>
          </a:prstGeom>
        </p:spPr>
      </p:pic>
    </p:spTree>
    <p:extLst>
      <p:ext uri="{BB962C8B-B14F-4D97-AF65-F5344CB8AC3E}">
        <p14:creationId xmlns:p14="http://schemas.microsoft.com/office/powerpoint/2010/main" val="385770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 heading + subheading + bullets + headshot tripple offset orange (L)">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6096000" y="1323974"/>
            <a:ext cx="5257800"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accent6"/>
                </a:solidFill>
                <a:latin typeface="Poppins" pitchFamily="2" charset="77"/>
              </a:defRPr>
            </a:lvl1pPr>
          </a:lstStyle>
          <a:p>
            <a:fld id="{1BD369BD-03DA-734A-B6B8-B4E4640ACCB3}" type="slidenum">
              <a:rPr lang="en-US" smtClean="0"/>
              <a:pPr/>
              <a:t>‹#›</a:t>
            </a:fld>
            <a:endParaRPr lang="en-US"/>
          </a:p>
        </p:txBody>
      </p:sp>
      <p:pic>
        <p:nvPicPr>
          <p:cNvPr id="3" name="Picture 2">
            <a:extLst>
              <a:ext uri="{FF2B5EF4-FFF2-40B4-BE49-F238E27FC236}">
                <a16:creationId xmlns:a16="http://schemas.microsoft.com/office/drawing/2014/main" id="{08A60C7A-6749-9CCF-58A5-53EC11CB2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7440" y="1140061"/>
            <a:ext cx="4573317" cy="4573317"/>
          </a:xfrm>
          <a:prstGeom prst="rect">
            <a:avLst/>
          </a:prstGeom>
        </p:spPr>
      </p:pic>
      <p:sp>
        <p:nvSpPr>
          <p:cNvPr id="6" name="Picture Placeholder 5">
            <a:extLst>
              <a:ext uri="{FF2B5EF4-FFF2-40B4-BE49-F238E27FC236}">
                <a16:creationId xmlns:a16="http://schemas.microsoft.com/office/drawing/2014/main" id="{DE563C4B-4A14-BDBC-8470-5DE5A8F5E632}"/>
              </a:ext>
            </a:extLst>
          </p:cNvPr>
          <p:cNvSpPr>
            <a:spLocks noGrp="1"/>
          </p:cNvSpPr>
          <p:nvPr>
            <p:ph type="pic" sz="quarter" idx="13" hasCustomPrompt="1"/>
          </p:nvPr>
        </p:nvSpPr>
        <p:spPr>
          <a:xfrm>
            <a:off x="1221828" y="1230312"/>
            <a:ext cx="3594538" cy="4015663"/>
          </a:xfrm>
          <a:prstGeom prst="roundRect">
            <a:avLst>
              <a:gd name="adj" fmla="val 5956"/>
            </a:avLst>
          </a:prstGeom>
        </p:spPr>
        <p:txBody>
          <a:bodyPr anchor="ctr"/>
          <a:lstStyle>
            <a:lvl1pPr algn="ctr">
              <a:defRPr b="0" i="0">
                <a:latin typeface="Poppins" pitchFamily="2" charset="77"/>
                <a:cs typeface="Poppins" pitchFamily="2" charset="77"/>
              </a:defRPr>
            </a:lvl1pPr>
          </a:lstStyle>
          <a:p>
            <a:r>
              <a:rPr lang="en-US"/>
              <a:t>Headshot here (remove background)</a:t>
            </a:r>
          </a:p>
        </p:txBody>
      </p:sp>
      <p:sp>
        <p:nvSpPr>
          <p:cNvPr id="8" name="Text Placeholder 19">
            <a:extLst>
              <a:ext uri="{FF2B5EF4-FFF2-40B4-BE49-F238E27FC236}">
                <a16:creationId xmlns:a16="http://schemas.microsoft.com/office/drawing/2014/main" id="{83000495-0EA2-5161-0EEE-7AE70CD4E18C}"/>
              </a:ext>
            </a:extLst>
          </p:cNvPr>
          <p:cNvSpPr>
            <a:spLocks noGrp="1"/>
          </p:cNvSpPr>
          <p:nvPr>
            <p:ph type="body" sz="quarter" idx="20" hasCustomPrompt="1"/>
          </p:nvPr>
        </p:nvSpPr>
        <p:spPr>
          <a:xfrm>
            <a:off x="6096000" y="3670055"/>
            <a:ext cx="5257800" cy="1863971"/>
          </a:xfrm>
        </p:spPr>
        <p:txBody>
          <a:bodyPr>
            <a:noAutofit/>
          </a:bodyPr>
          <a:lstStyle>
            <a:lvl1pPr>
              <a:lnSpc>
                <a:spcPct val="100000"/>
              </a:lnSpc>
              <a:defRPr sz="1600"/>
            </a:lvl1pPr>
          </a:lstStyle>
          <a:p>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Lorem ipsum dolor sit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amet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consectetuer</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adipiscing</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elit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sed diam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nonummy</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nibh</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euismod</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tincidunt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ut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laoreet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dolore magna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aliquam</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erat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volutpat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p>
        </p:txBody>
      </p:sp>
    </p:spTree>
    <p:extLst>
      <p:ext uri="{BB962C8B-B14F-4D97-AF65-F5344CB8AC3E}">
        <p14:creationId xmlns:p14="http://schemas.microsoft.com/office/powerpoint/2010/main" val="42851058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yout - heading + subheading + bullets + headshot tripple offset cyan (L)">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D3065F5-A267-C3CB-527A-8C8E1171BF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9147" y="1145754"/>
            <a:ext cx="4575917" cy="4575917"/>
          </a:xfrm>
          <a:prstGeom prst="rect">
            <a:avLst/>
          </a:prstGeom>
        </p:spPr>
      </p:pic>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6096000" y="1323974"/>
            <a:ext cx="5257800"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accent6"/>
                </a:solidFill>
                <a:latin typeface="Poppins" pitchFamily="2" charset="77"/>
              </a:defRPr>
            </a:lvl1pPr>
          </a:lstStyle>
          <a:p>
            <a:fld id="{1BD369BD-03DA-734A-B6B8-B4E4640ACCB3}" type="slidenum">
              <a:rPr lang="en-US" smtClean="0"/>
              <a:pPr/>
              <a:t>‹#›</a:t>
            </a:fld>
            <a:endParaRPr lang="en-US"/>
          </a:p>
        </p:txBody>
      </p:sp>
      <p:sp>
        <p:nvSpPr>
          <p:cNvPr id="6" name="Picture Placeholder 5">
            <a:extLst>
              <a:ext uri="{FF2B5EF4-FFF2-40B4-BE49-F238E27FC236}">
                <a16:creationId xmlns:a16="http://schemas.microsoft.com/office/drawing/2014/main" id="{DE563C4B-4A14-BDBC-8470-5DE5A8F5E632}"/>
              </a:ext>
            </a:extLst>
          </p:cNvPr>
          <p:cNvSpPr>
            <a:spLocks noGrp="1"/>
          </p:cNvSpPr>
          <p:nvPr>
            <p:ph type="pic" sz="quarter" idx="13" hasCustomPrompt="1"/>
          </p:nvPr>
        </p:nvSpPr>
        <p:spPr>
          <a:xfrm>
            <a:off x="1213945" y="1230312"/>
            <a:ext cx="3598479" cy="4027487"/>
          </a:xfrm>
          <a:prstGeom prst="roundRect">
            <a:avLst>
              <a:gd name="adj" fmla="val 5956"/>
            </a:avLst>
          </a:prstGeom>
        </p:spPr>
        <p:txBody>
          <a:bodyPr anchor="ctr"/>
          <a:lstStyle>
            <a:lvl1pPr algn="ctr">
              <a:defRPr b="0" i="0">
                <a:latin typeface="Poppins" pitchFamily="2" charset="77"/>
                <a:cs typeface="Poppins" pitchFamily="2" charset="77"/>
              </a:defRPr>
            </a:lvl1pPr>
          </a:lstStyle>
          <a:p>
            <a:r>
              <a:rPr lang="en-US"/>
              <a:t>Headshot here (remove background)</a:t>
            </a:r>
          </a:p>
        </p:txBody>
      </p:sp>
      <p:sp>
        <p:nvSpPr>
          <p:cNvPr id="8" name="Text Placeholder 19">
            <a:extLst>
              <a:ext uri="{FF2B5EF4-FFF2-40B4-BE49-F238E27FC236}">
                <a16:creationId xmlns:a16="http://schemas.microsoft.com/office/drawing/2014/main" id="{83000495-0EA2-5161-0EEE-7AE70CD4E18C}"/>
              </a:ext>
            </a:extLst>
          </p:cNvPr>
          <p:cNvSpPr>
            <a:spLocks noGrp="1"/>
          </p:cNvSpPr>
          <p:nvPr>
            <p:ph type="body" sz="quarter" idx="20" hasCustomPrompt="1"/>
          </p:nvPr>
        </p:nvSpPr>
        <p:spPr>
          <a:xfrm>
            <a:off x="6096000" y="3670055"/>
            <a:ext cx="5257800" cy="1863971"/>
          </a:xfrm>
        </p:spPr>
        <p:txBody>
          <a:bodyPr>
            <a:noAutofit/>
          </a:bodyPr>
          <a:lstStyle>
            <a:lvl1pPr>
              <a:lnSpc>
                <a:spcPct val="100000"/>
              </a:lnSpc>
              <a:defRPr sz="1600"/>
            </a:lvl1pPr>
          </a:lstStyle>
          <a:p>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Lorem ipsum dolor sit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amet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consectetuer</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adipiscing</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elit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sed diam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nonummy</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nibh</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euismod</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tincidunt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ut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laoreet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dolore magna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aliquam</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erat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volutpat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p>
        </p:txBody>
      </p:sp>
    </p:spTree>
    <p:extLst>
      <p:ext uri="{BB962C8B-B14F-4D97-AF65-F5344CB8AC3E}">
        <p14:creationId xmlns:p14="http://schemas.microsoft.com/office/powerpoint/2010/main" val="16815845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yout - heading + subheading + bullets + statistics orang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5A3EFF-C226-522C-E06D-45D1BA6C10CA}"/>
              </a:ext>
            </a:extLst>
          </p:cNvPr>
          <p:cNvPicPr>
            <a:picLocks noChangeAspect="1"/>
          </p:cNvPicPr>
          <p:nvPr/>
        </p:nvPicPr>
        <p:blipFill>
          <a:blip r:embed="rId3"/>
          <a:srcRect/>
          <a:stretch/>
        </p:blipFill>
        <p:spPr>
          <a:xfrm>
            <a:off x="7214672" y="347646"/>
            <a:ext cx="3782454" cy="6162707"/>
          </a:xfrm>
          <a:prstGeom prst="rect">
            <a:avLst/>
          </a:prstGeom>
        </p:spPr>
      </p:pic>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37698"/>
            <a:ext cx="5780314"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8" name="Text Placeholder 58">
            <a:extLst>
              <a:ext uri="{FF2B5EF4-FFF2-40B4-BE49-F238E27FC236}">
                <a16:creationId xmlns:a16="http://schemas.microsoft.com/office/drawing/2014/main" id="{D744107E-39BD-3A52-1C41-8C2ADF1A7886}"/>
              </a:ext>
            </a:extLst>
          </p:cNvPr>
          <p:cNvSpPr>
            <a:spLocks noGrp="1"/>
          </p:cNvSpPr>
          <p:nvPr>
            <p:ph type="body" sz="quarter" idx="13" hasCustomPrompt="1"/>
          </p:nvPr>
        </p:nvSpPr>
        <p:spPr>
          <a:xfrm>
            <a:off x="7928904" y="1359159"/>
            <a:ext cx="2353992" cy="571359"/>
          </a:xfrm>
        </p:spPr>
        <p:txBody>
          <a:bodyPr anchor="t">
            <a:noAutofit/>
          </a:bodyPr>
          <a:lstStyle>
            <a:lvl1pPr algn="l">
              <a:defRPr sz="4000" b="0" i="0">
                <a:solidFill>
                  <a:schemeClr val="accent1"/>
                </a:solidFill>
                <a:latin typeface="Poppins SemiBold"/>
                <a:cs typeface="Poppins" pitchFamily="2" charset="77"/>
              </a:defRPr>
            </a:lvl1pPr>
          </a:lstStyle>
          <a:p>
            <a:pPr lvl="0"/>
            <a:r>
              <a:rPr lang="en-US"/>
              <a:t>35%</a:t>
            </a:r>
          </a:p>
        </p:txBody>
      </p:sp>
      <p:sp>
        <p:nvSpPr>
          <p:cNvPr id="10" name="Text Placeholder 58">
            <a:extLst>
              <a:ext uri="{FF2B5EF4-FFF2-40B4-BE49-F238E27FC236}">
                <a16:creationId xmlns:a16="http://schemas.microsoft.com/office/drawing/2014/main" id="{96F985C0-6854-1F98-ED5C-175097DFFAFB}"/>
              </a:ext>
            </a:extLst>
          </p:cNvPr>
          <p:cNvSpPr>
            <a:spLocks noGrp="1"/>
          </p:cNvSpPr>
          <p:nvPr>
            <p:ph type="body" sz="quarter" idx="15" hasCustomPrompt="1"/>
          </p:nvPr>
        </p:nvSpPr>
        <p:spPr>
          <a:xfrm>
            <a:off x="7928905" y="2032140"/>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2" name="Text Placeholder 58">
            <a:extLst>
              <a:ext uri="{FF2B5EF4-FFF2-40B4-BE49-F238E27FC236}">
                <a16:creationId xmlns:a16="http://schemas.microsoft.com/office/drawing/2014/main" id="{E124477B-735F-E6A3-2483-2659CECA689E}"/>
              </a:ext>
            </a:extLst>
          </p:cNvPr>
          <p:cNvSpPr>
            <a:spLocks noGrp="1"/>
          </p:cNvSpPr>
          <p:nvPr>
            <p:ph type="body" sz="quarter" idx="16" hasCustomPrompt="1"/>
          </p:nvPr>
        </p:nvSpPr>
        <p:spPr>
          <a:xfrm>
            <a:off x="7928904" y="2928467"/>
            <a:ext cx="2353992" cy="571359"/>
          </a:xfrm>
        </p:spPr>
        <p:txBody>
          <a:bodyPr anchor="t">
            <a:noAutofit/>
          </a:bodyPr>
          <a:lstStyle>
            <a:lvl1pPr algn="l">
              <a:defRPr sz="4000" b="0" i="0">
                <a:solidFill>
                  <a:schemeClr val="accent1"/>
                </a:solidFill>
                <a:latin typeface="Poppins SemiBold"/>
                <a:cs typeface="Poppins" pitchFamily="2" charset="77"/>
              </a:defRPr>
            </a:lvl1pPr>
          </a:lstStyle>
          <a:p>
            <a:pPr lvl="0"/>
            <a:r>
              <a:rPr lang="en-US"/>
              <a:t>35%</a:t>
            </a:r>
          </a:p>
        </p:txBody>
      </p:sp>
      <p:sp>
        <p:nvSpPr>
          <p:cNvPr id="13" name="Text Placeholder 58">
            <a:extLst>
              <a:ext uri="{FF2B5EF4-FFF2-40B4-BE49-F238E27FC236}">
                <a16:creationId xmlns:a16="http://schemas.microsoft.com/office/drawing/2014/main" id="{59AF0633-5625-B3B6-050F-3E6E12516BD5}"/>
              </a:ext>
            </a:extLst>
          </p:cNvPr>
          <p:cNvSpPr>
            <a:spLocks noGrp="1"/>
          </p:cNvSpPr>
          <p:nvPr>
            <p:ph type="body" sz="quarter" idx="17" hasCustomPrompt="1"/>
          </p:nvPr>
        </p:nvSpPr>
        <p:spPr>
          <a:xfrm>
            <a:off x="7928905" y="3601448"/>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4" name="Text Placeholder 58">
            <a:extLst>
              <a:ext uri="{FF2B5EF4-FFF2-40B4-BE49-F238E27FC236}">
                <a16:creationId xmlns:a16="http://schemas.microsoft.com/office/drawing/2014/main" id="{8DC3B2EE-143F-A52D-2592-EABD039C8237}"/>
              </a:ext>
            </a:extLst>
          </p:cNvPr>
          <p:cNvSpPr>
            <a:spLocks noGrp="1"/>
          </p:cNvSpPr>
          <p:nvPr>
            <p:ph type="body" sz="quarter" idx="18" hasCustomPrompt="1"/>
          </p:nvPr>
        </p:nvSpPr>
        <p:spPr>
          <a:xfrm>
            <a:off x="7928904" y="4497775"/>
            <a:ext cx="2353992" cy="571359"/>
          </a:xfrm>
        </p:spPr>
        <p:txBody>
          <a:bodyPr anchor="t">
            <a:noAutofit/>
          </a:bodyPr>
          <a:lstStyle>
            <a:lvl1pPr algn="l">
              <a:defRPr sz="4000" b="0" i="0">
                <a:solidFill>
                  <a:schemeClr val="accent1"/>
                </a:solidFill>
                <a:latin typeface="Poppins SemiBold"/>
                <a:cs typeface="Poppins" pitchFamily="2" charset="77"/>
              </a:defRPr>
            </a:lvl1pPr>
          </a:lstStyle>
          <a:p>
            <a:pPr lvl="0"/>
            <a:r>
              <a:rPr lang="en-US"/>
              <a:t>35%</a:t>
            </a:r>
          </a:p>
        </p:txBody>
      </p:sp>
      <p:sp>
        <p:nvSpPr>
          <p:cNvPr id="15" name="Text Placeholder 58">
            <a:extLst>
              <a:ext uri="{FF2B5EF4-FFF2-40B4-BE49-F238E27FC236}">
                <a16:creationId xmlns:a16="http://schemas.microsoft.com/office/drawing/2014/main" id="{C9E6E444-B793-3014-ED40-65A6395BBF98}"/>
              </a:ext>
            </a:extLst>
          </p:cNvPr>
          <p:cNvSpPr>
            <a:spLocks noGrp="1"/>
          </p:cNvSpPr>
          <p:nvPr>
            <p:ph type="body" sz="quarter" idx="19" hasCustomPrompt="1"/>
          </p:nvPr>
        </p:nvSpPr>
        <p:spPr>
          <a:xfrm>
            <a:off x="7928905" y="5170756"/>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6" name="Text Placeholder 11">
            <a:extLst>
              <a:ext uri="{FF2B5EF4-FFF2-40B4-BE49-F238E27FC236}">
                <a16:creationId xmlns:a16="http://schemas.microsoft.com/office/drawing/2014/main" id="{190316B3-6BB6-19F7-799F-3D29B4416F6D}"/>
              </a:ext>
            </a:extLst>
          </p:cNvPr>
          <p:cNvSpPr>
            <a:spLocks noGrp="1"/>
          </p:cNvSpPr>
          <p:nvPr>
            <p:ph type="body" sz="quarter" idx="20" hasCustomPrompt="1"/>
          </p:nvPr>
        </p:nvSpPr>
        <p:spPr>
          <a:xfrm>
            <a:off x="838200" y="3225799"/>
            <a:ext cx="5780314"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B4E8485E-F6F8-1FA7-0249-CD5CD91A10CB}"/>
              </a:ext>
            </a:extLst>
          </p:cNvPr>
          <p:cNvSpPr>
            <a:spLocks noGrp="1"/>
          </p:cNvSpPr>
          <p:nvPr>
            <p:ph type="body" sz="quarter" idx="14" hasCustomPrompt="1"/>
          </p:nvPr>
        </p:nvSpPr>
        <p:spPr>
          <a:xfrm>
            <a:off x="838199" y="4172807"/>
            <a:ext cx="5780314" cy="1770791"/>
          </a:xfrm>
        </p:spPr>
        <p:txBody>
          <a:bodyPr/>
          <a:lstStyle>
            <a:lvl1pPr marL="457200" indent="-169863">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1123664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ayout - heading + subheading + bullets + statistics blu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37698"/>
            <a:ext cx="5780314"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pic>
        <p:nvPicPr>
          <p:cNvPr id="5" name="Picture 4">
            <a:extLst>
              <a:ext uri="{FF2B5EF4-FFF2-40B4-BE49-F238E27FC236}">
                <a16:creationId xmlns:a16="http://schemas.microsoft.com/office/drawing/2014/main" id="{C2E92D2B-31D9-DFF6-DBB7-4FEF1D48D2FF}"/>
              </a:ext>
            </a:extLst>
          </p:cNvPr>
          <p:cNvPicPr>
            <a:picLocks noChangeAspect="1"/>
          </p:cNvPicPr>
          <p:nvPr/>
        </p:nvPicPr>
        <p:blipFill>
          <a:blip r:embed="rId3"/>
          <a:srcRect/>
          <a:stretch/>
        </p:blipFill>
        <p:spPr>
          <a:xfrm>
            <a:off x="7214672" y="347646"/>
            <a:ext cx="3782454" cy="6162707"/>
          </a:xfrm>
          <a:prstGeom prst="rect">
            <a:avLst/>
          </a:prstGeom>
        </p:spPr>
      </p:pic>
      <p:sp>
        <p:nvSpPr>
          <p:cNvPr id="8" name="Text Placeholder 58">
            <a:extLst>
              <a:ext uri="{FF2B5EF4-FFF2-40B4-BE49-F238E27FC236}">
                <a16:creationId xmlns:a16="http://schemas.microsoft.com/office/drawing/2014/main" id="{D744107E-39BD-3A52-1C41-8C2ADF1A7886}"/>
              </a:ext>
            </a:extLst>
          </p:cNvPr>
          <p:cNvSpPr>
            <a:spLocks noGrp="1"/>
          </p:cNvSpPr>
          <p:nvPr>
            <p:ph type="body" sz="quarter" idx="13" hasCustomPrompt="1"/>
          </p:nvPr>
        </p:nvSpPr>
        <p:spPr>
          <a:xfrm>
            <a:off x="7928904" y="1359159"/>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0" name="Text Placeholder 58">
            <a:extLst>
              <a:ext uri="{FF2B5EF4-FFF2-40B4-BE49-F238E27FC236}">
                <a16:creationId xmlns:a16="http://schemas.microsoft.com/office/drawing/2014/main" id="{96F985C0-6854-1F98-ED5C-175097DFFAFB}"/>
              </a:ext>
            </a:extLst>
          </p:cNvPr>
          <p:cNvSpPr>
            <a:spLocks noGrp="1"/>
          </p:cNvSpPr>
          <p:nvPr>
            <p:ph type="body" sz="quarter" idx="15" hasCustomPrompt="1"/>
          </p:nvPr>
        </p:nvSpPr>
        <p:spPr>
          <a:xfrm>
            <a:off x="7928905" y="2032140"/>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2" name="Text Placeholder 58">
            <a:extLst>
              <a:ext uri="{FF2B5EF4-FFF2-40B4-BE49-F238E27FC236}">
                <a16:creationId xmlns:a16="http://schemas.microsoft.com/office/drawing/2014/main" id="{E124477B-735F-E6A3-2483-2659CECA689E}"/>
              </a:ext>
            </a:extLst>
          </p:cNvPr>
          <p:cNvSpPr>
            <a:spLocks noGrp="1"/>
          </p:cNvSpPr>
          <p:nvPr>
            <p:ph type="body" sz="quarter" idx="16" hasCustomPrompt="1"/>
          </p:nvPr>
        </p:nvSpPr>
        <p:spPr>
          <a:xfrm>
            <a:off x="7928904" y="2928467"/>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3" name="Text Placeholder 58">
            <a:extLst>
              <a:ext uri="{FF2B5EF4-FFF2-40B4-BE49-F238E27FC236}">
                <a16:creationId xmlns:a16="http://schemas.microsoft.com/office/drawing/2014/main" id="{59AF0633-5625-B3B6-050F-3E6E12516BD5}"/>
              </a:ext>
            </a:extLst>
          </p:cNvPr>
          <p:cNvSpPr>
            <a:spLocks noGrp="1"/>
          </p:cNvSpPr>
          <p:nvPr>
            <p:ph type="body" sz="quarter" idx="17" hasCustomPrompt="1"/>
          </p:nvPr>
        </p:nvSpPr>
        <p:spPr>
          <a:xfrm>
            <a:off x="7928905" y="3601448"/>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4" name="Text Placeholder 58">
            <a:extLst>
              <a:ext uri="{FF2B5EF4-FFF2-40B4-BE49-F238E27FC236}">
                <a16:creationId xmlns:a16="http://schemas.microsoft.com/office/drawing/2014/main" id="{8DC3B2EE-143F-A52D-2592-EABD039C8237}"/>
              </a:ext>
            </a:extLst>
          </p:cNvPr>
          <p:cNvSpPr>
            <a:spLocks noGrp="1"/>
          </p:cNvSpPr>
          <p:nvPr>
            <p:ph type="body" sz="quarter" idx="18" hasCustomPrompt="1"/>
          </p:nvPr>
        </p:nvSpPr>
        <p:spPr>
          <a:xfrm>
            <a:off x="7928904" y="4497775"/>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5" name="Text Placeholder 58">
            <a:extLst>
              <a:ext uri="{FF2B5EF4-FFF2-40B4-BE49-F238E27FC236}">
                <a16:creationId xmlns:a16="http://schemas.microsoft.com/office/drawing/2014/main" id="{C9E6E444-B793-3014-ED40-65A6395BBF98}"/>
              </a:ext>
            </a:extLst>
          </p:cNvPr>
          <p:cNvSpPr>
            <a:spLocks noGrp="1"/>
          </p:cNvSpPr>
          <p:nvPr>
            <p:ph type="body" sz="quarter" idx="19" hasCustomPrompt="1"/>
          </p:nvPr>
        </p:nvSpPr>
        <p:spPr>
          <a:xfrm>
            <a:off x="7928905" y="5170756"/>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9" name="Text Placeholder 11">
            <a:extLst>
              <a:ext uri="{FF2B5EF4-FFF2-40B4-BE49-F238E27FC236}">
                <a16:creationId xmlns:a16="http://schemas.microsoft.com/office/drawing/2014/main" id="{DCBB7AA7-CE3A-9130-4DC4-EEC6C14C3D79}"/>
              </a:ext>
            </a:extLst>
          </p:cNvPr>
          <p:cNvSpPr>
            <a:spLocks noGrp="1"/>
          </p:cNvSpPr>
          <p:nvPr>
            <p:ph type="body" sz="quarter" idx="20" hasCustomPrompt="1"/>
          </p:nvPr>
        </p:nvSpPr>
        <p:spPr>
          <a:xfrm>
            <a:off x="838200" y="3225799"/>
            <a:ext cx="5780314"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01F3A877-E84F-408B-23B2-03D9A152464B}"/>
              </a:ext>
            </a:extLst>
          </p:cNvPr>
          <p:cNvSpPr>
            <a:spLocks noGrp="1"/>
          </p:cNvSpPr>
          <p:nvPr>
            <p:ph type="body" sz="quarter" idx="14" hasCustomPrompt="1"/>
          </p:nvPr>
        </p:nvSpPr>
        <p:spPr>
          <a:xfrm>
            <a:off x="838199" y="4179003"/>
            <a:ext cx="5780314" cy="1764595"/>
          </a:xfrm>
        </p:spPr>
        <p:txBody>
          <a:bodyPr/>
          <a:lstStyle>
            <a:lvl1pPr marL="457200" indent="-169863">
              <a:buClr>
                <a:schemeClr val="accent2"/>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3370507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 heading + subheading + bullets + quote blu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37698"/>
            <a:ext cx="5780314"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pic>
        <p:nvPicPr>
          <p:cNvPr id="5" name="Picture 4">
            <a:extLst>
              <a:ext uri="{FF2B5EF4-FFF2-40B4-BE49-F238E27FC236}">
                <a16:creationId xmlns:a16="http://schemas.microsoft.com/office/drawing/2014/main" id="{C2E92D2B-31D9-DFF6-DBB7-4FEF1D48D2FF}"/>
              </a:ext>
            </a:extLst>
          </p:cNvPr>
          <p:cNvPicPr>
            <a:picLocks noChangeAspect="1"/>
          </p:cNvPicPr>
          <p:nvPr/>
        </p:nvPicPr>
        <p:blipFill>
          <a:blip r:embed="rId3"/>
          <a:srcRect/>
          <a:stretch/>
        </p:blipFill>
        <p:spPr>
          <a:xfrm>
            <a:off x="7242962" y="167840"/>
            <a:ext cx="4454877" cy="6288546"/>
          </a:xfrm>
          <a:prstGeom prst="rect">
            <a:avLst/>
          </a:prstGeom>
        </p:spPr>
      </p:pic>
      <p:sp>
        <p:nvSpPr>
          <p:cNvPr id="9" name="Text Placeholder 58">
            <a:extLst>
              <a:ext uri="{FF2B5EF4-FFF2-40B4-BE49-F238E27FC236}">
                <a16:creationId xmlns:a16="http://schemas.microsoft.com/office/drawing/2014/main" id="{3CCFFB59-B268-B3EA-F229-F63A44944BA7}"/>
              </a:ext>
            </a:extLst>
          </p:cNvPr>
          <p:cNvSpPr>
            <a:spLocks noGrp="1"/>
          </p:cNvSpPr>
          <p:nvPr>
            <p:ph type="body" sz="quarter" idx="13" hasCustomPrompt="1"/>
          </p:nvPr>
        </p:nvSpPr>
        <p:spPr>
          <a:xfrm>
            <a:off x="8008953" y="5117659"/>
            <a:ext cx="2922896" cy="232812"/>
          </a:xfrm>
        </p:spPr>
        <p:txBody>
          <a:bodyPr lIns="0" tIns="45720" rIns="0" bIns="45720">
            <a:noAutofit/>
          </a:bodyPr>
          <a:lstStyle>
            <a:lvl1pPr algn="l">
              <a:defRPr sz="1200" b="0" i="0">
                <a:solidFill>
                  <a:schemeClr val="tx1"/>
                </a:solidFill>
                <a:latin typeface="Poppins SemiBold"/>
                <a:cs typeface="Poppins" pitchFamily="2" charset="77"/>
              </a:defRPr>
            </a:lvl1pPr>
          </a:lstStyle>
          <a:p>
            <a:pPr lvl="0"/>
            <a:r>
              <a:rPr lang="en-US"/>
              <a:t>First and Last Name</a:t>
            </a:r>
          </a:p>
        </p:txBody>
      </p:sp>
      <p:sp>
        <p:nvSpPr>
          <p:cNvPr id="11" name="Text Placeholder 58">
            <a:extLst>
              <a:ext uri="{FF2B5EF4-FFF2-40B4-BE49-F238E27FC236}">
                <a16:creationId xmlns:a16="http://schemas.microsoft.com/office/drawing/2014/main" id="{8713C59E-BD90-5393-D113-C18648097316}"/>
              </a:ext>
            </a:extLst>
          </p:cNvPr>
          <p:cNvSpPr>
            <a:spLocks noGrp="1"/>
          </p:cNvSpPr>
          <p:nvPr>
            <p:ph type="body" sz="quarter" idx="14" hasCustomPrompt="1"/>
          </p:nvPr>
        </p:nvSpPr>
        <p:spPr>
          <a:xfrm>
            <a:off x="8008953" y="5410267"/>
            <a:ext cx="2922896" cy="175716"/>
          </a:xfrm>
        </p:spPr>
        <p:txBody>
          <a:bodyPr lIns="0" tIns="45720" rIns="0" bIns="45720">
            <a:noAutofit/>
          </a:bodyPr>
          <a:lstStyle>
            <a:lvl1pPr algn="l">
              <a:defRPr sz="800" b="1" i="0" cap="all" spc="100" baseline="0">
                <a:solidFill>
                  <a:schemeClr val="tx1"/>
                </a:solidFill>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pic>
        <p:nvPicPr>
          <p:cNvPr id="4" name="Picture 3">
            <a:extLst>
              <a:ext uri="{FF2B5EF4-FFF2-40B4-BE49-F238E27FC236}">
                <a16:creationId xmlns:a16="http://schemas.microsoft.com/office/drawing/2014/main" id="{0D72EE5C-9C40-22B4-E9F5-EA6BA346A437}"/>
              </a:ext>
            </a:extLst>
          </p:cNvPr>
          <p:cNvPicPr>
            <a:picLocks noChangeAspect="1"/>
          </p:cNvPicPr>
          <p:nvPr/>
        </p:nvPicPr>
        <p:blipFill>
          <a:blip r:embed="rId4"/>
          <a:stretch>
            <a:fillRect/>
          </a:stretch>
        </p:blipFill>
        <p:spPr>
          <a:xfrm>
            <a:off x="8008953" y="1152959"/>
            <a:ext cx="256160" cy="180709"/>
          </a:xfrm>
          <a:prstGeom prst="rect">
            <a:avLst/>
          </a:prstGeom>
        </p:spPr>
      </p:pic>
      <p:sp>
        <p:nvSpPr>
          <p:cNvPr id="12" name="Text Placeholder 11">
            <a:extLst>
              <a:ext uri="{FF2B5EF4-FFF2-40B4-BE49-F238E27FC236}">
                <a16:creationId xmlns:a16="http://schemas.microsoft.com/office/drawing/2014/main" id="{5EBBF2ED-5210-99D5-7A24-AD338A0F8838}"/>
              </a:ext>
            </a:extLst>
          </p:cNvPr>
          <p:cNvSpPr>
            <a:spLocks noGrp="1"/>
          </p:cNvSpPr>
          <p:nvPr>
            <p:ph type="body" sz="quarter" idx="17" hasCustomPrompt="1"/>
          </p:nvPr>
        </p:nvSpPr>
        <p:spPr>
          <a:xfrm>
            <a:off x="838200" y="3225799"/>
            <a:ext cx="5780314"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2A406782-DD91-7C99-AF56-FBC2CD40744B}"/>
              </a:ext>
            </a:extLst>
          </p:cNvPr>
          <p:cNvSpPr>
            <a:spLocks noGrp="1"/>
          </p:cNvSpPr>
          <p:nvPr>
            <p:ph type="body" sz="quarter" idx="18" hasCustomPrompt="1"/>
          </p:nvPr>
        </p:nvSpPr>
        <p:spPr>
          <a:xfrm>
            <a:off x="838199" y="4179003"/>
            <a:ext cx="5780314" cy="1764595"/>
          </a:xfrm>
        </p:spPr>
        <p:txBody>
          <a:bodyPr/>
          <a:lstStyle>
            <a:lvl1pPr marL="457200" indent="-169863">
              <a:buClr>
                <a:schemeClr val="accent2"/>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
        <p:nvSpPr>
          <p:cNvPr id="8" name="Text Placeholder 58">
            <a:extLst>
              <a:ext uri="{FF2B5EF4-FFF2-40B4-BE49-F238E27FC236}">
                <a16:creationId xmlns:a16="http://schemas.microsoft.com/office/drawing/2014/main" id="{6A8FE82D-4B90-E966-8728-35E03C20C28B}"/>
              </a:ext>
            </a:extLst>
          </p:cNvPr>
          <p:cNvSpPr>
            <a:spLocks noGrp="1"/>
          </p:cNvSpPr>
          <p:nvPr>
            <p:ph type="body" sz="quarter" idx="15" hasCustomPrompt="1"/>
          </p:nvPr>
        </p:nvSpPr>
        <p:spPr>
          <a:xfrm>
            <a:off x="8008953" y="1453920"/>
            <a:ext cx="2922896" cy="3472145"/>
          </a:xfrm>
        </p:spPr>
        <p:txBody>
          <a:bodyPr lIns="0" rIns="0">
            <a:noAutofit/>
          </a:bodyPr>
          <a:lstStyle>
            <a:lvl1pPr marL="6350" indent="0">
              <a:lnSpc>
                <a:spcPct val="100000"/>
              </a:lnSpc>
              <a:spcBef>
                <a:spcPts val="600"/>
              </a:spcBef>
              <a:buClr>
                <a:schemeClr val="accent1"/>
              </a:buClr>
              <a:buSzPct val="150000"/>
              <a:buFont typeface="Arial" panose="020B0604020202020204" pitchFamily="34" charset="0"/>
              <a:buNone/>
              <a:tabLst/>
              <a:defRPr sz="1400" b="0" i="0">
                <a:latin typeface="Poppins" pitchFamily="2" charset="77"/>
                <a:ea typeface="Noto Sans" panose="020B0502040504020204" pitchFamily="34" charset="0"/>
                <a:cs typeface="Noto Sans" panose="020B0502040504020204" pitchFamily="34" charset="0"/>
              </a:defRPr>
            </a:lvl1pPr>
          </a:lstStyle>
          <a:p>
            <a:r>
              <a:rPr lang="en-US" err="1">
                <a:solidFill>
                  <a:srgbClr val="20202A"/>
                </a:solidFill>
                <a:effectLst/>
                <a:latin typeface="Poppins" pitchFamily="2" charset="77"/>
              </a:rPr>
              <a:t>NetLease</a:t>
            </a:r>
            <a:r>
              <a:rPr lang="en-US">
                <a:solidFill>
                  <a:srgbClr val="20202A"/>
                </a:solidFill>
                <a:effectLst/>
                <a:latin typeface="Poppins" pitchFamily="2" charset="77"/>
              </a:rPr>
              <a:t> has helped us significantly streamline our monthly lease process.  It has also assisted us in maintaining our lease schedules which we previously did in Excel which leaves room for errors. The implementation process could not have been smoother and the integration into our current system was very easy.”</a:t>
            </a:r>
          </a:p>
        </p:txBody>
      </p:sp>
    </p:spTree>
    <p:extLst>
      <p:ext uri="{BB962C8B-B14F-4D97-AF65-F5344CB8AC3E}">
        <p14:creationId xmlns:p14="http://schemas.microsoft.com/office/powerpoint/2010/main" val="1623091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yout - heading + subheading + bullets + quote orang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37698"/>
            <a:ext cx="5780314"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pic>
        <p:nvPicPr>
          <p:cNvPr id="5" name="Picture 4">
            <a:extLst>
              <a:ext uri="{FF2B5EF4-FFF2-40B4-BE49-F238E27FC236}">
                <a16:creationId xmlns:a16="http://schemas.microsoft.com/office/drawing/2014/main" id="{C2E92D2B-31D9-DFF6-DBB7-4FEF1D48D2FF}"/>
              </a:ext>
            </a:extLst>
          </p:cNvPr>
          <p:cNvPicPr>
            <a:picLocks noChangeAspect="1"/>
          </p:cNvPicPr>
          <p:nvPr/>
        </p:nvPicPr>
        <p:blipFill>
          <a:blip r:embed="rId3"/>
          <a:srcRect/>
          <a:stretch/>
        </p:blipFill>
        <p:spPr>
          <a:xfrm>
            <a:off x="7242962" y="167841"/>
            <a:ext cx="4454877" cy="6288545"/>
          </a:xfrm>
          <a:prstGeom prst="rect">
            <a:avLst/>
          </a:prstGeom>
        </p:spPr>
      </p:pic>
      <p:sp>
        <p:nvSpPr>
          <p:cNvPr id="10" name="Text Placeholder 58">
            <a:extLst>
              <a:ext uri="{FF2B5EF4-FFF2-40B4-BE49-F238E27FC236}">
                <a16:creationId xmlns:a16="http://schemas.microsoft.com/office/drawing/2014/main" id="{96F985C0-6854-1F98-ED5C-175097DFFAFB}"/>
              </a:ext>
            </a:extLst>
          </p:cNvPr>
          <p:cNvSpPr>
            <a:spLocks noGrp="1"/>
          </p:cNvSpPr>
          <p:nvPr>
            <p:ph type="body" sz="quarter" idx="15" hasCustomPrompt="1"/>
          </p:nvPr>
        </p:nvSpPr>
        <p:spPr>
          <a:xfrm>
            <a:off x="8008953" y="1453920"/>
            <a:ext cx="2922896" cy="3472145"/>
          </a:xfrm>
        </p:spPr>
        <p:txBody>
          <a:bodyPr lIns="0" rIns="0">
            <a:noAutofit/>
          </a:bodyPr>
          <a:lstStyle>
            <a:lvl1pPr marL="6350" indent="0">
              <a:lnSpc>
                <a:spcPct val="100000"/>
              </a:lnSpc>
              <a:spcBef>
                <a:spcPts val="600"/>
              </a:spcBef>
              <a:buClr>
                <a:schemeClr val="accent1"/>
              </a:buClr>
              <a:buSzPct val="150000"/>
              <a:buFont typeface="Arial" panose="020B0604020202020204" pitchFamily="34" charset="0"/>
              <a:buNone/>
              <a:tabLst/>
              <a:defRPr sz="1400" b="0" i="0">
                <a:latin typeface="Poppins" pitchFamily="2" charset="77"/>
                <a:ea typeface="Noto Sans" panose="020B0502040504020204" pitchFamily="34" charset="0"/>
                <a:cs typeface="Noto Sans" panose="020B0502040504020204" pitchFamily="34" charset="0"/>
              </a:defRPr>
            </a:lvl1pPr>
          </a:lstStyle>
          <a:p>
            <a:r>
              <a:rPr lang="en-US" err="1">
                <a:solidFill>
                  <a:srgbClr val="20202A"/>
                </a:solidFill>
                <a:effectLst/>
                <a:latin typeface="Poppins" pitchFamily="2" charset="77"/>
              </a:rPr>
              <a:t>NetLease</a:t>
            </a:r>
            <a:r>
              <a:rPr lang="en-US">
                <a:solidFill>
                  <a:srgbClr val="20202A"/>
                </a:solidFill>
                <a:effectLst/>
                <a:latin typeface="Poppins" pitchFamily="2" charset="77"/>
              </a:rPr>
              <a:t> has helped us significantly streamline our monthly lease process.  It has also assisted us in maintaining our lease schedules which we previously did in Excel which leaves room for errors. The implementation process could not have been smoother and the integration into our current system was very easy.”</a:t>
            </a:r>
          </a:p>
        </p:txBody>
      </p:sp>
      <p:sp>
        <p:nvSpPr>
          <p:cNvPr id="9" name="Text Placeholder 58">
            <a:extLst>
              <a:ext uri="{FF2B5EF4-FFF2-40B4-BE49-F238E27FC236}">
                <a16:creationId xmlns:a16="http://schemas.microsoft.com/office/drawing/2014/main" id="{3CCFFB59-B268-B3EA-F229-F63A44944BA7}"/>
              </a:ext>
            </a:extLst>
          </p:cNvPr>
          <p:cNvSpPr>
            <a:spLocks noGrp="1"/>
          </p:cNvSpPr>
          <p:nvPr>
            <p:ph type="body" sz="quarter" idx="13" hasCustomPrompt="1"/>
          </p:nvPr>
        </p:nvSpPr>
        <p:spPr>
          <a:xfrm>
            <a:off x="8008953" y="5117659"/>
            <a:ext cx="2922896" cy="232812"/>
          </a:xfrm>
        </p:spPr>
        <p:txBody>
          <a:bodyPr lIns="0" rIns="0">
            <a:noAutofit/>
          </a:bodyPr>
          <a:lstStyle>
            <a:lvl1pPr algn="l">
              <a:defRPr sz="1200" b="0" i="0">
                <a:solidFill>
                  <a:schemeClr val="tx1"/>
                </a:solidFill>
                <a:latin typeface="Poppins SemiBold"/>
                <a:cs typeface="Poppins" pitchFamily="2" charset="77"/>
              </a:defRPr>
            </a:lvl1pPr>
          </a:lstStyle>
          <a:p>
            <a:pPr lvl="0"/>
            <a:r>
              <a:rPr lang="en-US"/>
              <a:t>First and Last Name</a:t>
            </a:r>
          </a:p>
        </p:txBody>
      </p:sp>
      <p:sp>
        <p:nvSpPr>
          <p:cNvPr id="11" name="Text Placeholder 58">
            <a:extLst>
              <a:ext uri="{FF2B5EF4-FFF2-40B4-BE49-F238E27FC236}">
                <a16:creationId xmlns:a16="http://schemas.microsoft.com/office/drawing/2014/main" id="{8713C59E-BD90-5393-D113-C18648097316}"/>
              </a:ext>
            </a:extLst>
          </p:cNvPr>
          <p:cNvSpPr>
            <a:spLocks noGrp="1"/>
          </p:cNvSpPr>
          <p:nvPr>
            <p:ph type="body" sz="quarter" idx="14" hasCustomPrompt="1"/>
          </p:nvPr>
        </p:nvSpPr>
        <p:spPr>
          <a:xfrm>
            <a:off x="8008953" y="5410267"/>
            <a:ext cx="2922896" cy="175716"/>
          </a:xfrm>
        </p:spPr>
        <p:txBody>
          <a:bodyPr lIns="0" rIns="0">
            <a:noAutofit/>
          </a:bodyPr>
          <a:lstStyle>
            <a:lvl1pPr algn="l">
              <a:defRPr sz="800" b="1" i="0" cap="all" spc="100" baseline="0">
                <a:solidFill>
                  <a:schemeClr val="tx1"/>
                </a:solidFill>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pic>
        <p:nvPicPr>
          <p:cNvPr id="4" name="Picture 3">
            <a:extLst>
              <a:ext uri="{FF2B5EF4-FFF2-40B4-BE49-F238E27FC236}">
                <a16:creationId xmlns:a16="http://schemas.microsoft.com/office/drawing/2014/main" id="{4E89A14C-AA79-FBAF-49A6-87E81BF305FA}"/>
              </a:ext>
            </a:extLst>
          </p:cNvPr>
          <p:cNvPicPr>
            <a:picLocks noChangeAspect="1"/>
          </p:cNvPicPr>
          <p:nvPr/>
        </p:nvPicPr>
        <p:blipFill>
          <a:blip r:embed="rId4"/>
          <a:stretch>
            <a:fillRect/>
          </a:stretch>
        </p:blipFill>
        <p:spPr>
          <a:xfrm>
            <a:off x="8008953" y="1152959"/>
            <a:ext cx="256098" cy="180709"/>
          </a:xfrm>
          <a:prstGeom prst="rect">
            <a:avLst/>
          </a:prstGeom>
        </p:spPr>
      </p:pic>
      <p:sp>
        <p:nvSpPr>
          <p:cNvPr id="12" name="Text Placeholder 11">
            <a:extLst>
              <a:ext uri="{FF2B5EF4-FFF2-40B4-BE49-F238E27FC236}">
                <a16:creationId xmlns:a16="http://schemas.microsoft.com/office/drawing/2014/main" id="{2913F60D-E532-FBAF-5B5D-63937013F3F5}"/>
              </a:ext>
            </a:extLst>
          </p:cNvPr>
          <p:cNvSpPr>
            <a:spLocks noGrp="1"/>
          </p:cNvSpPr>
          <p:nvPr>
            <p:ph type="body" sz="quarter" idx="17" hasCustomPrompt="1"/>
          </p:nvPr>
        </p:nvSpPr>
        <p:spPr>
          <a:xfrm>
            <a:off x="838200" y="3225799"/>
            <a:ext cx="5780314"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45492F40-BCA8-B7C2-72DF-49300E5A5CBA}"/>
              </a:ext>
            </a:extLst>
          </p:cNvPr>
          <p:cNvSpPr>
            <a:spLocks noGrp="1"/>
          </p:cNvSpPr>
          <p:nvPr>
            <p:ph type="body" sz="quarter" idx="18" hasCustomPrompt="1"/>
          </p:nvPr>
        </p:nvSpPr>
        <p:spPr>
          <a:xfrm>
            <a:off x="838199" y="4179003"/>
            <a:ext cx="5780314" cy="1764595"/>
          </a:xfrm>
        </p:spPr>
        <p:txBody>
          <a:bodyPr/>
          <a:lstStyle>
            <a:lvl1pPr marL="457200" indent="-169863">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2744288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ayout - heading + subheading + statistic navy / orang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67C1C9-B780-C856-D4D6-CBB3471A8EA3}"/>
              </a:ext>
            </a:extLst>
          </p:cNvPr>
          <p:cNvPicPr>
            <a:picLocks noChangeAspect="1"/>
          </p:cNvPicPr>
          <p:nvPr/>
        </p:nvPicPr>
        <p:blipFill>
          <a:blip r:embed="rId3"/>
          <a:srcRect/>
          <a:stretch/>
        </p:blipFill>
        <p:spPr>
          <a:xfrm>
            <a:off x="7945273" y="365472"/>
            <a:ext cx="3760574" cy="6127055"/>
          </a:xfrm>
          <a:prstGeom prst="rect">
            <a:avLst/>
          </a:prstGeom>
        </p:spPr>
      </p:pic>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51985"/>
            <a:ext cx="5780314"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bg1"/>
                </a:solidFill>
                <a:latin typeface="Poppins" pitchFamily="2" charset="77"/>
              </a:defRPr>
            </a:lvl1pPr>
          </a:lstStyle>
          <a:p>
            <a:fld id="{1BD369BD-03DA-734A-B6B8-B4E4640ACCB3}" type="slidenum">
              <a:rPr lang="en-US" smtClean="0"/>
              <a:pPr/>
              <a:t>‹#›</a:t>
            </a:fld>
            <a:endParaRPr lang="en-US"/>
          </a:p>
        </p:txBody>
      </p:sp>
      <p:sp>
        <p:nvSpPr>
          <p:cNvPr id="8" name="Text Placeholder 58">
            <a:extLst>
              <a:ext uri="{FF2B5EF4-FFF2-40B4-BE49-F238E27FC236}">
                <a16:creationId xmlns:a16="http://schemas.microsoft.com/office/drawing/2014/main" id="{D744107E-39BD-3A52-1C41-8C2ADF1A7886}"/>
              </a:ext>
            </a:extLst>
          </p:cNvPr>
          <p:cNvSpPr>
            <a:spLocks noGrp="1"/>
          </p:cNvSpPr>
          <p:nvPr>
            <p:ph type="body" sz="quarter" idx="13" hasCustomPrompt="1"/>
          </p:nvPr>
        </p:nvSpPr>
        <p:spPr>
          <a:xfrm>
            <a:off x="8633754" y="1359159"/>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0" name="Text Placeholder 58">
            <a:extLst>
              <a:ext uri="{FF2B5EF4-FFF2-40B4-BE49-F238E27FC236}">
                <a16:creationId xmlns:a16="http://schemas.microsoft.com/office/drawing/2014/main" id="{96F985C0-6854-1F98-ED5C-175097DFFAFB}"/>
              </a:ext>
            </a:extLst>
          </p:cNvPr>
          <p:cNvSpPr>
            <a:spLocks noGrp="1"/>
          </p:cNvSpPr>
          <p:nvPr>
            <p:ph type="body" sz="quarter" idx="15" hasCustomPrompt="1"/>
          </p:nvPr>
        </p:nvSpPr>
        <p:spPr>
          <a:xfrm>
            <a:off x="8633755" y="2032140"/>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2" name="Text Placeholder 58">
            <a:extLst>
              <a:ext uri="{FF2B5EF4-FFF2-40B4-BE49-F238E27FC236}">
                <a16:creationId xmlns:a16="http://schemas.microsoft.com/office/drawing/2014/main" id="{E124477B-735F-E6A3-2483-2659CECA689E}"/>
              </a:ext>
            </a:extLst>
          </p:cNvPr>
          <p:cNvSpPr>
            <a:spLocks noGrp="1"/>
          </p:cNvSpPr>
          <p:nvPr>
            <p:ph type="body" sz="quarter" idx="16" hasCustomPrompt="1"/>
          </p:nvPr>
        </p:nvSpPr>
        <p:spPr>
          <a:xfrm>
            <a:off x="8633754" y="2928467"/>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3" name="Text Placeholder 58">
            <a:extLst>
              <a:ext uri="{FF2B5EF4-FFF2-40B4-BE49-F238E27FC236}">
                <a16:creationId xmlns:a16="http://schemas.microsoft.com/office/drawing/2014/main" id="{59AF0633-5625-B3B6-050F-3E6E12516BD5}"/>
              </a:ext>
            </a:extLst>
          </p:cNvPr>
          <p:cNvSpPr>
            <a:spLocks noGrp="1"/>
          </p:cNvSpPr>
          <p:nvPr>
            <p:ph type="body" sz="quarter" idx="17" hasCustomPrompt="1"/>
          </p:nvPr>
        </p:nvSpPr>
        <p:spPr>
          <a:xfrm>
            <a:off x="8633755" y="3601448"/>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4" name="Text Placeholder 58">
            <a:extLst>
              <a:ext uri="{FF2B5EF4-FFF2-40B4-BE49-F238E27FC236}">
                <a16:creationId xmlns:a16="http://schemas.microsoft.com/office/drawing/2014/main" id="{8DC3B2EE-143F-A52D-2592-EABD039C8237}"/>
              </a:ext>
            </a:extLst>
          </p:cNvPr>
          <p:cNvSpPr>
            <a:spLocks noGrp="1"/>
          </p:cNvSpPr>
          <p:nvPr>
            <p:ph type="body" sz="quarter" idx="18" hasCustomPrompt="1"/>
          </p:nvPr>
        </p:nvSpPr>
        <p:spPr>
          <a:xfrm>
            <a:off x="8633754" y="4497775"/>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5" name="Text Placeholder 58">
            <a:extLst>
              <a:ext uri="{FF2B5EF4-FFF2-40B4-BE49-F238E27FC236}">
                <a16:creationId xmlns:a16="http://schemas.microsoft.com/office/drawing/2014/main" id="{C9E6E444-B793-3014-ED40-65A6395BBF98}"/>
              </a:ext>
            </a:extLst>
          </p:cNvPr>
          <p:cNvSpPr>
            <a:spLocks noGrp="1"/>
          </p:cNvSpPr>
          <p:nvPr>
            <p:ph type="body" sz="quarter" idx="19" hasCustomPrompt="1"/>
          </p:nvPr>
        </p:nvSpPr>
        <p:spPr>
          <a:xfrm>
            <a:off x="8633755" y="5170756"/>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6" name="Text Placeholder 19">
            <a:extLst>
              <a:ext uri="{FF2B5EF4-FFF2-40B4-BE49-F238E27FC236}">
                <a16:creationId xmlns:a16="http://schemas.microsoft.com/office/drawing/2014/main" id="{23D3E41D-7175-760C-19EF-85FA399C940E}"/>
              </a:ext>
            </a:extLst>
          </p:cNvPr>
          <p:cNvSpPr>
            <a:spLocks noGrp="1"/>
          </p:cNvSpPr>
          <p:nvPr>
            <p:ph type="body" sz="quarter" idx="20" hasCustomPrompt="1"/>
          </p:nvPr>
        </p:nvSpPr>
        <p:spPr>
          <a:xfrm>
            <a:off x="838200" y="3205163"/>
            <a:ext cx="5780088" cy="1863971"/>
          </a:xfrm>
        </p:spPr>
        <p:txBody>
          <a:bodyPr>
            <a:noAutofit/>
          </a:bodyPr>
          <a:lstStyle>
            <a:lvl1pPr>
              <a:lnSpc>
                <a:spcPct val="100000"/>
              </a:lnSpc>
              <a:defRPr sz="1600"/>
            </a:lvl1pPr>
          </a:lstStyle>
          <a:p>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Lorem ipsum dolor sit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amet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consectetuer</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adipiscing</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elit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sed diam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nonummy</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nibh</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euismod</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tincidunt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ut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laoreet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dolore magna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aliquam</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erat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volutpat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p>
        </p:txBody>
      </p:sp>
      <p:pic>
        <p:nvPicPr>
          <p:cNvPr id="4" name="Picture 6">
            <a:extLst>
              <a:ext uri="{FF2B5EF4-FFF2-40B4-BE49-F238E27FC236}">
                <a16:creationId xmlns:a16="http://schemas.microsoft.com/office/drawing/2014/main" id="{E326D695-9022-BB3F-496D-A1467367562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47403" y="6245073"/>
            <a:ext cx="1017727" cy="235253"/>
          </a:xfrm>
          <a:prstGeom prst="rect">
            <a:avLst/>
          </a:prstGeom>
        </p:spPr>
      </p:pic>
    </p:spTree>
    <p:extLst>
      <p:ext uri="{BB962C8B-B14F-4D97-AF65-F5344CB8AC3E}">
        <p14:creationId xmlns:p14="http://schemas.microsoft.com/office/powerpoint/2010/main" val="39520155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ayout - heading + subheading + statistic navy / cya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DA42EA-3B69-9EB4-4EAA-CB66489F32FE}"/>
              </a:ext>
            </a:extLst>
          </p:cNvPr>
          <p:cNvPicPr>
            <a:picLocks noChangeAspect="1"/>
          </p:cNvPicPr>
          <p:nvPr/>
        </p:nvPicPr>
        <p:blipFill>
          <a:blip r:embed="rId3"/>
          <a:srcRect/>
          <a:stretch/>
        </p:blipFill>
        <p:spPr>
          <a:xfrm>
            <a:off x="7945273" y="365472"/>
            <a:ext cx="3760574" cy="6127055"/>
          </a:xfrm>
          <a:prstGeom prst="rect">
            <a:avLst/>
          </a:prstGeom>
        </p:spPr>
      </p:pic>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51985"/>
            <a:ext cx="5780314"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bg1"/>
                </a:solidFill>
                <a:latin typeface="Poppins" pitchFamily="2" charset="77"/>
              </a:defRPr>
            </a:lvl1pPr>
          </a:lstStyle>
          <a:p>
            <a:fld id="{1BD369BD-03DA-734A-B6B8-B4E4640ACCB3}" type="slidenum">
              <a:rPr lang="en-US" smtClean="0"/>
              <a:pPr/>
              <a:t>‹#›</a:t>
            </a:fld>
            <a:endParaRPr lang="en-US"/>
          </a:p>
        </p:txBody>
      </p:sp>
      <p:sp>
        <p:nvSpPr>
          <p:cNvPr id="8" name="Text Placeholder 58">
            <a:extLst>
              <a:ext uri="{FF2B5EF4-FFF2-40B4-BE49-F238E27FC236}">
                <a16:creationId xmlns:a16="http://schemas.microsoft.com/office/drawing/2014/main" id="{D744107E-39BD-3A52-1C41-8C2ADF1A7886}"/>
              </a:ext>
            </a:extLst>
          </p:cNvPr>
          <p:cNvSpPr>
            <a:spLocks noGrp="1"/>
          </p:cNvSpPr>
          <p:nvPr>
            <p:ph type="body" sz="quarter" idx="13" hasCustomPrompt="1"/>
          </p:nvPr>
        </p:nvSpPr>
        <p:spPr>
          <a:xfrm>
            <a:off x="8633754" y="1359159"/>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0" name="Text Placeholder 58">
            <a:extLst>
              <a:ext uri="{FF2B5EF4-FFF2-40B4-BE49-F238E27FC236}">
                <a16:creationId xmlns:a16="http://schemas.microsoft.com/office/drawing/2014/main" id="{96F985C0-6854-1F98-ED5C-175097DFFAFB}"/>
              </a:ext>
            </a:extLst>
          </p:cNvPr>
          <p:cNvSpPr>
            <a:spLocks noGrp="1"/>
          </p:cNvSpPr>
          <p:nvPr>
            <p:ph type="body" sz="quarter" idx="15" hasCustomPrompt="1"/>
          </p:nvPr>
        </p:nvSpPr>
        <p:spPr>
          <a:xfrm>
            <a:off x="8633755" y="2032140"/>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2" name="Text Placeholder 58">
            <a:extLst>
              <a:ext uri="{FF2B5EF4-FFF2-40B4-BE49-F238E27FC236}">
                <a16:creationId xmlns:a16="http://schemas.microsoft.com/office/drawing/2014/main" id="{E124477B-735F-E6A3-2483-2659CECA689E}"/>
              </a:ext>
            </a:extLst>
          </p:cNvPr>
          <p:cNvSpPr>
            <a:spLocks noGrp="1"/>
          </p:cNvSpPr>
          <p:nvPr>
            <p:ph type="body" sz="quarter" idx="16" hasCustomPrompt="1"/>
          </p:nvPr>
        </p:nvSpPr>
        <p:spPr>
          <a:xfrm>
            <a:off x="8633754" y="2928467"/>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3" name="Text Placeholder 58">
            <a:extLst>
              <a:ext uri="{FF2B5EF4-FFF2-40B4-BE49-F238E27FC236}">
                <a16:creationId xmlns:a16="http://schemas.microsoft.com/office/drawing/2014/main" id="{59AF0633-5625-B3B6-050F-3E6E12516BD5}"/>
              </a:ext>
            </a:extLst>
          </p:cNvPr>
          <p:cNvSpPr>
            <a:spLocks noGrp="1"/>
          </p:cNvSpPr>
          <p:nvPr>
            <p:ph type="body" sz="quarter" idx="17" hasCustomPrompt="1"/>
          </p:nvPr>
        </p:nvSpPr>
        <p:spPr>
          <a:xfrm>
            <a:off x="8633755" y="3601448"/>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4" name="Text Placeholder 58">
            <a:extLst>
              <a:ext uri="{FF2B5EF4-FFF2-40B4-BE49-F238E27FC236}">
                <a16:creationId xmlns:a16="http://schemas.microsoft.com/office/drawing/2014/main" id="{8DC3B2EE-143F-A52D-2592-EABD039C8237}"/>
              </a:ext>
            </a:extLst>
          </p:cNvPr>
          <p:cNvSpPr>
            <a:spLocks noGrp="1"/>
          </p:cNvSpPr>
          <p:nvPr>
            <p:ph type="body" sz="quarter" idx="18" hasCustomPrompt="1"/>
          </p:nvPr>
        </p:nvSpPr>
        <p:spPr>
          <a:xfrm>
            <a:off x="8633754" y="4497775"/>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5" name="Text Placeholder 58">
            <a:extLst>
              <a:ext uri="{FF2B5EF4-FFF2-40B4-BE49-F238E27FC236}">
                <a16:creationId xmlns:a16="http://schemas.microsoft.com/office/drawing/2014/main" id="{C9E6E444-B793-3014-ED40-65A6395BBF98}"/>
              </a:ext>
            </a:extLst>
          </p:cNvPr>
          <p:cNvSpPr>
            <a:spLocks noGrp="1"/>
          </p:cNvSpPr>
          <p:nvPr>
            <p:ph type="body" sz="quarter" idx="19" hasCustomPrompt="1"/>
          </p:nvPr>
        </p:nvSpPr>
        <p:spPr>
          <a:xfrm>
            <a:off x="8633755" y="5170756"/>
            <a:ext cx="2353992" cy="57135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6" name="Text Placeholder 19">
            <a:extLst>
              <a:ext uri="{FF2B5EF4-FFF2-40B4-BE49-F238E27FC236}">
                <a16:creationId xmlns:a16="http://schemas.microsoft.com/office/drawing/2014/main" id="{23D3E41D-7175-760C-19EF-85FA399C940E}"/>
              </a:ext>
            </a:extLst>
          </p:cNvPr>
          <p:cNvSpPr>
            <a:spLocks noGrp="1"/>
          </p:cNvSpPr>
          <p:nvPr>
            <p:ph type="body" sz="quarter" idx="20" hasCustomPrompt="1"/>
          </p:nvPr>
        </p:nvSpPr>
        <p:spPr>
          <a:xfrm>
            <a:off x="838200" y="3205163"/>
            <a:ext cx="5780088" cy="1863971"/>
          </a:xfrm>
        </p:spPr>
        <p:txBody>
          <a:bodyPr>
            <a:noAutofit/>
          </a:bodyPr>
          <a:lstStyle>
            <a:lvl1pPr>
              <a:lnSpc>
                <a:spcPct val="100000"/>
              </a:lnSpc>
              <a:defRPr sz="1600"/>
            </a:lvl1pPr>
          </a:lstStyle>
          <a:p>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Lorem ipsum dolor sit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amet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consectetuer</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adipiscing</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elit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sed diam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nonummy</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nibh</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euismod</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tincidunt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ut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laoreet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dolore magna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aliquam</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erat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volutpat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p>
        </p:txBody>
      </p:sp>
      <p:pic>
        <p:nvPicPr>
          <p:cNvPr id="3" name="Picture 6">
            <a:extLst>
              <a:ext uri="{FF2B5EF4-FFF2-40B4-BE49-F238E27FC236}">
                <a16:creationId xmlns:a16="http://schemas.microsoft.com/office/drawing/2014/main" id="{7D7B00C3-D688-63AF-694F-C0D4C3E152B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47403" y="6245073"/>
            <a:ext cx="1017727" cy="235253"/>
          </a:xfrm>
          <a:prstGeom prst="rect">
            <a:avLst/>
          </a:prstGeom>
        </p:spPr>
      </p:pic>
    </p:spTree>
    <p:extLst>
      <p:ext uri="{BB962C8B-B14F-4D97-AF65-F5344CB8AC3E}">
        <p14:creationId xmlns:p14="http://schemas.microsoft.com/office/powerpoint/2010/main" val="3406891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Layout - heading + subheading + quote navy / orang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0" name="Picture 9" descr="A white rectangular object with a blue border&#10;&#10;Description automatically generated">
            <a:extLst>
              <a:ext uri="{FF2B5EF4-FFF2-40B4-BE49-F238E27FC236}">
                <a16:creationId xmlns:a16="http://schemas.microsoft.com/office/drawing/2014/main" id="{6322FEE2-4BE1-7908-00ED-3000AAC7E845}"/>
              </a:ext>
            </a:extLst>
          </p:cNvPr>
          <p:cNvPicPr>
            <a:picLocks noChangeAspect="1"/>
          </p:cNvPicPr>
          <p:nvPr/>
        </p:nvPicPr>
        <p:blipFill>
          <a:blip r:embed="rId3"/>
          <a:stretch>
            <a:fillRect/>
          </a:stretch>
        </p:blipFill>
        <p:spPr>
          <a:xfrm>
            <a:off x="6308217" y="117626"/>
            <a:ext cx="5634260" cy="6362700"/>
          </a:xfrm>
          <a:prstGeom prst="rect">
            <a:avLst/>
          </a:prstGeom>
        </p:spPr>
      </p:pic>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1" y="951985"/>
            <a:ext cx="5258006"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bg1"/>
                </a:solidFill>
                <a:latin typeface="Poppins" pitchFamily="2" charset="77"/>
              </a:defRPr>
            </a:lvl1pPr>
          </a:lstStyle>
          <a:p>
            <a:fld id="{1BD369BD-03DA-734A-B6B8-B4E4640ACCB3}" type="slidenum">
              <a:rPr lang="en-US" smtClean="0"/>
              <a:pPr/>
              <a:t>‹#›</a:t>
            </a:fld>
            <a:endParaRPr lang="en-US"/>
          </a:p>
        </p:txBody>
      </p:sp>
      <p:sp>
        <p:nvSpPr>
          <p:cNvPr id="6" name="Text Placeholder 58">
            <a:extLst>
              <a:ext uri="{FF2B5EF4-FFF2-40B4-BE49-F238E27FC236}">
                <a16:creationId xmlns:a16="http://schemas.microsoft.com/office/drawing/2014/main" id="{54CBA8DC-DBAF-A733-47E7-08D65DF0A99F}"/>
              </a:ext>
            </a:extLst>
          </p:cNvPr>
          <p:cNvSpPr>
            <a:spLocks noGrp="1"/>
          </p:cNvSpPr>
          <p:nvPr>
            <p:ph type="body" sz="quarter" idx="13" hasCustomPrompt="1"/>
          </p:nvPr>
        </p:nvSpPr>
        <p:spPr>
          <a:xfrm>
            <a:off x="7314831" y="5062746"/>
            <a:ext cx="3696728" cy="232812"/>
          </a:xfrm>
        </p:spPr>
        <p:txBody>
          <a:bodyPr lIns="0" rIns="0">
            <a:noAutofit/>
          </a:bodyPr>
          <a:lstStyle>
            <a:lvl1pPr algn="l">
              <a:defRPr sz="1600" b="0" i="0">
                <a:solidFill>
                  <a:schemeClr val="tx1"/>
                </a:solidFill>
                <a:latin typeface="Poppins SemiBold"/>
                <a:cs typeface="Poppins" pitchFamily="2" charset="77"/>
              </a:defRPr>
            </a:lvl1pPr>
          </a:lstStyle>
          <a:p>
            <a:pPr lvl="0"/>
            <a:r>
              <a:rPr lang="en-US"/>
              <a:t>First and Last Name</a:t>
            </a:r>
          </a:p>
        </p:txBody>
      </p:sp>
      <p:sp>
        <p:nvSpPr>
          <p:cNvPr id="16" name="Text Placeholder 58">
            <a:extLst>
              <a:ext uri="{FF2B5EF4-FFF2-40B4-BE49-F238E27FC236}">
                <a16:creationId xmlns:a16="http://schemas.microsoft.com/office/drawing/2014/main" id="{07C0F402-921E-8DF3-A6BA-C930057615F4}"/>
              </a:ext>
            </a:extLst>
          </p:cNvPr>
          <p:cNvSpPr>
            <a:spLocks noGrp="1"/>
          </p:cNvSpPr>
          <p:nvPr>
            <p:ph type="body" sz="quarter" idx="14" hasCustomPrompt="1"/>
          </p:nvPr>
        </p:nvSpPr>
        <p:spPr>
          <a:xfrm>
            <a:off x="7314831" y="5355354"/>
            <a:ext cx="3696728" cy="175716"/>
          </a:xfrm>
        </p:spPr>
        <p:txBody>
          <a:bodyPr lIns="0" rIns="0">
            <a:noAutofit/>
          </a:bodyPr>
          <a:lstStyle>
            <a:lvl1pPr algn="l">
              <a:defRPr sz="1100" b="1" i="0" cap="all" spc="100" baseline="0">
                <a:solidFill>
                  <a:schemeClr val="tx1"/>
                </a:solidFill>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sp>
        <p:nvSpPr>
          <p:cNvPr id="20" name="Text Placeholder 19">
            <a:extLst>
              <a:ext uri="{FF2B5EF4-FFF2-40B4-BE49-F238E27FC236}">
                <a16:creationId xmlns:a16="http://schemas.microsoft.com/office/drawing/2014/main" id="{BEBF61AA-96C5-0052-B549-91175E2E7EFE}"/>
              </a:ext>
            </a:extLst>
          </p:cNvPr>
          <p:cNvSpPr>
            <a:spLocks noGrp="1"/>
          </p:cNvSpPr>
          <p:nvPr>
            <p:ph type="body" sz="quarter" idx="16" hasCustomPrompt="1"/>
          </p:nvPr>
        </p:nvSpPr>
        <p:spPr>
          <a:xfrm>
            <a:off x="838201" y="3205163"/>
            <a:ext cx="5257800" cy="1864379"/>
          </a:xfrm>
        </p:spPr>
        <p:txBody>
          <a:bodyPr>
            <a:noAutofit/>
          </a:bodyPr>
          <a:lstStyle>
            <a:lvl1pPr>
              <a:lnSpc>
                <a:spcPct val="100000"/>
              </a:lnSpc>
              <a:defRPr sz="1400"/>
            </a:lvl1pPr>
          </a:lstStyle>
          <a:p>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Lorem ipsum dolor sit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amet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consectetuer</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adipiscing</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elit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sed diam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nonummy</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nibh</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euismod</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tincidunt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ut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laoreet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dolore magna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aliquam</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erat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volutpat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p>
        </p:txBody>
      </p:sp>
      <p:pic>
        <p:nvPicPr>
          <p:cNvPr id="9" name="Picture 8">
            <a:extLst>
              <a:ext uri="{FF2B5EF4-FFF2-40B4-BE49-F238E27FC236}">
                <a16:creationId xmlns:a16="http://schemas.microsoft.com/office/drawing/2014/main" id="{D64F4A47-BC2F-ED5A-8E68-F11FF9012B7D}"/>
              </a:ext>
            </a:extLst>
          </p:cNvPr>
          <p:cNvPicPr>
            <a:picLocks noChangeAspect="1"/>
          </p:cNvPicPr>
          <p:nvPr/>
        </p:nvPicPr>
        <p:blipFill>
          <a:blip r:embed="rId4"/>
          <a:stretch>
            <a:fillRect/>
          </a:stretch>
        </p:blipFill>
        <p:spPr>
          <a:xfrm>
            <a:off x="7314830" y="1341372"/>
            <a:ext cx="324369" cy="228827"/>
          </a:xfrm>
          <a:prstGeom prst="rect">
            <a:avLst/>
          </a:prstGeom>
        </p:spPr>
      </p:pic>
      <p:pic>
        <p:nvPicPr>
          <p:cNvPr id="4" name="Picture 6">
            <a:extLst>
              <a:ext uri="{FF2B5EF4-FFF2-40B4-BE49-F238E27FC236}">
                <a16:creationId xmlns:a16="http://schemas.microsoft.com/office/drawing/2014/main" id="{9BBD4EA2-1FF0-D20E-38A2-E99DE96F2D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7403" y="6245073"/>
            <a:ext cx="1017727" cy="235253"/>
          </a:xfrm>
          <a:prstGeom prst="rect">
            <a:avLst/>
          </a:prstGeom>
        </p:spPr>
      </p:pic>
      <p:sp>
        <p:nvSpPr>
          <p:cNvPr id="12" name="Text Placeholder 74">
            <a:extLst>
              <a:ext uri="{FF2B5EF4-FFF2-40B4-BE49-F238E27FC236}">
                <a16:creationId xmlns:a16="http://schemas.microsoft.com/office/drawing/2014/main" id="{9424E4ED-A4CE-E0D7-CE4B-A1247F33D551}"/>
              </a:ext>
            </a:extLst>
          </p:cNvPr>
          <p:cNvSpPr>
            <a:spLocks noGrp="1"/>
          </p:cNvSpPr>
          <p:nvPr>
            <p:ph type="body" sz="quarter" idx="17" hasCustomPrompt="1"/>
          </p:nvPr>
        </p:nvSpPr>
        <p:spPr>
          <a:xfrm>
            <a:off x="7314831" y="1682257"/>
            <a:ext cx="3696728" cy="3166622"/>
          </a:xfrm>
        </p:spPr>
        <p:txBody>
          <a:bodyPr lIns="0" rIns="0"/>
          <a:lstStyle>
            <a:lvl1pPr>
              <a:defRPr b="0" i="0">
                <a:latin typeface="Poppins" pitchFamily="2" charset="77"/>
                <a:cs typeface="Poppins" pitchFamily="2" charset="77"/>
              </a:defRPr>
            </a:lvl1pPr>
          </a:lstStyle>
          <a:p>
            <a:r>
              <a:rPr lang="en-US" sz="1800" err="1"/>
              <a:t>NetLease</a:t>
            </a:r>
            <a:r>
              <a:rPr lang="en-US" sz="1800"/>
              <a:t> has helped us significantly streamline our monthly lease process. It has also assisted us in maintaining our lease schedules which we previously did in Excel which leaves room for errors. The implementation process could not have been smoother and the integration into our current system was very easy.”</a:t>
            </a:r>
          </a:p>
          <a:p>
            <a:endParaRPr lang="en-US" sz="1800"/>
          </a:p>
        </p:txBody>
      </p:sp>
    </p:spTree>
    <p:extLst>
      <p:ext uri="{BB962C8B-B14F-4D97-AF65-F5344CB8AC3E}">
        <p14:creationId xmlns:p14="http://schemas.microsoft.com/office/powerpoint/2010/main" val="31335047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Layout - heading + subheading + quote navy / cya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bg1"/>
                </a:solidFill>
                <a:latin typeface="Poppins" pitchFamily="2" charset="77"/>
              </a:defRPr>
            </a:lvl1pPr>
          </a:lstStyle>
          <a:p>
            <a:fld id="{1BD369BD-03DA-734A-B6B8-B4E4640ACCB3}" type="slidenum">
              <a:rPr lang="en-US" smtClean="0"/>
              <a:pPr/>
              <a:t>‹#›</a:t>
            </a:fld>
            <a:endParaRPr lang="en-US"/>
          </a:p>
        </p:txBody>
      </p:sp>
      <p:pic>
        <p:nvPicPr>
          <p:cNvPr id="8" name="Picture 6">
            <a:extLst>
              <a:ext uri="{FF2B5EF4-FFF2-40B4-BE49-F238E27FC236}">
                <a16:creationId xmlns:a16="http://schemas.microsoft.com/office/drawing/2014/main" id="{C3FA4868-7B2D-770C-690B-02C57993480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7403" y="6245073"/>
            <a:ext cx="1017727" cy="235253"/>
          </a:xfrm>
          <a:prstGeom prst="rect">
            <a:avLst/>
          </a:prstGeom>
        </p:spPr>
      </p:pic>
      <p:pic>
        <p:nvPicPr>
          <p:cNvPr id="9" name="Picture 8" descr="A white rectangular object with a blue border&#10;&#10;Description automatically generated">
            <a:extLst>
              <a:ext uri="{FF2B5EF4-FFF2-40B4-BE49-F238E27FC236}">
                <a16:creationId xmlns:a16="http://schemas.microsoft.com/office/drawing/2014/main" id="{3AC5FBD6-6CCC-BAEF-44D9-2BEB205F38F8}"/>
              </a:ext>
            </a:extLst>
          </p:cNvPr>
          <p:cNvPicPr>
            <a:picLocks noChangeAspect="1"/>
          </p:cNvPicPr>
          <p:nvPr/>
        </p:nvPicPr>
        <p:blipFill>
          <a:blip r:embed="rId5"/>
          <a:stretch>
            <a:fillRect/>
          </a:stretch>
        </p:blipFill>
        <p:spPr>
          <a:xfrm>
            <a:off x="6308217" y="117626"/>
            <a:ext cx="5634260" cy="6362700"/>
          </a:xfrm>
          <a:prstGeom prst="rect">
            <a:avLst/>
          </a:prstGeom>
        </p:spPr>
      </p:pic>
      <p:sp>
        <p:nvSpPr>
          <p:cNvPr id="10" name="Title 1">
            <a:extLst>
              <a:ext uri="{FF2B5EF4-FFF2-40B4-BE49-F238E27FC236}">
                <a16:creationId xmlns:a16="http://schemas.microsoft.com/office/drawing/2014/main" id="{EDEA4EF9-664C-83EA-AE3F-F9012823A0B4}"/>
              </a:ext>
            </a:extLst>
          </p:cNvPr>
          <p:cNvSpPr>
            <a:spLocks noGrp="1"/>
          </p:cNvSpPr>
          <p:nvPr>
            <p:ph type="title" hasCustomPrompt="1"/>
          </p:nvPr>
        </p:nvSpPr>
        <p:spPr>
          <a:xfrm>
            <a:off x="838201" y="951985"/>
            <a:ext cx="5258006" cy="2105026"/>
          </a:xfrm>
        </p:spPr>
        <p:txBody>
          <a:bodyPr>
            <a:noAutofit/>
          </a:bodyPr>
          <a:lstStyle>
            <a:lvl1pPr>
              <a:defRPr sz="4400"/>
            </a:lvl1pPr>
          </a:lstStyle>
          <a:p>
            <a:r>
              <a:rPr lang="en"/>
              <a:t>Replace with </a:t>
            </a:r>
            <a:br>
              <a:rPr lang="en"/>
            </a:br>
            <a:r>
              <a:rPr lang="en"/>
              <a:t>a header using sentence case</a:t>
            </a:r>
            <a:endParaRPr lang="en-US"/>
          </a:p>
        </p:txBody>
      </p:sp>
      <p:sp>
        <p:nvSpPr>
          <p:cNvPr id="12" name="Text Placeholder 58">
            <a:extLst>
              <a:ext uri="{FF2B5EF4-FFF2-40B4-BE49-F238E27FC236}">
                <a16:creationId xmlns:a16="http://schemas.microsoft.com/office/drawing/2014/main" id="{547E9797-2483-6F6D-D4DA-9F3686B2E2A8}"/>
              </a:ext>
            </a:extLst>
          </p:cNvPr>
          <p:cNvSpPr>
            <a:spLocks noGrp="1"/>
          </p:cNvSpPr>
          <p:nvPr>
            <p:ph type="body" sz="quarter" idx="13" hasCustomPrompt="1"/>
          </p:nvPr>
        </p:nvSpPr>
        <p:spPr>
          <a:xfrm>
            <a:off x="7314831" y="5062746"/>
            <a:ext cx="3696728" cy="232812"/>
          </a:xfrm>
        </p:spPr>
        <p:txBody>
          <a:bodyPr lIns="0" rIns="0">
            <a:noAutofit/>
          </a:bodyPr>
          <a:lstStyle>
            <a:lvl1pPr algn="l">
              <a:defRPr sz="1600" b="0" i="0">
                <a:solidFill>
                  <a:schemeClr val="tx1"/>
                </a:solidFill>
                <a:latin typeface="Poppins SemiBold"/>
                <a:cs typeface="Poppins" pitchFamily="2" charset="77"/>
              </a:defRPr>
            </a:lvl1pPr>
          </a:lstStyle>
          <a:p>
            <a:pPr lvl="0"/>
            <a:r>
              <a:rPr lang="en-US"/>
              <a:t>First and Last Name</a:t>
            </a:r>
          </a:p>
        </p:txBody>
      </p:sp>
      <p:sp>
        <p:nvSpPr>
          <p:cNvPr id="13" name="Text Placeholder 58">
            <a:extLst>
              <a:ext uri="{FF2B5EF4-FFF2-40B4-BE49-F238E27FC236}">
                <a16:creationId xmlns:a16="http://schemas.microsoft.com/office/drawing/2014/main" id="{D7352583-A156-5C0B-ADDE-E1214C951FF9}"/>
              </a:ext>
            </a:extLst>
          </p:cNvPr>
          <p:cNvSpPr>
            <a:spLocks noGrp="1"/>
          </p:cNvSpPr>
          <p:nvPr>
            <p:ph type="body" sz="quarter" idx="14" hasCustomPrompt="1"/>
          </p:nvPr>
        </p:nvSpPr>
        <p:spPr>
          <a:xfrm>
            <a:off x="7314831" y="5355354"/>
            <a:ext cx="3696728" cy="175716"/>
          </a:xfrm>
        </p:spPr>
        <p:txBody>
          <a:bodyPr lIns="0" rIns="0">
            <a:noAutofit/>
          </a:bodyPr>
          <a:lstStyle>
            <a:lvl1pPr algn="l">
              <a:defRPr sz="1200" b="1" i="0" cap="all" spc="100" baseline="0">
                <a:solidFill>
                  <a:schemeClr val="tx1"/>
                </a:solidFill>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sp>
        <p:nvSpPr>
          <p:cNvPr id="14" name="Text Placeholder 19">
            <a:extLst>
              <a:ext uri="{FF2B5EF4-FFF2-40B4-BE49-F238E27FC236}">
                <a16:creationId xmlns:a16="http://schemas.microsoft.com/office/drawing/2014/main" id="{CC4AFD62-4147-EAD8-EB9D-3FDB171C0D27}"/>
              </a:ext>
            </a:extLst>
          </p:cNvPr>
          <p:cNvSpPr>
            <a:spLocks noGrp="1"/>
          </p:cNvSpPr>
          <p:nvPr>
            <p:ph type="body" sz="quarter" idx="16" hasCustomPrompt="1"/>
          </p:nvPr>
        </p:nvSpPr>
        <p:spPr>
          <a:xfrm>
            <a:off x="838201" y="3205163"/>
            <a:ext cx="5257800" cy="1864379"/>
          </a:xfrm>
        </p:spPr>
        <p:txBody>
          <a:bodyPr>
            <a:noAutofit/>
          </a:bodyPr>
          <a:lstStyle>
            <a:lvl1pPr>
              <a:lnSpc>
                <a:spcPct val="100000"/>
              </a:lnSpc>
              <a:defRPr sz="1400"/>
            </a:lvl1pPr>
          </a:lstStyle>
          <a:p>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Lorem ipsum dolor sit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amet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consectetuer</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adipiscing</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elit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sed diam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nonummy</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nibh</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euismod</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tincidunt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ut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laoreet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dolore magna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aliquam</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erat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800" b="0" i="0" err="1">
                <a:solidFill>
                  <a:schemeClr val="tx1"/>
                </a:solidFill>
                <a:latin typeface="Noto Sans" panose="020B0502040504020204" pitchFamily="34" charset="0"/>
                <a:ea typeface="Noto Sans" panose="020B0502040504020204" pitchFamily="34" charset="0"/>
                <a:cs typeface="Noto Sans" panose="020B0502040504020204" pitchFamily="34" charset="0"/>
              </a:rPr>
              <a:t>volutpat</a:t>
            </a:r>
            <a:r>
              <a:rPr lang="en-US" sz="1800" b="0" i="0">
                <a:solidFill>
                  <a:schemeClr val="tx1"/>
                </a:solidFill>
                <a:latin typeface="Noto Sans" panose="020B0502040504020204" pitchFamily="34" charset="0"/>
                <a:ea typeface="Noto Sans" panose="020B0502040504020204" pitchFamily="34" charset="0"/>
                <a:cs typeface="Noto Sans" panose="020B0502040504020204" pitchFamily="34" charset="0"/>
              </a:rPr>
              <a:t>. </a:t>
            </a:r>
          </a:p>
        </p:txBody>
      </p:sp>
      <p:pic>
        <p:nvPicPr>
          <p:cNvPr id="15" name="Picture 14">
            <a:extLst>
              <a:ext uri="{FF2B5EF4-FFF2-40B4-BE49-F238E27FC236}">
                <a16:creationId xmlns:a16="http://schemas.microsoft.com/office/drawing/2014/main" id="{01D7E67E-2E8A-4A62-3799-9C25D0CC05FC}"/>
              </a:ext>
            </a:extLst>
          </p:cNvPr>
          <p:cNvPicPr>
            <a:picLocks noChangeAspect="1"/>
          </p:cNvPicPr>
          <p:nvPr/>
        </p:nvPicPr>
        <p:blipFill>
          <a:blip r:embed="rId6"/>
          <a:stretch>
            <a:fillRect/>
          </a:stretch>
        </p:blipFill>
        <p:spPr>
          <a:xfrm>
            <a:off x="7314830" y="1341372"/>
            <a:ext cx="324369" cy="228827"/>
          </a:xfrm>
          <a:prstGeom prst="rect">
            <a:avLst/>
          </a:prstGeom>
        </p:spPr>
      </p:pic>
      <p:sp>
        <p:nvSpPr>
          <p:cNvPr id="17" name="Text Placeholder 74">
            <a:extLst>
              <a:ext uri="{FF2B5EF4-FFF2-40B4-BE49-F238E27FC236}">
                <a16:creationId xmlns:a16="http://schemas.microsoft.com/office/drawing/2014/main" id="{9823E0EF-AB92-05CE-1D7C-E454E16BCDC9}"/>
              </a:ext>
            </a:extLst>
          </p:cNvPr>
          <p:cNvSpPr>
            <a:spLocks noGrp="1"/>
          </p:cNvSpPr>
          <p:nvPr>
            <p:ph type="body" sz="quarter" idx="17" hasCustomPrompt="1"/>
          </p:nvPr>
        </p:nvSpPr>
        <p:spPr>
          <a:xfrm>
            <a:off x="7314831" y="1682257"/>
            <a:ext cx="3696728" cy="3166622"/>
          </a:xfrm>
        </p:spPr>
        <p:txBody>
          <a:bodyPr lIns="0" rIns="0"/>
          <a:lstStyle>
            <a:lvl1pPr>
              <a:defRPr b="0" i="0">
                <a:latin typeface="Poppins" pitchFamily="2" charset="77"/>
                <a:cs typeface="Poppins" pitchFamily="2" charset="77"/>
              </a:defRPr>
            </a:lvl1pPr>
          </a:lstStyle>
          <a:p>
            <a:r>
              <a:rPr lang="en-US" sz="1800" err="1"/>
              <a:t>NetLease</a:t>
            </a:r>
            <a:r>
              <a:rPr lang="en-US" sz="1800"/>
              <a:t> has helped us significantly streamline our monthly lease process. It has also assisted us in maintaining our lease schedules which we previously did in Excel which leaves room for errors. The implementation process could not have been smoother and the integration into our current system was very easy.”</a:t>
            </a:r>
          </a:p>
          <a:p>
            <a:endParaRPr lang="en-US" sz="1800"/>
          </a:p>
        </p:txBody>
      </p:sp>
    </p:spTree>
    <p:extLst>
      <p:ext uri="{BB962C8B-B14F-4D97-AF65-F5344CB8AC3E}">
        <p14:creationId xmlns:p14="http://schemas.microsoft.com/office/powerpoint/2010/main" val="2381545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02 - with customer logo">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F22DB-83F6-E160-B4CF-DD333425A51A}"/>
              </a:ext>
            </a:extLst>
          </p:cNvPr>
          <p:cNvPicPr>
            <a:picLocks noChangeAspect="1"/>
          </p:cNvPicPr>
          <p:nvPr/>
        </p:nvPicPr>
        <p:blipFill rotWithShape="1">
          <a:blip r:embed="rId2"/>
          <a:srcRect r="7692" b="1099"/>
          <a:stretch/>
        </p:blipFill>
        <p:spPr>
          <a:xfrm>
            <a:off x="0" y="0"/>
            <a:ext cx="12192000" cy="6858000"/>
          </a:xfrm>
          <a:prstGeom prst="rect">
            <a:avLst/>
          </a:prstGeom>
        </p:spPr>
      </p:pic>
      <p:pic>
        <p:nvPicPr>
          <p:cNvPr id="6" name="Picture 6">
            <a:extLst>
              <a:ext uri="{FF2B5EF4-FFF2-40B4-BE49-F238E27FC236}">
                <a16:creationId xmlns:a16="http://schemas.microsoft.com/office/drawing/2014/main" id="{0D914502-41A2-58F2-183D-1FEE1546FA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7403" y="6245073"/>
            <a:ext cx="1017727" cy="235253"/>
          </a:xfrm>
          <a:prstGeom prst="rect">
            <a:avLst/>
          </a:prstGeom>
        </p:spPr>
      </p:pic>
      <p:sp>
        <p:nvSpPr>
          <p:cNvPr id="4" name="Title 1">
            <a:extLst>
              <a:ext uri="{FF2B5EF4-FFF2-40B4-BE49-F238E27FC236}">
                <a16:creationId xmlns:a16="http://schemas.microsoft.com/office/drawing/2014/main" id="{F12CF30C-E138-B698-41C4-0DE928F7825A}"/>
              </a:ext>
            </a:extLst>
          </p:cNvPr>
          <p:cNvSpPr>
            <a:spLocks noGrp="1"/>
          </p:cNvSpPr>
          <p:nvPr>
            <p:ph type="title" hasCustomPrompt="1"/>
          </p:nvPr>
        </p:nvSpPr>
        <p:spPr>
          <a:xfrm>
            <a:off x="831850" y="2624794"/>
            <a:ext cx="6806907" cy="1878012"/>
          </a:xfrm>
        </p:spPr>
        <p:txBody>
          <a:bodyPr lIns="0" rIns="0" anchor="b">
            <a:noAutofit/>
          </a:bodyPr>
          <a:lstStyle>
            <a:lvl1pPr algn="l">
              <a:lnSpc>
                <a:spcPct val="100000"/>
              </a:lnSpc>
              <a:defRPr sz="4400">
                <a:solidFill>
                  <a:schemeClr val="bg1"/>
                </a:solidFill>
              </a:defRPr>
            </a:lvl1pPr>
          </a:lstStyle>
          <a:p>
            <a:r>
              <a:rPr lang="en-US"/>
              <a:t>Click to add heading</a:t>
            </a:r>
          </a:p>
        </p:txBody>
      </p:sp>
      <p:sp>
        <p:nvSpPr>
          <p:cNvPr id="7" name="Text Placeholder 2">
            <a:extLst>
              <a:ext uri="{FF2B5EF4-FFF2-40B4-BE49-F238E27FC236}">
                <a16:creationId xmlns:a16="http://schemas.microsoft.com/office/drawing/2014/main" id="{0DEDA0C6-D022-0DAC-5918-9316991AB68B}"/>
              </a:ext>
            </a:extLst>
          </p:cNvPr>
          <p:cNvSpPr>
            <a:spLocks noGrp="1"/>
          </p:cNvSpPr>
          <p:nvPr>
            <p:ph type="body" idx="1" hasCustomPrompt="1"/>
          </p:nvPr>
        </p:nvSpPr>
        <p:spPr>
          <a:xfrm>
            <a:off x="831850" y="4664258"/>
            <a:ext cx="6806907" cy="662159"/>
          </a:xfrm>
        </p:spPr>
        <p:txBody>
          <a:bodyPr lIns="0" rIns="0">
            <a:noAutofit/>
          </a:bodyPr>
          <a:lstStyle>
            <a:lvl1pPr marL="0" indent="0" algn="l">
              <a:lnSpc>
                <a:spcPct val="100000"/>
              </a:lnSpc>
              <a:buNone/>
              <a:defRPr sz="1800" b="0" i="0">
                <a:solidFill>
                  <a:schemeClr val="accent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sp>
        <p:nvSpPr>
          <p:cNvPr id="8" name="Picture Placeholder 8">
            <a:extLst>
              <a:ext uri="{FF2B5EF4-FFF2-40B4-BE49-F238E27FC236}">
                <a16:creationId xmlns:a16="http://schemas.microsoft.com/office/drawing/2014/main" id="{2B97B969-6935-CAA8-F781-00AC2001ED3A}"/>
              </a:ext>
            </a:extLst>
          </p:cNvPr>
          <p:cNvSpPr>
            <a:spLocks noGrp="1"/>
          </p:cNvSpPr>
          <p:nvPr>
            <p:ph type="pic" sz="quarter" idx="10" hasCustomPrompt="1"/>
          </p:nvPr>
        </p:nvSpPr>
        <p:spPr>
          <a:xfrm>
            <a:off x="831850" y="814040"/>
            <a:ext cx="2744030" cy="892098"/>
          </a:xfrm>
        </p:spPr>
        <p:txBody>
          <a:bodyPr anchor="ctr"/>
          <a:lstStyle>
            <a:lvl1pPr algn="ctr">
              <a:defRPr sz="900">
                <a:solidFill>
                  <a:schemeClr val="bg1"/>
                </a:solidFill>
              </a:defRPr>
            </a:lvl1pPr>
          </a:lstStyle>
          <a:p>
            <a:r>
              <a:rPr lang="en-US"/>
              <a:t>Customer logo (White)</a:t>
            </a:r>
          </a:p>
        </p:txBody>
      </p:sp>
    </p:spTree>
    <p:extLst>
      <p:ext uri="{BB962C8B-B14F-4D97-AF65-F5344CB8AC3E}">
        <p14:creationId xmlns:p14="http://schemas.microsoft.com/office/powerpoint/2010/main" val="3736504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ayout - heading + subheading + bullets + navy / orange (R)">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37698"/>
            <a:ext cx="5257800" cy="2105026"/>
          </a:xfrm>
        </p:spPr>
        <p:txBody>
          <a:bodyPr>
            <a:noAutofit/>
          </a:bodyPr>
          <a:lstStyle>
            <a:lvl1pPr>
              <a:defRPr sz="4400"/>
            </a:lvl1pPr>
          </a:lstStyle>
          <a:p>
            <a:r>
              <a:rPr lang="en"/>
              <a:t>Replace with header in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bg1"/>
                </a:solidFill>
                <a:latin typeface="Poppins" pitchFamily="2" charset="77"/>
              </a:defRPr>
            </a:lvl1pPr>
          </a:lstStyle>
          <a:p>
            <a:fld id="{1BD369BD-03DA-734A-B6B8-B4E4640ACCB3}" type="slidenum">
              <a:rPr lang="en-US" smtClean="0"/>
              <a:pPr/>
              <a:t>‹#›</a:t>
            </a:fld>
            <a:endParaRPr lang="en-US"/>
          </a:p>
        </p:txBody>
      </p:sp>
      <p:sp>
        <p:nvSpPr>
          <p:cNvPr id="6" name="Text Placeholder 11">
            <a:extLst>
              <a:ext uri="{FF2B5EF4-FFF2-40B4-BE49-F238E27FC236}">
                <a16:creationId xmlns:a16="http://schemas.microsoft.com/office/drawing/2014/main" id="{AC336F26-1DD7-49DE-0B73-01229AF9C779}"/>
              </a:ext>
            </a:extLst>
          </p:cNvPr>
          <p:cNvSpPr>
            <a:spLocks noGrp="1"/>
          </p:cNvSpPr>
          <p:nvPr>
            <p:ph type="body" sz="quarter" idx="15" hasCustomPrompt="1"/>
          </p:nvPr>
        </p:nvSpPr>
        <p:spPr>
          <a:xfrm>
            <a:off x="838200" y="3225799"/>
            <a:ext cx="5257800"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1910F1D1-8B0E-7BB9-F887-691A80BDBC76}"/>
              </a:ext>
            </a:extLst>
          </p:cNvPr>
          <p:cNvSpPr>
            <a:spLocks noGrp="1"/>
          </p:cNvSpPr>
          <p:nvPr>
            <p:ph type="body" sz="quarter" idx="14" hasCustomPrompt="1"/>
          </p:nvPr>
        </p:nvSpPr>
        <p:spPr>
          <a:xfrm>
            <a:off x="838199" y="4179003"/>
            <a:ext cx="5257800" cy="1764595"/>
          </a:xfrm>
        </p:spPr>
        <p:txBody>
          <a:bodyPr/>
          <a:lstStyle>
            <a:lvl1pPr marL="457200" indent="-169863">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15832005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ayout - heading + subheading + bullets + navy / cyan (R)">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37698"/>
            <a:ext cx="5257800" cy="2105026"/>
          </a:xfrm>
        </p:spPr>
        <p:txBody>
          <a:bodyPr>
            <a:noAutofit/>
          </a:bodyPr>
          <a:lstStyle>
            <a:lvl1pPr>
              <a:defRPr sz="4400"/>
            </a:lvl1pPr>
          </a:lstStyle>
          <a:p>
            <a:r>
              <a:rPr lang="en"/>
              <a:t>Replace with header in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solidFill>
                  <a:schemeClr val="bg1"/>
                </a:solidFill>
                <a:latin typeface="Poppins" pitchFamily="2" charset="77"/>
              </a:defRPr>
            </a:lvl1pPr>
          </a:lstStyle>
          <a:p>
            <a:fld id="{1BD369BD-03DA-734A-B6B8-B4E4640ACCB3}" type="slidenum">
              <a:rPr lang="en-US" smtClean="0"/>
              <a:pPr/>
              <a:t>‹#›</a:t>
            </a:fld>
            <a:endParaRPr lang="en-US"/>
          </a:p>
        </p:txBody>
      </p:sp>
      <p:sp>
        <p:nvSpPr>
          <p:cNvPr id="6" name="Text Placeholder 11">
            <a:extLst>
              <a:ext uri="{FF2B5EF4-FFF2-40B4-BE49-F238E27FC236}">
                <a16:creationId xmlns:a16="http://schemas.microsoft.com/office/drawing/2014/main" id="{EBD953D5-DF8B-7247-65C9-6D9A3824B590}"/>
              </a:ext>
            </a:extLst>
          </p:cNvPr>
          <p:cNvSpPr>
            <a:spLocks noGrp="1"/>
          </p:cNvSpPr>
          <p:nvPr>
            <p:ph type="body" sz="quarter" idx="15" hasCustomPrompt="1"/>
          </p:nvPr>
        </p:nvSpPr>
        <p:spPr>
          <a:xfrm>
            <a:off x="838200" y="3225799"/>
            <a:ext cx="5257800"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41110491-7B6F-C0C5-26F4-98BDC94C1918}"/>
              </a:ext>
            </a:extLst>
          </p:cNvPr>
          <p:cNvSpPr>
            <a:spLocks noGrp="1"/>
          </p:cNvSpPr>
          <p:nvPr>
            <p:ph type="body" sz="quarter" idx="14" hasCustomPrompt="1"/>
          </p:nvPr>
        </p:nvSpPr>
        <p:spPr>
          <a:xfrm>
            <a:off x="838199" y="4179003"/>
            <a:ext cx="5257801" cy="1764595"/>
          </a:xfrm>
        </p:spPr>
        <p:txBody>
          <a:bodyPr/>
          <a:lstStyle>
            <a:lvl1pPr marL="457200" indent="-169863">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2507873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ayout - heading + subheading + bullets + navy / orange (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128654-83D7-2F22-0E26-8ADD863C7CDF}"/>
              </a:ext>
            </a:extLst>
          </p:cNvPr>
          <p:cNvPicPr>
            <a:picLocks noChangeAspect="1"/>
          </p:cNvPicPr>
          <p:nvPr/>
        </p:nvPicPr>
        <p:blipFill rotWithShape="1">
          <a:blip r:embed="rId2"/>
          <a:srcRect l="56478" r="1512"/>
          <a:stretch/>
        </p:blipFill>
        <p:spPr>
          <a:xfrm flipH="1">
            <a:off x="0" y="0"/>
            <a:ext cx="5487903" cy="6857999"/>
          </a:xfrm>
          <a:prstGeom prst="rect">
            <a:avLst/>
          </a:prstGeom>
        </p:spPr>
      </p:pic>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6096000" y="937698"/>
            <a:ext cx="5257801" cy="2105026"/>
          </a:xfrm>
        </p:spPr>
        <p:txBody>
          <a:bodyPr>
            <a:noAutofit/>
          </a:bodyPr>
          <a:lstStyle>
            <a:lvl1pPr>
              <a:defRPr sz="4400"/>
            </a:lvl1pPr>
          </a:lstStyle>
          <a:p>
            <a:r>
              <a:rPr lang="en"/>
              <a:t>Replace with header in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pic>
        <p:nvPicPr>
          <p:cNvPr id="4" name="Picture 6">
            <a:extLst>
              <a:ext uri="{FF2B5EF4-FFF2-40B4-BE49-F238E27FC236}">
                <a16:creationId xmlns:a16="http://schemas.microsoft.com/office/drawing/2014/main" id="{CC791720-EA63-2F46-60EA-8F564A3E9C9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7403" y="6245073"/>
            <a:ext cx="1017727" cy="235253"/>
          </a:xfrm>
          <a:prstGeom prst="rect">
            <a:avLst/>
          </a:prstGeom>
        </p:spPr>
      </p:pic>
      <p:sp>
        <p:nvSpPr>
          <p:cNvPr id="10" name="Text Placeholder 11">
            <a:extLst>
              <a:ext uri="{FF2B5EF4-FFF2-40B4-BE49-F238E27FC236}">
                <a16:creationId xmlns:a16="http://schemas.microsoft.com/office/drawing/2014/main" id="{82ED99F7-513F-4462-159A-09EF71450FC9}"/>
              </a:ext>
            </a:extLst>
          </p:cNvPr>
          <p:cNvSpPr>
            <a:spLocks noGrp="1"/>
          </p:cNvSpPr>
          <p:nvPr>
            <p:ph type="body" sz="quarter" idx="15" hasCustomPrompt="1"/>
          </p:nvPr>
        </p:nvSpPr>
        <p:spPr>
          <a:xfrm>
            <a:off x="6096000" y="3225799"/>
            <a:ext cx="5257800"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AD2BDFA2-5978-AF04-5376-2248A2C06ED5}"/>
              </a:ext>
            </a:extLst>
          </p:cNvPr>
          <p:cNvSpPr>
            <a:spLocks noGrp="1"/>
          </p:cNvSpPr>
          <p:nvPr>
            <p:ph type="body" sz="quarter" idx="14" hasCustomPrompt="1"/>
          </p:nvPr>
        </p:nvSpPr>
        <p:spPr>
          <a:xfrm>
            <a:off x="6096000" y="4179003"/>
            <a:ext cx="5257800" cy="1764595"/>
          </a:xfrm>
        </p:spPr>
        <p:txBody>
          <a:bodyPr/>
          <a:lstStyle>
            <a:lvl1pPr marL="457200" indent="-169863">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Tree>
    <p:extLst>
      <p:ext uri="{BB962C8B-B14F-4D97-AF65-F5344CB8AC3E}">
        <p14:creationId xmlns:p14="http://schemas.microsoft.com/office/powerpoint/2010/main" val="3457499106"/>
      </p:ext>
    </p:extLst>
  </p:cSld>
  <p:clrMapOvr>
    <a:masterClrMapping/>
  </p:clrMapOvr>
  <p:extLst>
    <p:ext uri="{DCECCB84-F9BA-43D5-87BE-67443E8EF086}">
      <p15:sldGuideLst xmlns:p15="http://schemas.microsoft.com/office/powerpoint/2012/main">
        <p15:guide id="1" orient="horz" pos="2160">
          <p15:clr>
            <a:srgbClr val="FBAE40"/>
          </p15:clr>
        </p15:guide>
        <p15:guide id="2" pos="26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ayout - heading + subheading + bullets + navy / cyan (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128654-83D7-2F22-0E26-8ADD863C7CDF}"/>
              </a:ext>
            </a:extLst>
          </p:cNvPr>
          <p:cNvPicPr>
            <a:picLocks noChangeAspect="1"/>
          </p:cNvPicPr>
          <p:nvPr/>
        </p:nvPicPr>
        <p:blipFill rotWithShape="1">
          <a:blip r:embed="rId2"/>
          <a:srcRect l="58265" r="1484"/>
          <a:stretch/>
        </p:blipFill>
        <p:spPr>
          <a:xfrm flipH="1">
            <a:off x="-5446" y="1"/>
            <a:ext cx="5257801" cy="6857999"/>
          </a:xfrm>
          <a:prstGeom prst="rect">
            <a:avLst/>
          </a:prstGeom>
        </p:spPr>
      </p:pic>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6096000" y="937698"/>
            <a:ext cx="5257801" cy="2105026"/>
          </a:xfrm>
        </p:spPr>
        <p:txBody>
          <a:bodyPr>
            <a:noAutofit/>
          </a:bodyPr>
          <a:lstStyle>
            <a:lvl1pPr>
              <a:defRPr sz="4400"/>
            </a:lvl1pPr>
          </a:lstStyle>
          <a:p>
            <a:r>
              <a:rPr lang="en"/>
              <a:t>Replace with header in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pic>
        <p:nvPicPr>
          <p:cNvPr id="4" name="Picture 6">
            <a:extLst>
              <a:ext uri="{FF2B5EF4-FFF2-40B4-BE49-F238E27FC236}">
                <a16:creationId xmlns:a16="http://schemas.microsoft.com/office/drawing/2014/main" id="{24A301DE-B608-E513-064B-B96CE1B59E4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7403" y="6245073"/>
            <a:ext cx="1017727" cy="235253"/>
          </a:xfrm>
          <a:prstGeom prst="rect">
            <a:avLst/>
          </a:prstGeom>
        </p:spPr>
      </p:pic>
      <p:sp>
        <p:nvSpPr>
          <p:cNvPr id="10" name="Text Placeholder 11">
            <a:extLst>
              <a:ext uri="{FF2B5EF4-FFF2-40B4-BE49-F238E27FC236}">
                <a16:creationId xmlns:a16="http://schemas.microsoft.com/office/drawing/2014/main" id="{95AF6E19-9A95-D30A-F53A-C86676DEF88D}"/>
              </a:ext>
            </a:extLst>
          </p:cNvPr>
          <p:cNvSpPr>
            <a:spLocks noGrp="1"/>
          </p:cNvSpPr>
          <p:nvPr>
            <p:ph type="body" sz="quarter" idx="15" hasCustomPrompt="1"/>
          </p:nvPr>
        </p:nvSpPr>
        <p:spPr>
          <a:xfrm>
            <a:off x="6096000" y="3233173"/>
            <a:ext cx="5242560" cy="770129"/>
          </a:xfrm>
        </p:spPr>
        <p:txBody>
          <a:bodyPr anchor="t"/>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11">
            <a:extLst>
              <a:ext uri="{FF2B5EF4-FFF2-40B4-BE49-F238E27FC236}">
                <a16:creationId xmlns:a16="http://schemas.microsoft.com/office/drawing/2014/main" id="{402163DA-8F20-E05A-A4D8-A445AAD55FCE}"/>
              </a:ext>
            </a:extLst>
          </p:cNvPr>
          <p:cNvSpPr>
            <a:spLocks noGrp="1"/>
          </p:cNvSpPr>
          <p:nvPr>
            <p:ph type="body" sz="quarter" idx="14" hasCustomPrompt="1"/>
          </p:nvPr>
        </p:nvSpPr>
        <p:spPr>
          <a:xfrm>
            <a:off x="6096000" y="4179003"/>
            <a:ext cx="5257801" cy="1764595"/>
          </a:xfrm>
        </p:spPr>
        <p:txBody>
          <a:bodyPr/>
          <a:lstStyle>
            <a:lvl1pPr marL="457200" indent="-169863">
              <a:lnSpc>
                <a:spcPct val="100000"/>
              </a:lnSpc>
              <a:spcBef>
                <a:spcPts val="1000"/>
              </a:spcBef>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br>
              <a:rPr lang="en-US"/>
            </a:br>
            <a:r>
              <a:rPr lang="en-US" err="1"/>
              <a:t>slkdjfhaslkdgjhsldkgjhasdlkgjhas</a:t>
            </a:r>
            <a:endParaRPr lang="en-US"/>
          </a:p>
          <a:p>
            <a:pPr lvl="0"/>
            <a:r>
              <a:rPr lang="en-US"/>
              <a:t>Bullet point here</a:t>
            </a:r>
            <a:br>
              <a:rPr lang="en-US"/>
            </a:br>
            <a:r>
              <a:rPr lang="en-US" err="1"/>
              <a:t>klasdjfhalskdjfhgasld</a:t>
            </a:r>
            <a:endParaRPr lang="en-US"/>
          </a:p>
        </p:txBody>
      </p:sp>
    </p:spTree>
    <p:extLst>
      <p:ext uri="{BB962C8B-B14F-4D97-AF65-F5344CB8AC3E}">
        <p14:creationId xmlns:p14="http://schemas.microsoft.com/office/powerpoint/2010/main" val="2954790851"/>
      </p:ext>
    </p:extLst>
  </p:cSld>
  <p:clrMapOvr>
    <a:masterClrMapping/>
  </p:clrMapOvr>
  <p:extLst>
    <p:ext uri="{DCECCB84-F9BA-43D5-87BE-67443E8EF086}">
      <p15:sldGuideLst xmlns:p15="http://schemas.microsoft.com/office/powerpoint/2012/main">
        <p15:guide id="1" orient="horz" pos="2160">
          <p15:clr>
            <a:srgbClr val="FBAE40"/>
          </p15:clr>
        </p15:guide>
        <p15:guide id="2" pos="26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yout - check + label + bullets + photo (L)">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9" name="Picture Placeholder 8">
            <a:extLst>
              <a:ext uri="{FF2B5EF4-FFF2-40B4-BE49-F238E27FC236}">
                <a16:creationId xmlns:a16="http://schemas.microsoft.com/office/drawing/2014/main" id="{3FEE550F-8155-F0FB-02AF-7EF314DBE083}"/>
              </a:ext>
            </a:extLst>
          </p:cNvPr>
          <p:cNvSpPr>
            <a:spLocks noGrp="1"/>
          </p:cNvSpPr>
          <p:nvPr>
            <p:ph type="pic" sz="quarter" idx="13"/>
          </p:nvPr>
        </p:nvSpPr>
        <p:spPr>
          <a:xfrm>
            <a:off x="6096000" y="588835"/>
            <a:ext cx="5257800" cy="5258864"/>
          </a:xfrm>
          <a:prstGeom prst="roundRect">
            <a:avLst>
              <a:gd name="adj" fmla="val 7473"/>
            </a:avLst>
          </a:prstGeom>
        </p:spPr>
        <p:txBody>
          <a:bodyPr/>
          <a:lstStyle>
            <a:lvl1pPr>
              <a:defRPr b="0" i="0">
                <a:latin typeface="Poppins" pitchFamily="2" charset="77"/>
                <a:cs typeface="Poppins" pitchFamily="2" charset="77"/>
              </a:defRPr>
            </a:lvl1pPr>
          </a:lstStyle>
          <a:p>
            <a:r>
              <a:rPr lang="en-US"/>
              <a:t>Click icon to add picture</a:t>
            </a:r>
          </a:p>
        </p:txBody>
      </p:sp>
      <p:sp>
        <p:nvSpPr>
          <p:cNvPr id="2" name="Text Placeholder 25">
            <a:extLst>
              <a:ext uri="{FF2B5EF4-FFF2-40B4-BE49-F238E27FC236}">
                <a16:creationId xmlns:a16="http://schemas.microsoft.com/office/drawing/2014/main" id="{A650A9FF-FF89-65BA-52CE-B91FFC24344E}"/>
              </a:ext>
            </a:extLst>
          </p:cNvPr>
          <p:cNvSpPr>
            <a:spLocks noGrp="1"/>
          </p:cNvSpPr>
          <p:nvPr>
            <p:ph type="body" sz="quarter" idx="16" hasCustomPrompt="1"/>
          </p:nvPr>
        </p:nvSpPr>
        <p:spPr>
          <a:xfrm>
            <a:off x="1233894" y="798959"/>
            <a:ext cx="3768985" cy="539761"/>
          </a:xfrm>
        </p:spPr>
        <p:txBody>
          <a:bodyPr lIns="0" r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br>
              <a:rPr lang="en-US"/>
            </a:br>
            <a:r>
              <a:rPr lang="en-US"/>
              <a:t>on two lines max</a:t>
            </a:r>
            <a:endParaRPr lang="en"/>
          </a:p>
        </p:txBody>
      </p:sp>
      <p:pic>
        <p:nvPicPr>
          <p:cNvPr id="11" name="Picture 10">
            <a:extLst>
              <a:ext uri="{FF2B5EF4-FFF2-40B4-BE49-F238E27FC236}">
                <a16:creationId xmlns:a16="http://schemas.microsoft.com/office/drawing/2014/main" id="{D99FEABE-2BF0-47D2-F0E3-57CB6390603D}"/>
              </a:ext>
            </a:extLst>
          </p:cNvPr>
          <p:cNvPicPr>
            <a:picLocks noChangeAspect="1"/>
          </p:cNvPicPr>
          <p:nvPr/>
        </p:nvPicPr>
        <p:blipFill>
          <a:blip r:embed="rId3"/>
          <a:stretch>
            <a:fillRect/>
          </a:stretch>
        </p:blipFill>
        <p:spPr>
          <a:xfrm>
            <a:off x="838200" y="963630"/>
            <a:ext cx="260817" cy="260817"/>
          </a:xfrm>
          <a:prstGeom prst="rect">
            <a:avLst/>
          </a:prstGeom>
        </p:spPr>
      </p:pic>
      <p:sp>
        <p:nvSpPr>
          <p:cNvPr id="18" name="Text Placeholder 11">
            <a:extLst>
              <a:ext uri="{FF2B5EF4-FFF2-40B4-BE49-F238E27FC236}">
                <a16:creationId xmlns:a16="http://schemas.microsoft.com/office/drawing/2014/main" id="{60DEDDF0-C240-8468-737D-B87DC4126A70}"/>
              </a:ext>
            </a:extLst>
          </p:cNvPr>
          <p:cNvSpPr>
            <a:spLocks noGrp="1"/>
          </p:cNvSpPr>
          <p:nvPr>
            <p:ph type="body" sz="quarter" idx="19" hasCustomPrompt="1"/>
          </p:nvPr>
        </p:nvSpPr>
        <p:spPr>
          <a:xfrm>
            <a:off x="1233894" y="1398112"/>
            <a:ext cx="3768985" cy="983229"/>
          </a:xfrm>
        </p:spPr>
        <p:txBody>
          <a:bodyPr lIns="0" rIns="0"/>
          <a:lstStyle>
            <a:lvl1pPr marL="350838" indent="-169863">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marL="350838" marR="0" lvl="0" indent="-169863"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Bullet point here</a:t>
            </a:r>
          </a:p>
          <a:p>
            <a:pPr lvl="0"/>
            <a:endParaRPr lang="en-US"/>
          </a:p>
        </p:txBody>
      </p:sp>
      <p:sp>
        <p:nvSpPr>
          <p:cNvPr id="19" name="Text Placeholder 25">
            <a:extLst>
              <a:ext uri="{FF2B5EF4-FFF2-40B4-BE49-F238E27FC236}">
                <a16:creationId xmlns:a16="http://schemas.microsoft.com/office/drawing/2014/main" id="{A60A4BFD-0621-FAE1-CB6B-CF827D789D23}"/>
              </a:ext>
            </a:extLst>
          </p:cNvPr>
          <p:cNvSpPr>
            <a:spLocks noGrp="1"/>
          </p:cNvSpPr>
          <p:nvPr>
            <p:ph type="body" sz="quarter" idx="20" hasCustomPrompt="1"/>
          </p:nvPr>
        </p:nvSpPr>
        <p:spPr>
          <a:xfrm>
            <a:off x="1233894" y="2619114"/>
            <a:ext cx="3768985" cy="539761"/>
          </a:xfrm>
        </p:spPr>
        <p:txBody>
          <a:bodyPr lIns="0" r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br>
              <a:rPr lang="en-US"/>
            </a:br>
            <a:r>
              <a:rPr lang="en-US"/>
              <a:t>on two lines max</a:t>
            </a:r>
            <a:endParaRPr lang="en"/>
          </a:p>
        </p:txBody>
      </p:sp>
      <p:pic>
        <p:nvPicPr>
          <p:cNvPr id="20" name="Picture 19">
            <a:extLst>
              <a:ext uri="{FF2B5EF4-FFF2-40B4-BE49-F238E27FC236}">
                <a16:creationId xmlns:a16="http://schemas.microsoft.com/office/drawing/2014/main" id="{A3906255-93F4-6948-70F9-25B67EDF7C5D}"/>
              </a:ext>
            </a:extLst>
          </p:cNvPr>
          <p:cNvPicPr>
            <a:picLocks noChangeAspect="1"/>
          </p:cNvPicPr>
          <p:nvPr/>
        </p:nvPicPr>
        <p:blipFill>
          <a:blip r:embed="rId3"/>
          <a:stretch>
            <a:fillRect/>
          </a:stretch>
        </p:blipFill>
        <p:spPr>
          <a:xfrm>
            <a:off x="838200" y="2733713"/>
            <a:ext cx="260817" cy="260817"/>
          </a:xfrm>
          <a:prstGeom prst="rect">
            <a:avLst/>
          </a:prstGeom>
        </p:spPr>
      </p:pic>
      <p:sp>
        <p:nvSpPr>
          <p:cNvPr id="21" name="Text Placeholder 11">
            <a:extLst>
              <a:ext uri="{FF2B5EF4-FFF2-40B4-BE49-F238E27FC236}">
                <a16:creationId xmlns:a16="http://schemas.microsoft.com/office/drawing/2014/main" id="{DA4CD5AE-80E9-9D21-C7F7-952C87E5A2C4}"/>
              </a:ext>
            </a:extLst>
          </p:cNvPr>
          <p:cNvSpPr>
            <a:spLocks noGrp="1"/>
          </p:cNvSpPr>
          <p:nvPr>
            <p:ph type="body" sz="quarter" idx="21" hasCustomPrompt="1"/>
          </p:nvPr>
        </p:nvSpPr>
        <p:spPr>
          <a:xfrm>
            <a:off x="1233894" y="3218267"/>
            <a:ext cx="3768985" cy="947333"/>
          </a:xfrm>
        </p:spPr>
        <p:txBody>
          <a:bodyPr lIns="0" rIns="0"/>
          <a:lstStyle>
            <a:lvl1pPr marL="350838" indent="-169863">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marL="350838" marR="0" lvl="0" indent="-169863"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Bullet point here</a:t>
            </a:r>
          </a:p>
          <a:p>
            <a:pPr lvl="0"/>
            <a:endParaRPr lang="en-US"/>
          </a:p>
        </p:txBody>
      </p:sp>
      <p:sp>
        <p:nvSpPr>
          <p:cNvPr id="22" name="Text Placeholder 25">
            <a:extLst>
              <a:ext uri="{FF2B5EF4-FFF2-40B4-BE49-F238E27FC236}">
                <a16:creationId xmlns:a16="http://schemas.microsoft.com/office/drawing/2014/main" id="{0810A14B-30F1-BA05-CC44-0045E9EBC38D}"/>
              </a:ext>
            </a:extLst>
          </p:cNvPr>
          <p:cNvSpPr>
            <a:spLocks noGrp="1"/>
          </p:cNvSpPr>
          <p:nvPr>
            <p:ph type="body" sz="quarter" idx="22" hasCustomPrompt="1"/>
          </p:nvPr>
        </p:nvSpPr>
        <p:spPr>
          <a:xfrm>
            <a:off x="1233894" y="4403373"/>
            <a:ext cx="3768985" cy="539761"/>
          </a:xfrm>
        </p:spPr>
        <p:txBody>
          <a:bodyPr lIns="0" r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 </a:t>
            </a:r>
            <a:br>
              <a:rPr lang="en-US"/>
            </a:br>
            <a:r>
              <a:rPr lang="en-US"/>
              <a:t>on two lines max</a:t>
            </a:r>
            <a:endParaRPr lang="en"/>
          </a:p>
        </p:txBody>
      </p:sp>
      <p:pic>
        <p:nvPicPr>
          <p:cNvPr id="23" name="Picture 22">
            <a:extLst>
              <a:ext uri="{FF2B5EF4-FFF2-40B4-BE49-F238E27FC236}">
                <a16:creationId xmlns:a16="http://schemas.microsoft.com/office/drawing/2014/main" id="{A253EA4B-EB04-D0DF-2095-47D4137FA202}"/>
              </a:ext>
            </a:extLst>
          </p:cNvPr>
          <p:cNvPicPr>
            <a:picLocks noChangeAspect="1"/>
          </p:cNvPicPr>
          <p:nvPr/>
        </p:nvPicPr>
        <p:blipFill>
          <a:blip r:embed="rId3"/>
          <a:stretch>
            <a:fillRect/>
          </a:stretch>
        </p:blipFill>
        <p:spPr>
          <a:xfrm>
            <a:off x="838200" y="4503796"/>
            <a:ext cx="260817" cy="260817"/>
          </a:xfrm>
          <a:prstGeom prst="rect">
            <a:avLst/>
          </a:prstGeom>
        </p:spPr>
      </p:pic>
      <p:sp>
        <p:nvSpPr>
          <p:cNvPr id="24" name="Text Placeholder 11">
            <a:extLst>
              <a:ext uri="{FF2B5EF4-FFF2-40B4-BE49-F238E27FC236}">
                <a16:creationId xmlns:a16="http://schemas.microsoft.com/office/drawing/2014/main" id="{0033ABA2-F479-8C3C-1D7C-0B1488142C02}"/>
              </a:ext>
            </a:extLst>
          </p:cNvPr>
          <p:cNvSpPr>
            <a:spLocks noGrp="1"/>
          </p:cNvSpPr>
          <p:nvPr>
            <p:ph type="body" sz="quarter" idx="23" hasCustomPrompt="1"/>
          </p:nvPr>
        </p:nvSpPr>
        <p:spPr>
          <a:xfrm>
            <a:off x="1233894" y="5002526"/>
            <a:ext cx="3768985" cy="941074"/>
          </a:xfrm>
        </p:spPr>
        <p:txBody>
          <a:bodyPr lIns="0" rIns="0"/>
          <a:lstStyle>
            <a:lvl1pPr marL="350838" indent="-169863">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marL="350838" marR="0" lvl="0" indent="-169863"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Bullet point here</a:t>
            </a:r>
          </a:p>
        </p:txBody>
      </p:sp>
    </p:spTree>
    <p:extLst>
      <p:ext uri="{BB962C8B-B14F-4D97-AF65-F5344CB8AC3E}">
        <p14:creationId xmlns:p14="http://schemas.microsoft.com/office/powerpoint/2010/main" val="1429590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yout - heading + check + label + bullets + photo (L)">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18" name="Title 1">
            <a:extLst>
              <a:ext uri="{FF2B5EF4-FFF2-40B4-BE49-F238E27FC236}">
                <a16:creationId xmlns:a16="http://schemas.microsoft.com/office/drawing/2014/main" id="{77475475-26CB-1D4E-A81D-CB4464AA5AD1}"/>
              </a:ext>
            </a:extLst>
          </p:cNvPr>
          <p:cNvSpPr>
            <a:spLocks noGrp="1"/>
          </p:cNvSpPr>
          <p:nvPr>
            <p:ph type="ctrTitle" hasCustomPrompt="1"/>
          </p:nvPr>
        </p:nvSpPr>
        <p:spPr>
          <a:xfrm>
            <a:off x="838200" y="508638"/>
            <a:ext cx="4769224" cy="903196"/>
          </a:xfrm>
        </p:spPr>
        <p:txBody>
          <a:bodyPr anchor="t">
            <a:noAutofit/>
          </a:bodyPr>
          <a:lstStyle>
            <a:lvl1pPr algn="l">
              <a:defRPr sz="3200"/>
            </a:lvl1pPr>
          </a:lstStyle>
          <a:p>
            <a:r>
              <a:rPr lang="en-US"/>
              <a:t>Replace with header</a:t>
            </a:r>
            <a:br>
              <a:rPr lang="en-US"/>
            </a:br>
            <a:r>
              <a:rPr lang="en-US"/>
              <a:t>on two lines max</a:t>
            </a:r>
          </a:p>
        </p:txBody>
      </p:sp>
      <p:sp>
        <p:nvSpPr>
          <p:cNvPr id="4" name="Text Placeholder 25">
            <a:extLst>
              <a:ext uri="{FF2B5EF4-FFF2-40B4-BE49-F238E27FC236}">
                <a16:creationId xmlns:a16="http://schemas.microsoft.com/office/drawing/2014/main" id="{1813546E-8246-FFD7-5B39-EF3E527BA6C1}"/>
              </a:ext>
            </a:extLst>
          </p:cNvPr>
          <p:cNvSpPr>
            <a:spLocks noGrp="1"/>
          </p:cNvSpPr>
          <p:nvPr>
            <p:ph type="body" sz="quarter" idx="16" hasCustomPrompt="1"/>
          </p:nvPr>
        </p:nvSpPr>
        <p:spPr>
          <a:xfrm>
            <a:off x="1617132" y="1725370"/>
            <a:ext cx="3768985" cy="285936"/>
          </a:xfrm>
        </p:spPr>
        <p:txBody>
          <a:bodyPr lIns="0" rIns="0" anchor="t">
            <a:noAutofit/>
          </a:bodyPr>
          <a:lstStyle>
            <a:lvl1pPr>
              <a:defRPr b="0" i="0">
                <a:solidFill>
                  <a:schemeClr val="accent3"/>
                </a:solidFill>
                <a:latin typeface="Poppins SemiBold"/>
                <a:cs typeface="Poppins" pitchFamily="2" charset="77"/>
              </a:defRPr>
            </a:lvl1pPr>
          </a:lstStyle>
          <a:p>
            <a:pPr lvl="0"/>
            <a:r>
              <a:rPr lang="en"/>
              <a:t>Label</a:t>
            </a:r>
            <a:r>
              <a:rPr lang="en-US"/>
              <a:t> with one line max</a:t>
            </a:r>
            <a:endParaRPr lang="en"/>
          </a:p>
        </p:txBody>
      </p:sp>
      <p:pic>
        <p:nvPicPr>
          <p:cNvPr id="6" name="Picture 5">
            <a:extLst>
              <a:ext uri="{FF2B5EF4-FFF2-40B4-BE49-F238E27FC236}">
                <a16:creationId xmlns:a16="http://schemas.microsoft.com/office/drawing/2014/main" id="{824D28A8-E6F9-5F96-3B3D-D8E238C611C6}"/>
              </a:ext>
            </a:extLst>
          </p:cNvPr>
          <p:cNvPicPr>
            <a:picLocks noChangeAspect="1"/>
          </p:cNvPicPr>
          <p:nvPr/>
        </p:nvPicPr>
        <p:blipFill>
          <a:blip r:embed="rId3"/>
          <a:stretch>
            <a:fillRect/>
          </a:stretch>
        </p:blipFill>
        <p:spPr>
          <a:xfrm>
            <a:off x="1221438" y="1750488"/>
            <a:ext cx="260817" cy="260817"/>
          </a:xfrm>
          <a:prstGeom prst="rect">
            <a:avLst/>
          </a:prstGeom>
        </p:spPr>
      </p:pic>
      <p:sp>
        <p:nvSpPr>
          <p:cNvPr id="11" name="Text Placeholder 11">
            <a:extLst>
              <a:ext uri="{FF2B5EF4-FFF2-40B4-BE49-F238E27FC236}">
                <a16:creationId xmlns:a16="http://schemas.microsoft.com/office/drawing/2014/main" id="{330223CF-5FA3-37C7-8962-4D03173CA429}"/>
              </a:ext>
            </a:extLst>
          </p:cNvPr>
          <p:cNvSpPr>
            <a:spLocks noGrp="1"/>
          </p:cNvSpPr>
          <p:nvPr>
            <p:ph type="body" sz="quarter" idx="19" hasCustomPrompt="1"/>
          </p:nvPr>
        </p:nvSpPr>
        <p:spPr>
          <a:xfrm>
            <a:off x="1617132" y="2153532"/>
            <a:ext cx="3768985" cy="700273"/>
          </a:xfrm>
        </p:spPr>
        <p:txBody>
          <a:bodyPr lIns="0" rIns="0"/>
          <a:lstStyle>
            <a:lvl1pPr marL="342900" indent="-168275">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p:txBody>
      </p:sp>
      <p:sp>
        <p:nvSpPr>
          <p:cNvPr id="14" name="Text Placeholder 25">
            <a:extLst>
              <a:ext uri="{FF2B5EF4-FFF2-40B4-BE49-F238E27FC236}">
                <a16:creationId xmlns:a16="http://schemas.microsoft.com/office/drawing/2014/main" id="{19111529-55D3-F351-4EA5-9CCFF9B3EFFC}"/>
              </a:ext>
            </a:extLst>
          </p:cNvPr>
          <p:cNvSpPr>
            <a:spLocks noGrp="1"/>
          </p:cNvSpPr>
          <p:nvPr>
            <p:ph type="body" sz="quarter" idx="20" hasCustomPrompt="1"/>
          </p:nvPr>
        </p:nvSpPr>
        <p:spPr>
          <a:xfrm>
            <a:off x="1617132" y="3270430"/>
            <a:ext cx="3768985" cy="285936"/>
          </a:xfrm>
        </p:spPr>
        <p:txBody>
          <a:bodyPr lIns="0" rIns="0" anchor="t">
            <a:noAutofit/>
          </a:bodyPr>
          <a:lstStyle>
            <a:lvl1pPr>
              <a:defRPr b="0" i="0">
                <a:solidFill>
                  <a:schemeClr val="accent3"/>
                </a:solidFill>
                <a:latin typeface="Poppins SemiBold"/>
                <a:cs typeface="Poppins" pitchFamily="2" charset="77"/>
              </a:defRPr>
            </a:lvl1pPr>
          </a:lstStyle>
          <a:p>
            <a:pPr lvl="0"/>
            <a:r>
              <a:rPr lang="en"/>
              <a:t>Label 1</a:t>
            </a:r>
            <a:r>
              <a:rPr lang="en-US"/>
              <a:t> with one line max</a:t>
            </a:r>
            <a:endParaRPr lang="en"/>
          </a:p>
        </p:txBody>
      </p:sp>
      <p:pic>
        <p:nvPicPr>
          <p:cNvPr id="19" name="Picture 18">
            <a:extLst>
              <a:ext uri="{FF2B5EF4-FFF2-40B4-BE49-F238E27FC236}">
                <a16:creationId xmlns:a16="http://schemas.microsoft.com/office/drawing/2014/main" id="{D4A0B8AD-8B91-401D-D49D-25BF65B417C8}"/>
              </a:ext>
            </a:extLst>
          </p:cNvPr>
          <p:cNvPicPr>
            <a:picLocks noChangeAspect="1"/>
          </p:cNvPicPr>
          <p:nvPr/>
        </p:nvPicPr>
        <p:blipFill>
          <a:blip r:embed="rId3"/>
          <a:stretch>
            <a:fillRect/>
          </a:stretch>
        </p:blipFill>
        <p:spPr>
          <a:xfrm>
            <a:off x="1221438" y="3295548"/>
            <a:ext cx="260817" cy="260817"/>
          </a:xfrm>
          <a:prstGeom prst="rect">
            <a:avLst/>
          </a:prstGeom>
        </p:spPr>
      </p:pic>
      <p:sp>
        <p:nvSpPr>
          <p:cNvPr id="20" name="Text Placeholder 11">
            <a:extLst>
              <a:ext uri="{FF2B5EF4-FFF2-40B4-BE49-F238E27FC236}">
                <a16:creationId xmlns:a16="http://schemas.microsoft.com/office/drawing/2014/main" id="{325C1E20-2C38-9D37-4C55-64D763692E32}"/>
              </a:ext>
            </a:extLst>
          </p:cNvPr>
          <p:cNvSpPr>
            <a:spLocks noGrp="1"/>
          </p:cNvSpPr>
          <p:nvPr>
            <p:ph type="body" sz="quarter" idx="21" hasCustomPrompt="1"/>
          </p:nvPr>
        </p:nvSpPr>
        <p:spPr>
          <a:xfrm>
            <a:off x="1617132" y="3698592"/>
            <a:ext cx="3768985" cy="700273"/>
          </a:xfrm>
        </p:spPr>
        <p:txBody>
          <a:bodyPr lIns="0" rIns="0"/>
          <a:lstStyle>
            <a:lvl1pPr marL="342900" indent="-168275">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endParaRPr lang="en-US"/>
          </a:p>
        </p:txBody>
      </p:sp>
      <p:sp>
        <p:nvSpPr>
          <p:cNvPr id="21" name="Text Placeholder 25">
            <a:extLst>
              <a:ext uri="{FF2B5EF4-FFF2-40B4-BE49-F238E27FC236}">
                <a16:creationId xmlns:a16="http://schemas.microsoft.com/office/drawing/2014/main" id="{9A42979D-9F7F-6241-0363-0B14EC4E556A}"/>
              </a:ext>
            </a:extLst>
          </p:cNvPr>
          <p:cNvSpPr>
            <a:spLocks noGrp="1"/>
          </p:cNvSpPr>
          <p:nvPr>
            <p:ph type="body" sz="quarter" idx="22" hasCustomPrompt="1"/>
          </p:nvPr>
        </p:nvSpPr>
        <p:spPr>
          <a:xfrm>
            <a:off x="1617132" y="4815165"/>
            <a:ext cx="3768985" cy="285936"/>
          </a:xfrm>
        </p:spPr>
        <p:txBody>
          <a:bodyPr lIns="0" rIns="0" anchor="t">
            <a:noAutofit/>
          </a:bodyPr>
          <a:lstStyle>
            <a:lvl1pPr>
              <a:defRPr b="0" i="0">
                <a:solidFill>
                  <a:schemeClr val="accent3"/>
                </a:solidFill>
                <a:latin typeface="Poppins SemiBold"/>
                <a:cs typeface="Poppins" pitchFamily="2" charset="77"/>
              </a:defRPr>
            </a:lvl1pPr>
          </a:lstStyle>
          <a:p>
            <a:pPr lvl="0"/>
            <a:r>
              <a:rPr lang="en"/>
              <a:t>Label</a:t>
            </a:r>
            <a:r>
              <a:rPr lang="en-US"/>
              <a:t> with one line max</a:t>
            </a:r>
            <a:endParaRPr lang="en"/>
          </a:p>
        </p:txBody>
      </p:sp>
      <p:pic>
        <p:nvPicPr>
          <p:cNvPr id="22" name="Picture 21">
            <a:extLst>
              <a:ext uri="{FF2B5EF4-FFF2-40B4-BE49-F238E27FC236}">
                <a16:creationId xmlns:a16="http://schemas.microsoft.com/office/drawing/2014/main" id="{15FD41CA-CD0C-B039-8962-3C2D3108C837}"/>
              </a:ext>
            </a:extLst>
          </p:cNvPr>
          <p:cNvPicPr>
            <a:picLocks noChangeAspect="1"/>
          </p:cNvPicPr>
          <p:nvPr/>
        </p:nvPicPr>
        <p:blipFill>
          <a:blip r:embed="rId3"/>
          <a:stretch>
            <a:fillRect/>
          </a:stretch>
        </p:blipFill>
        <p:spPr>
          <a:xfrm>
            <a:off x="1221438" y="4840283"/>
            <a:ext cx="260817" cy="260817"/>
          </a:xfrm>
          <a:prstGeom prst="rect">
            <a:avLst/>
          </a:prstGeom>
        </p:spPr>
      </p:pic>
      <p:sp>
        <p:nvSpPr>
          <p:cNvPr id="23" name="Text Placeholder 11">
            <a:extLst>
              <a:ext uri="{FF2B5EF4-FFF2-40B4-BE49-F238E27FC236}">
                <a16:creationId xmlns:a16="http://schemas.microsoft.com/office/drawing/2014/main" id="{FFF2024B-877C-EA23-3238-805A71ED6163}"/>
              </a:ext>
            </a:extLst>
          </p:cNvPr>
          <p:cNvSpPr>
            <a:spLocks noGrp="1"/>
          </p:cNvSpPr>
          <p:nvPr>
            <p:ph type="body" sz="quarter" idx="23" hasCustomPrompt="1"/>
          </p:nvPr>
        </p:nvSpPr>
        <p:spPr>
          <a:xfrm>
            <a:off x="1617132" y="5243327"/>
            <a:ext cx="3768985" cy="700273"/>
          </a:xfrm>
        </p:spPr>
        <p:txBody>
          <a:bodyPr lIns="0" rIns="0"/>
          <a:lstStyle>
            <a:lvl1pPr marL="342900" indent="-168275">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p:txBody>
      </p:sp>
      <p:sp>
        <p:nvSpPr>
          <p:cNvPr id="3" name="Picture Placeholder 8">
            <a:extLst>
              <a:ext uri="{FF2B5EF4-FFF2-40B4-BE49-F238E27FC236}">
                <a16:creationId xmlns:a16="http://schemas.microsoft.com/office/drawing/2014/main" id="{F9C10822-41B9-63B1-F78F-800EB894EC66}"/>
              </a:ext>
            </a:extLst>
          </p:cNvPr>
          <p:cNvSpPr>
            <a:spLocks noGrp="1"/>
          </p:cNvSpPr>
          <p:nvPr>
            <p:ph type="pic" sz="quarter" idx="13"/>
          </p:nvPr>
        </p:nvSpPr>
        <p:spPr>
          <a:xfrm>
            <a:off x="6096000" y="529443"/>
            <a:ext cx="5257800" cy="5258864"/>
          </a:xfrm>
          <a:prstGeom prst="roundRect">
            <a:avLst>
              <a:gd name="adj" fmla="val 7473"/>
            </a:avLst>
          </a:prstGeom>
        </p:spPr>
        <p:txBody>
          <a:bodyPr/>
          <a:lstStyle>
            <a:lvl1pPr>
              <a:defRPr b="0" i="0">
                <a:latin typeface="Poppins" pitchFamily="2" charset="77"/>
                <a:cs typeface="Poppins" pitchFamily="2" charset="77"/>
              </a:defRPr>
            </a:lvl1pPr>
          </a:lstStyle>
          <a:p>
            <a:r>
              <a:rPr lang="en-US"/>
              <a:t>Click icon to add picture</a:t>
            </a:r>
          </a:p>
        </p:txBody>
      </p:sp>
    </p:spTree>
    <p:extLst>
      <p:ext uri="{BB962C8B-B14F-4D97-AF65-F5344CB8AC3E}">
        <p14:creationId xmlns:p14="http://schemas.microsoft.com/office/powerpoint/2010/main" val="1346362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yout - heading + subheading + check + label + photo (L)">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9" name="Picture Placeholder 8">
            <a:extLst>
              <a:ext uri="{FF2B5EF4-FFF2-40B4-BE49-F238E27FC236}">
                <a16:creationId xmlns:a16="http://schemas.microsoft.com/office/drawing/2014/main" id="{3FEE550F-8155-F0FB-02AF-7EF314DBE083}"/>
              </a:ext>
            </a:extLst>
          </p:cNvPr>
          <p:cNvSpPr>
            <a:spLocks noGrp="1"/>
          </p:cNvSpPr>
          <p:nvPr>
            <p:ph type="pic" sz="quarter" idx="13"/>
          </p:nvPr>
        </p:nvSpPr>
        <p:spPr>
          <a:xfrm>
            <a:off x="6325622" y="937698"/>
            <a:ext cx="5028182" cy="5029200"/>
          </a:xfrm>
          <a:prstGeom prst="roundRect">
            <a:avLst>
              <a:gd name="adj" fmla="val 7473"/>
            </a:avLst>
          </a:prstGeom>
        </p:spPr>
        <p:txBody>
          <a:bodyPr/>
          <a:lstStyle>
            <a:lvl1pPr>
              <a:defRPr b="0" i="0">
                <a:latin typeface="Poppins" pitchFamily="2" charset="77"/>
                <a:cs typeface="Poppins" pitchFamily="2" charset="77"/>
              </a:defRPr>
            </a:lvl1pPr>
          </a:lstStyle>
          <a:p>
            <a:r>
              <a:rPr lang="en-US"/>
              <a:t>Click icon to add picture</a:t>
            </a:r>
          </a:p>
        </p:txBody>
      </p:sp>
      <p:sp>
        <p:nvSpPr>
          <p:cNvPr id="29" name="Title 1">
            <a:extLst>
              <a:ext uri="{FF2B5EF4-FFF2-40B4-BE49-F238E27FC236}">
                <a16:creationId xmlns:a16="http://schemas.microsoft.com/office/drawing/2014/main" id="{C8763B9E-8674-3732-4971-665EFFC9D1F9}"/>
              </a:ext>
            </a:extLst>
          </p:cNvPr>
          <p:cNvSpPr>
            <a:spLocks noGrp="1"/>
          </p:cNvSpPr>
          <p:nvPr>
            <p:ph type="ctrTitle" hasCustomPrompt="1"/>
          </p:nvPr>
        </p:nvSpPr>
        <p:spPr>
          <a:xfrm>
            <a:off x="851011" y="982337"/>
            <a:ext cx="5015369" cy="1087056"/>
          </a:xfrm>
        </p:spPr>
        <p:txBody>
          <a:bodyPr anchor="b">
            <a:noAutofit/>
          </a:bodyPr>
          <a:lstStyle>
            <a:lvl1pPr algn="l">
              <a:lnSpc>
                <a:spcPct val="100000"/>
              </a:lnSpc>
              <a:defRPr sz="3200"/>
            </a:lvl1pPr>
          </a:lstStyle>
          <a:p>
            <a:r>
              <a:rPr lang="en-US"/>
              <a:t>Replace with header here on two lines max</a:t>
            </a:r>
          </a:p>
        </p:txBody>
      </p:sp>
      <p:sp>
        <p:nvSpPr>
          <p:cNvPr id="30" name="Content Placeholder 2">
            <a:extLst>
              <a:ext uri="{FF2B5EF4-FFF2-40B4-BE49-F238E27FC236}">
                <a16:creationId xmlns:a16="http://schemas.microsoft.com/office/drawing/2014/main" id="{7B86F311-B11A-C0C7-ADA2-EF3E92FB2556}"/>
              </a:ext>
            </a:extLst>
          </p:cNvPr>
          <p:cNvSpPr>
            <a:spLocks noGrp="1"/>
          </p:cNvSpPr>
          <p:nvPr>
            <p:ph sz="half" idx="1" hasCustomPrompt="1"/>
          </p:nvPr>
        </p:nvSpPr>
        <p:spPr>
          <a:xfrm>
            <a:off x="838199" y="2242546"/>
            <a:ext cx="5028181" cy="1186454"/>
          </a:xfrm>
        </p:spPr>
        <p:txBody>
          <a:bodyPr>
            <a:noAutofit/>
          </a:bodyPr>
          <a:lstStyle>
            <a:lvl1pPr>
              <a:lnSpc>
                <a:spcPct val="100000"/>
              </a:lnSpc>
              <a:spcAft>
                <a:spcPts val="1200"/>
              </a:spcAft>
              <a:defRPr sz="16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25">
            <a:extLst>
              <a:ext uri="{FF2B5EF4-FFF2-40B4-BE49-F238E27FC236}">
                <a16:creationId xmlns:a16="http://schemas.microsoft.com/office/drawing/2014/main" id="{126E9412-5868-F041-0769-255B9527D495}"/>
              </a:ext>
            </a:extLst>
          </p:cNvPr>
          <p:cNvSpPr>
            <a:spLocks noGrp="1"/>
          </p:cNvSpPr>
          <p:nvPr>
            <p:ph type="body" sz="quarter" idx="16" hasCustomPrompt="1"/>
          </p:nvPr>
        </p:nvSpPr>
        <p:spPr>
          <a:xfrm>
            <a:off x="1588895" y="3602153"/>
            <a:ext cx="3768985" cy="539761"/>
          </a:xfrm>
        </p:spPr>
        <p:txBody>
          <a:bodyPr lIns="0" tIns="0" rIns="0" b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r>
              <a:rPr lang="en-US"/>
              <a:t> on two lines max</a:t>
            </a:r>
            <a:endParaRPr lang="en"/>
          </a:p>
        </p:txBody>
      </p:sp>
      <p:pic>
        <p:nvPicPr>
          <p:cNvPr id="4" name="Picture 3">
            <a:extLst>
              <a:ext uri="{FF2B5EF4-FFF2-40B4-BE49-F238E27FC236}">
                <a16:creationId xmlns:a16="http://schemas.microsoft.com/office/drawing/2014/main" id="{4447ED1D-B0EC-99EE-8119-13697D3C5DF6}"/>
              </a:ext>
            </a:extLst>
          </p:cNvPr>
          <p:cNvPicPr>
            <a:picLocks noChangeAspect="1"/>
          </p:cNvPicPr>
          <p:nvPr/>
        </p:nvPicPr>
        <p:blipFill>
          <a:blip r:embed="rId3"/>
          <a:stretch>
            <a:fillRect/>
          </a:stretch>
        </p:blipFill>
        <p:spPr>
          <a:xfrm>
            <a:off x="1193202" y="3741626"/>
            <a:ext cx="260817" cy="260817"/>
          </a:xfrm>
          <a:prstGeom prst="rect">
            <a:avLst/>
          </a:prstGeom>
        </p:spPr>
      </p:pic>
      <p:sp>
        <p:nvSpPr>
          <p:cNvPr id="5" name="Text Placeholder 25">
            <a:extLst>
              <a:ext uri="{FF2B5EF4-FFF2-40B4-BE49-F238E27FC236}">
                <a16:creationId xmlns:a16="http://schemas.microsoft.com/office/drawing/2014/main" id="{4E26E49E-B565-9F64-705E-7B6FA8039804}"/>
              </a:ext>
            </a:extLst>
          </p:cNvPr>
          <p:cNvSpPr>
            <a:spLocks noGrp="1"/>
          </p:cNvSpPr>
          <p:nvPr>
            <p:ph type="body" sz="quarter" idx="17" hasCustomPrompt="1"/>
          </p:nvPr>
        </p:nvSpPr>
        <p:spPr>
          <a:xfrm>
            <a:off x="1588895" y="4408976"/>
            <a:ext cx="3768985" cy="539761"/>
          </a:xfrm>
        </p:spPr>
        <p:txBody>
          <a:bodyPr lIns="0" tIns="0" rIns="0" b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r>
              <a:rPr lang="en-US"/>
              <a:t> on two lines max</a:t>
            </a:r>
            <a:endParaRPr lang="en"/>
          </a:p>
        </p:txBody>
      </p:sp>
      <p:pic>
        <p:nvPicPr>
          <p:cNvPr id="6" name="Picture 5">
            <a:extLst>
              <a:ext uri="{FF2B5EF4-FFF2-40B4-BE49-F238E27FC236}">
                <a16:creationId xmlns:a16="http://schemas.microsoft.com/office/drawing/2014/main" id="{01CDC4E2-C34C-31D5-9CDB-43484CBFEA4E}"/>
              </a:ext>
            </a:extLst>
          </p:cNvPr>
          <p:cNvPicPr>
            <a:picLocks noChangeAspect="1"/>
          </p:cNvPicPr>
          <p:nvPr/>
        </p:nvPicPr>
        <p:blipFill>
          <a:blip r:embed="rId3"/>
          <a:stretch>
            <a:fillRect/>
          </a:stretch>
        </p:blipFill>
        <p:spPr>
          <a:xfrm>
            <a:off x="1193202" y="4548449"/>
            <a:ext cx="260817" cy="260817"/>
          </a:xfrm>
          <a:prstGeom prst="rect">
            <a:avLst/>
          </a:prstGeom>
        </p:spPr>
      </p:pic>
      <p:sp>
        <p:nvSpPr>
          <p:cNvPr id="10" name="Text Placeholder 25">
            <a:extLst>
              <a:ext uri="{FF2B5EF4-FFF2-40B4-BE49-F238E27FC236}">
                <a16:creationId xmlns:a16="http://schemas.microsoft.com/office/drawing/2014/main" id="{FCFE78CB-2FB5-396D-A01A-4DE80E393808}"/>
              </a:ext>
            </a:extLst>
          </p:cNvPr>
          <p:cNvSpPr>
            <a:spLocks noGrp="1"/>
          </p:cNvSpPr>
          <p:nvPr>
            <p:ph type="body" sz="quarter" idx="18" hasCustomPrompt="1"/>
          </p:nvPr>
        </p:nvSpPr>
        <p:spPr>
          <a:xfrm>
            <a:off x="1588895" y="5215799"/>
            <a:ext cx="3768985" cy="539761"/>
          </a:xfrm>
        </p:spPr>
        <p:txBody>
          <a:bodyPr lIns="0" tIns="0" rIns="0" b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r>
              <a:rPr lang="en-US"/>
              <a:t> on two lines max</a:t>
            </a:r>
            <a:endParaRPr lang="en"/>
          </a:p>
        </p:txBody>
      </p:sp>
      <p:pic>
        <p:nvPicPr>
          <p:cNvPr id="11" name="Picture 10">
            <a:extLst>
              <a:ext uri="{FF2B5EF4-FFF2-40B4-BE49-F238E27FC236}">
                <a16:creationId xmlns:a16="http://schemas.microsoft.com/office/drawing/2014/main" id="{0B556D06-0186-F2BB-3C3C-2D17C84EF0E0}"/>
              </a:ext>
            </a:extLst>
          </p:cNvPr>
          <p:cNvPicPr>
            <a:picLocks noChangeAspect="1"/>
          </p:cNvPicPr>
          <p:nvPr/>
        </p:nvPicPr>
        <p:blipFill>
          <a:blip r:embed="rId3"/>
          <a:stretch>
            <a:fillRect/>
          </a:stretch>
        </p:blipFill>
        <p:spPr>
          <a:xfrm>
            <a:off x="1193202" y="5355272"/>
            <a:ext cx="260817" cy="260817"/>
          </a:xfrm>
          <a:prstGeom prst="rect">
            <a:avLst/>
          </a:prstGeom>
        </p:spPr>
      </p:pic>
    </p:spTree>
    <p:extLst>
      <p:ext uri="{BB962C8B-B14F-4D97-AF65-F5344CB8AC3E}">
        <p14:creationId xmlns:p14="http://schemas.microsoft.com/office/powerpoint/2010/main" val="3471377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yout - check + label + bullets + stand-alone photo (L)">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2" name="Text Placeholder 25">
            <a:extLst>
              <a:ext uri="{FF2B5EF4-FFF2-40B4-BE49-F238E27FC236}">
                <a16:creationId xmlns:a16="http://schemas.microsoft.com/office/drawing/2014/main" id="{A650A9FF-FF89-65BA-52CE-B91FFC24344E}"/>
              </a:ext>
            </a:extLst>
          </p:cNvPr>
          <p:cNvSpPr>
            <a:spLocks noGrp="1"/>
          </p:cNvSpPr>
          <p:nvPr>
            <p:ph type="body" sz="quarter" idx="16" hasCustomPrompt="1"/>
          </p:nvPr>
        </p:nvSpPr>
        <p:spPr>
          <a:xfrm>
            <a:off x="1233894" y="798959"/>
            <a:ext cx="3768985" cy="539761"/>
          </a:xfrm>
        </p:spPr>
        <p:txBody>
          <a:bodyPr lIns="0" r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br>
              <a:rPr lang="en-US"/>
            </a:br>
            <a:r>
              <a:rPr lang="en-US"/>
              <a:t>on two lines max</a:t>
            </a:r>
            <a:endParaRPr lang="en"/>
          </a:p>
        </p:txBody>
      </p:sp>
      <p:pic>
        <p:nvPicPr>
          <p:cNvPr id="11" name="Picture 10">
            <a:extLst>
              <a:ext uri="{FF2B5EF4-FFF2-40B4-BE49-F238E27FC236}">
                <a16:creationId xmlns:a16="http://schemas.microsoft.com/office/drawing/2014/main" id="{D99FEABE-2BF0-47D2-F0E3-57CB6390603D}"/>
              </a:ext>
            </a:extLst>
          </p:cNvPr>
          <p:cNvPicPr>
            <a:picLocks noChangeAspect="1"/>
          </p:cNvPicPr>
          <p:nvPr/>
        </p:nvPicPr>
        <p:blipFill>
          <a:blip r:embed="rId2"/>
          <a:stretch>
            <a:fillRect/>
          </a:stretch>
        </p:blipFill>
        <p:spPr>
          <a:xfrm>
            <a:off x="838200" y="963630"/>
            <a:ext cx="260817" cy="260817"/>
          </a:xfrm>
          <a:prstGeom prst="rect">
            <a:avLst/>
          </a:prstGeom>
        </p:spPr>
      </p:pic>
      <p:sp>
        <p:nvSpPr>
          <p:cNvPr id="19" name="Text Placeholder 25">
            <a:extLst>
              <a:ext uri="{FF2B5EF4-FFF2-40B4-BE49-F238E27FC236}">
                <a16:creationId xmlns:a16="http://schemas.microsoft.com/office/drawing/2014/main" id="{A60A4BFD-0621-FAE1-CB6B-CF827D789D23}"/>
              </a:ext>
            </a:extLst>
          </p:cNvPr>
          <p:cNvSpPr>
            <a:spLocks noGrp="1"/>
          </p:cNvSpPr>
          <p:nvPr>
            <p:ph type="body" sz="quarter" idx="20" hasCustomPrompt="1"/>
          </p:nvPr>
        </p:nvSpPr>
        <p:spPr>
          <a:xfrm>
            <a:off x="1233894" y="2619114"/>
            <a:ext cx="3768985" cy="539761"/>
          </a:xfrm>
        </p:spPr>
        <p:txBody>
          <a:bodyPr lIns="0" r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br>
              <a:rPr lang="en-US"/>
            </a:br>
            <a:r>
              <a:rPr lang="en-US"/>
              <a:t>on two lines max</a:t>
            </a:r>
            <a:endParaRPr lang="en"/>
          </a:p>
        </p:txBody>
      </p:sp>
      <p:pic>
        <p:nvPicPr>
          <p:cNvPr id="20" name="Picture 19">
            <a:extLst>
              <a:ext uri="{FF2B5EF4-FFF2-40B4-BE49-F238E27FC236}">
                <a16:creationId xmlns:a16="http://schemas.microsoft.com/office/drawing/2014/main" id="{A3906255-93F4-6948-70F9-25B67EDF7C5D}"/>
              </a:ext>
            </a:extLst>
          </p:cNvPr>
          <p:cNvPicPr>
            <a:picLocks noChangeAspect="1"/>
          </p:cNvPicPr>
          <p:nvPr/>
        </p:nvPicPr>
        <p:blipFill>
          <a:blip r:embed="rId2"/>
          <a:stretch>
            <a:fillRect/>
          </a:stretch>
        </p:blipFill>
        <p:spPr>
          <a:xfrm>
            <a:off x="838200" y="2733713"/>
            <a:ext cx="260817" cy="260817"/>
          </a:xfrm>
          <a:prstGeom prst="rect">
            <a:avLst/>
          </a:prstGeom>
        </p:spPr>
      </p:pic>
      <p:sp>
        <p:nvSpPr>
          <p:cNvPr id="22" name="Text Placeholder 25">
            <a:extLst>
              <a:ext uri="{FF2B5EF4-FFF2-40B4-BE49-F238E27FC236}">
                <a16:creationId xmlns:a16="http://schemas.microsoft.com/office/drawing/2014/main" id="{0810A14B-30F1-BA05-CC44-0045E9EBC38D}"/>
              </a:ext>
            </a:extLst>
          </p:cNvPr>
          <p:cNvSpPr>
            <a:spLocks noGrp="1"/>
          </p:cNvSpPr>
          <p:nvPr>
            <p:ph type="body" sz="quarter" idx="22" hasCustomPrompt="1"/>
          </p:nvPr>
        </p:nvSpPr>
        <p:spPr>
          <a:xfrm>
            <a:off x="1233894" y="4403373"/>
            <a:ext cx="3768985" cy="539761"/>
          </a:xfrm>
        </p:spPr>
        <p:txBody>
          <a:bodyPr lIns="0" r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 </a:t>
            </a:r>
            <a:br>
              <a:rPr lang="en-US"/>
            </a:br>
            <a:r>
              <a:rPr lang="en-US"/>
              <a:t>on two lines max</a:t>
            </a:r>
            <a:endParaRPr lang="en"/>
          </a:p>
        </p:txBody>
      </p:sp>
      <p:pic>
        <p:nvPicPr>
          <p:cNvPr id="23" name="Picture 22">
            <a:extLst>
              <a:ext uri="{FF2B5EF4-FFF2-40B4-BE49-F238E27FC236}">
                <a16:creationId xmlns:a16="http://schemas.microsoft.com/office/drawing/2014/main" id="{A253EA4B-EB04-D0DF-2095-47D4137FA202}"/>
              </a:ext>
            </a:extLst>
          </p:cNvPr>
          <p:cNvPicPr>
            <a:picLocks noChangeAspect="1"/>
          </p:cNvPicPr>
          <p:nvPr/>
        </p:nvPicPr>
        <p:blipFill>
          <a:blip r:embed="rId2"/>
          <a:stretch>
            <a:fillRect/>
          </a:stretch>
        </p:blipFill>
        <p:spPr>
          <a:xfrm>
            <a:off x="838200" y="4503796"/>
            <a:ext cx="260817" cy="260817"/>
          </a:xfrm>
          <a:prstGeom prst="rect">
            <a:avLst/>
          </a:prstGeom>
        </p:spPr>
      </p:pic>
      <p:sp>
        <p:nvSpPr>
          <p:cNvPr id="3" name="Picture Placeholder 8">
            <a:extLst>
              <a:ext uri="{FF2B5EF4-FFF2-40B4-BE49-F238E27FC236}">
                <a16:creationId xmlns:a16="http://schemas.microsoft.com/office/drawing/2014/main" id="{41DDD327-EFBE-F7E3-110B-762C2129E121}"/>
              </a:ext>
            </a:extLst>
          </p:cNvPr>
          <p:cNvSpPr>
            <a:spLocks noGrp="1"/>
          </p:cNvSpPr>
          <p:nvPr>
            <p:ph type="pic" sz="quarter" idx="13"/>
          </p:nvPr>
        </p:nvSpPr>
        <p:spPr>
          <a:xfrm>
            <a:off x="6096000" y="588835"/>
            <a:ext cx="5257800" cy="5258864"/>
          </a:xfrm>
          <a:prstGeom prst="roundRect">
            <a:avLst>
              <a:gd name="adj" fmla="val 7473"/>
            </a:avLst>
          </a:prstGeom>
        </p:spPr>
        <p:txBody>
          <a:bodyPr/>
          <a:lstStyle>
            <a:lvl1pPr>
              <a:defRPr b="0" i="0">
                <a:latin typeface="Poppins" pitchFamily="2" charset="77"/>
                <a:cs typeface="Poppins" pitchFamily="2" charset="77"/>
              </a:defRPr>
            </a:lvl1pPr>
          </a:lstStyle>
          <a:p>
            <a:r>
              <a:rPr lang="en-US"/>
              <a:t>Click icon to add picture</a:t>
            </a:r>
          </a:p>
        </p:txBody>
      </p:sp>
      <p:sp>
        <p:nvSpPr>
          <p:cNvPr id="4" name="Text Placeholder 11">
            <a:extLst>
              <a:ext uri="{FF2B5EF4-FFF2-40B4-BE49-F238E27FC236}">
                <a16:creationId xmlns:a16="http://schemas.microsoft.com/office/drawing/2014/main" id="{9276F045-3FC8-7C7D-9423-305AA9206635}"/>
              </a:ext>
            </a:extLst>
          </p:cNvPr>
          <p:cNvSpPr>
            <a:spLocks noGrp="1"/>
          </p:cNvSpPr>
          <p:nvPr>
            <p:ph type="body" sz="quarter" idx="19" hasCustomPrompt="1"/>
          </p:nvPr>
        </p:nvSpPr>
        <p:spPr>
          <a:xfrm>
            <a:off x="1233894" y="1398112"/>
            <a:ext cx="3768985" cy="983229"/>
          </a:xfrm>
        </p:spPr>
        <p:txBody>
          <a:bodyPr lIns="0" rIns="0"/>
          <a:lstStyle>
            <a:lvl1pPr marL="350838" indent="-169863">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marL="350838" marR="0" lvl="0" indent="-169863"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Bullet point here</a:t>
            </a:r>
          </a:p>
          <a:p>
            <a:pPr lvl="0"/>
            <a:endParaRPr lang="en-US"/>
          </a:p>
        </p:txBody>
      </p:sp>
      <p:sp>
        <p:nvSpPr>
          <p:cNvPr id="5" name="Text Placeholder 11">
            <a:extLst>
              <a:ext uri="{FF2B5EF4-FFF2-40B4-BE49-F238E27FC236}">
                <a16:creationId xmlns:a16="http://schemas.microsoft.com/office/drawing/2014/main" id="{DA7950C4-E8C7-79F3-933D-900C94E42DF7}"/>
              </a:ext>
            </a:extLst>
          </p:cNvPr>
          <p:cNvSpPr>
            <a:spLocks noGrp="1"/>
          </p:cNvSpPr>
          <p:nvPr>
            <p:ph type="body" sz="quarter" idx="21" hasCustomPrompt="1"/>
          </p:nvPr>
        </p:nvSpPr>
        <p:spPr>
          <a:xfrm>
            <a:off x="1233894" y="3218267"/>
            <a:ext cx="3768985" cy="947333"/>
          </a:xfrm>
        </p:spPr>
        <p:txBody>
          <a:bodyPr lIns="0" rIns="0"/>
          <a:lstStyle>
            <a:lvl1pPr marL="350838" indent="-169863">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marL="350838" marR="0" lvl="0" indent="-169863"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Bullet point here</a:t>
            </a:r>
          </a:p>
          <a:p>
            <a:pPr lvl="0"/>
            <a:endParaRPr lang="en-US"/>
          </a:p>
        </p:txBody>
      </p:sp>
      <p:sp>
        <p:nvSpPr>
          <p:cNvPr id="6" name="Text Placeholder 11">
            <a:extLst>
              <a:ext uri="{FF2B5EF4-FFF2-40B4-BE49-F238E27FC236}">
                <a16:creationId xmlns:a16="http://schemas.microsoft.com/office/drawing/2014/main" id="{EAD15195-9C51-A6CC-A517-6F6D38B5C3FF}"/>
              </a:ext>
            </a:extLst>
          </p:cNvPr>
          <p:cNvSpPr>
            <a:spLocks noGrp="1"/>
          </p:cNvSpPr>
          <p:nvPr>
            <p:ph type="body" sz="quarter" idx="23" hasCustomPrompt="1"/>
          </p:nvPr>
        </p:nvSpPr>
        <p:spPr>
          <a:xfrm>
            <a:off x="1233894" y="5002526"/>
            <a:ext cx="3768985" cy="941074"/>
          </a:xfrm>
        </p:spPr>
        <p:txBody>
          <a:bodyPr lIns="0" rIns="0"/>
          <a:lstStyle>
            <a:lvl1pPr marL="350838" indent="-169863">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marL="350838" marR="0" lvl="0" indent="-169863"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Bullet point here</a:t>
            </a:r>
          </a:p>
        </p:txBody>
      </p:sp>
    </p:spTree>
    <p:extLst>
      <p:ext uri="{BB962C8B-B14F-4D97-AF65-F5344CB8AC3E}">
        <p14:creationId xmlns:p14="http://schemas.microsoft.com/office/powerpoint/2010/main" val="3730432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ayout - heading + check + label + bullets + stand-alone photo (L)">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18" name="Title 1">
            <a:extLst>
              <a:ext uri="{FF2B5EF4-FFF2-40B4-BE49-F238E27FC236}">
                <a16:creationId xmlns:a16="http://schemas.microsoft.com/office/drawing/2014/main" id="{77475475-26CB-1D4E-A81D-CB4464AA5AD1}"/>
              </a:ext>
            </a:extLst>
          </p:cNvPr>
          <p:cNvSpPr>
            <a:spLocks noGrp="1"/>
          </p:cNvSpPr>
          <p:nvPr>
            <p:ph type="ctrTitle" hasCustomPrompt="1"/>
          </p:nvPr>
        </p:nvSpPr>
        <p:spPr>
          <a:xfrm>
            <a:off x="838200" y="508638"/>
            <a:ext cx="4769224" cy="903196"/>
          </a:xfrm>
        </p:spPr>
        <p:txBody>
          <a:bodyPr anchor="t">
            <a:noAutofit/>
          </a:bodyPr>
          <a:lstStyle>
            <a:lvl1pPr algn="l">
              <a:defRPr sz="3200"/>
            </a:lvl1pPr>
          </a:lstStyle>
          <a:p>
            <a:r>
              <a:rPr lang="en-US"/>
              <a:t>Replace with header</a:t>
            </a:r>
            <a:br>
              <a:rPr lang="en-US"/>
            </a:br>
            <a:r>
              <a:rPr lang="en-US"/>
              <a:t>on two lines max</a:t>
            </a:r>
          </a:p>
        </p:txBody>
      </p:sp>
      <p:sp>
        <p:nvSpPr>
          <p:cNvPr id="4" name="Text Placeholder 25">
            <a:extLst>
              <a:ext uri="{FF2B5EF4-FFF2-40B4-BE49-F238E27FC236}">
                <a16:creationId xmlns:a16="http://schemas.microsoft.com/office/drawing/2014/main" id="{1813546E-8246-FFD7-5B39-EF3E527BA6C1}"/>
              </a:ext>
            </a:extLst>
          </p:cNvPr>
          <p:cNvSpPr>
            <a:spLocks noGrp="1"/>
          </p:cNvSpPr>
          <p:nvPr>
            <p:ph type="body" sz="quarter" idx="16" hasCustomPrompt="1"/>
          </p:nvPr>
        </p:nvSpPr>
        <p:spPr>
          <a:xfrm>
            <a:off x="1617132" y="1725370"/>
            <a:ext cx="3768985" cy="285936"/>
          </a:xfrm>
        </p:spPr>
        <p:txBody>
          <a:bodyPr lIns="0" rIns="0" anchor="t">
            <a:noAutofit/>
          </a:bodyPr>
          <a:lstStyle>
            <a:lvl1pPr>
              <a:defRPr b="0" i="0">
                <a:solidFill>
                  <a:schemeClr val="accent3"/>
                </a:solidFill>
                <a:latin typeface="Poppins SemiBold"/>
                <a:cs typeface="Poppins" pitchFamily="2" charset="77"/>
              </a:defRPr>
            </a:lvl1pPr>
          </a:lstStyle>
          <a:p>
            <a:pPr lvl="0"/>
            <a:r>
              <a:rPr lang="en"/>
              <a:t>Label</a:t>
            </a:r>
            <a:r>
              <a:rPr lang="en-US"/>
              <a:t> with one line max</a:t>
            </a:r>
            <a:endParaRPr lang="en"/>
          </a:p>
        </p:txBody>
      </p:sp>
      <p:pic>
        <p:nvPicPr>
          <p:cNvPr id="6" name="Picture 5">
            <a:extLst>
              <a:ext uri="{FF2B5EF4-FFF2-40B4-BE49-F238E27FC236}">
                <a16:creationId xmlns:a16="http://schemas.microsoft.com/office/drawing/2014/main" id="{824D28A8-E6F9-5F96-3B3D-D8E238C611C6}"/>
              </a:ext>
            </a:extLst>
          </p:cNvPr>
          <p:cNvPicPr>
            <a:picLocks noChangeAspect="1"/>
          </p:cNvPicPr>
          <p:nvPr/>
        </p:nvPicPr>
        <p:blipFill>
          <a:blip r:embed="rId2"/>
          <a:stretch>
            <a:fillRect/>
          </a:stretch>
        </p:blipFill>
        <p:spPr>
          <a:xfrm>
            <a:off x="1221438" y="1750488"/>
            <a:ext cx="260817" cy="260817"/>
          </a:xfrm>
          <a:prstGeom prst="rect">
            <a:avLst/>
          </a:prstGeom>
        </p:spPr>
      </p:pic>
      <p:sp>
        <p:nvSpPr>
          <p:cNvPr id="11" name="Text Placeholder 11">
            <a:extLst>
              <a:ext uri="{FF2B5EF4-FFF2-40B4-BE49-F238E27FC236}">
                <a16:creationId xmlns:a16="http://schemas.microsoft.com/office/drawing/2014/main" id="{330223CF-5FA3-37C7-8962-4D03173CA429}"/>
              </a:ext>
            </a:extLst>
          </p:cNvPr>
          <p:cNvSpPr>
            <a:spLocks noGrp="1"/>
          </p:cNvSpPr>
          <p:nvPr>
            <p:ph type="body" sz="quarter" idx="19" hasCustomPrompt="1"/>
          </p:nvPr>
        </p:nvSpPr>
        <p:spPr>
          <a:xfrm>
            <a:off x="1617132" y="2153532"/>
            <a:ext cx="3768985" cy="788960"/>
          </a:xfrm>
        </p:spPr>
        <p:txBody>
          <a:bodyPr lIns="0" rIns="0"/>
          <a:lstStyle>
            <a:lvl1pPr marL="342900" indent="-16827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marL="342900" marR="0" lvl="0" indent="-168275"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Bullet point here</a:t>
            </a:r>
          </a:p>
          <a:p>
            <a:pPr lvl="0"/>
            <a:endParaRPr lang="en-US"/>
          </a:p>
        </p:txBody>
      </p:sp>
      <p:sp>
        <p:nvSpPr>
          <p:cNvPr id="14" name="Text Placeholder 25">
            <a:extLst>
              <a:ext uri="{FF2B5EF4-FFF2-40B4-BE49-F238E27FC236}">
                <a16:creationId xmlns:a16="http://schemas.microsoft.com/office/drawing/2014/main" id="{19111529-55D3-F351-4EA5-9CCFF9B3EFFC}"/>
              </a:ext>
            </a:extLst>
          </p:cNvPr>
          <p:cNvSpPr>
            <a:spLocks noGrp="1"/>
          </p:cNvSpPr>
          <p:nvPr>
            <p:ph type="body" sz="quarter" idx="20" hasCustomPrompt="1"/>
          </p:nvPr>
        </p:nvSpPr>
        <p:spPr>
          <a:xfrm>
            <a:off x="1617132" y="3210458"/>
            <a:ext cx="3768985" cy="285936"/>
          </a:xfrm>
        </p:spPr>
        <p:txBody>
          <a:bodyPr lIns="0" rIns="0" anchor="t">
            <a:noAutofit/>
          </a:bodyPr>
          <a:lstStyle>
            <a:lvl1pPr>
              <a:defRPr b="0" i="0">
                <a:solidFill>
                  <a:schemeClr val="accent3"/>
                </a:solidFill>
                <a:latin typeface="Poppins SemiBold"/>
                <a:cs typeface="Poppins" pitchFamily="2" charset="77"/>
              </a:defRPr>
            </a:lvl1pPr>
          </a:lstStyle>
          <a:p>
            <a:pPr lvl="0"/>
            <a:r>
              <a:rPr lang="en"/>
              <a:t>Label 1</a:t>
            </a:r>
            <a:r>
              <a:rPr lang="en-US"/>
              <a:t> with one line max</a:t>
            </a:r>
            <a:endParaRPr lang="en"/>
          </a:p>
        </p:txBody>
      </p:sp>
      <p:pic>
        <p:nvPicPr>
          <p:cNvPr id="19" name="Picture 18">
            <a:extLst>
              <a:ext uri="{FF2B5EF4-FFF2-40B4-BE49-F238E27FC236}">
                <a16:creationId xmlns:a16="http://schemas.microsoft.com/office/drawing/2014/main" id="{D4A0B8AD-8B91-401D-D49D-25BF65B417C8}"/>
              </a:ext>
            </a:extLst>
          </p:cNvPr>
          <p:cNvPicPr>
            <a:picLocks noChangeAspect="1"/>
          </p:cNvPicPr>
          <p:nvPr/>
        </p:nvPicPr>
        <p:blipFill>
          <a:blip r:embed="rId2"/>
          <a:stretch>
            <a:fillRect/>
          </a:stretch>
        </p:blipFill>
        <p:spPr>
          <a:xfrm>
            <a:off x="1221438" y="3235576"/>
            <a:ext cx="260817" cy="260817"/>
          </a:xfrm>
          <a:prstGeom prst="rect">
            <a:avLst/>
          </a:prstGeom>
        </p:spPr>
      </p:pic>
      <p:sp>
        <p:nvSpPr>
          <p:cNvPr id="20" name="Text Placeholder 11">
            <a:extLst>
              <a:ext uri="{FF2B5EF4-FFF2-40B4-BE49-F238E27FC236}">
                <a16:creationId xmlns:a16="http://schemas.microsoft.com/office/drawing/2014/main" id="{325C1E20-2C38-9D37-4C55-64D763692E32}"/>
              </a:ext>
            </a:extLst>
          </p:cNvPr>
          <p:cNvSpPr>
            <a:spLocks noGrp="1"/>
          </p:cNvSpPr>
          <p:nvPr>
            <p:ph type="body" sz="quarter" idx="21" hasCustomPrompt="1"/>
          </p:nvPr>
        </p:nvSpPr>
        <p:spPr>
          <a:xfrm>
            <a:off x="1617132" y="3638620"/>
            <a:ext cx="3768985" cy="803070"/>
          </a:xfrm>
        </p:spPr>
        <p:txBody>
          <a:bodyPr lIns="0" rIns="0"/>
          <a:lstStyle>
            <a:lvl1pPr marL="342900" indent="-16827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endParaRPr lang="en-US"/>
          </a:p>
        </p:txBody>
      </p:sp>
      <p:sp>
        <p:nvSpPr>
          <p:cNvPr id="21" name="Text Placeholder 25">
            <a:extLst>
              <a:ext uri="{FF2B5EF4-FFF2-40B4-BE49-F238E27FC236}">
                <a16:creationId xmlns:a16="http://schemas.microsoft.com/office/drawing/2014/main" id="{9A42979D-9F7F-6241-0363-0B14EC4E556A}"/>
              </a:ext>
            </a:extLst>
          </p:cNvPr>
          <p:cNvSpPr>
            <a:spLocks noGrp="1"/>
          </p:cNvSpPr>
          <p:nvPr>
            <p:ph type="body" sz="quarter" idx="22" hasCustomPrompt="1"/>
          </p:nvPr>
        </p:nvSpPr>
        <p:spPr>
          <a:xfrm>
            <a:off x="1617132" y="4709657"/>
            <a:ext cx="3768985" cy="285936"/>
          </a:xfrm>
        </p:spPr>
        <p:txBody>
          <a:bodyPr lIns="0" rIns="0" anchor="t">
            <a:noAutofit/>
          </a:bodyPr>
          <a:lstStyle>
            <a:lvl1pPr>
              <a:defRPr b="0" i="0">
                <a:solidFill>
                  <a:schemeClr val="accent3"/>
                </a:solidFill>
                <a:latin typeface="Poppins SemiBold"/>
                <a:cs typeface="Poppins" pitchFamily="2" charset="77"/>
              </a:defRPr>
            </a:lvl1pPr>
          </a:lstStyle>
          <a:p>
            <a:pPr lvl="0"/>
            <a:r>
              <a:rPr lang="en"/>
              <a:t>Label</a:t>
            </a:r>
            <a:r>
              <a:rPr lang="en-US"/>
              <a:t> with one line max</a:t>
            </a:r>
            <a:endParaRPr lang="en"/>
          </a:p>
        </p:txBody>
      </p:sp>
      <p:pic>
        <p:nvPicPr>
          <p:cNvPr id="22" name="Picture 21">
            <a:extLst>
              <a:ext uri="{FF2B5EF4-FFF2-40B4-BE49-F238E27FC236}">
                <a16:creationId xmlns:a16="http://schemas.microsoft.com/office/drawing/2014/main" id="{15FD41CA-CD0C-B039-8962-3C2D3108C837}"/>
              </a:ext>
            </a:extLst>
          </p:cNvPr>
          <p:cNvPicPr>
            <a:picLocks noChangeAspect="1"/>
          </p:cNvPicPr>
          <p:nvPr/>
        </p:nvPicPr>
        <p:blipFill>
          <a:blip r:embed="rId2"/>
          <a:stretch>
            <a:fillRect/>
          </a:stretch>
        </p:blipFill>
        <p:spPr>
          <a:xfrm>
            <a:off x="1221438" y="4734775"/>
            <a:ext cx="260817" cy="260817"/>
          </a:xfrm>
          <a:prstGeom prst="rect">
            <a:avLst/>
          </a:prstGeom>
        </p:spPr>
      </p:pic>
      <p:sp>
        <p:nvSpPr>
          <p:cNvPr id="23" name="Text Placeholder 11">
            <a:extLst>
              <a:ext uri="{FF2B5EF4-FFF2-40B4-BE49-F238E27FC236}">
                <a16:creationId xmlns:a16="http://schemas.microsoft.com/office/drawing/2014/main" id="{FFF2024B-877C-EA23-3238-805A71ED6163}"/>
              </a:ext>
            </a:extLst>
          </p:cNvPr>
          <p:cNvSpPr>
            <a:spLocks noGrp="1"/>
          </p:cNvSpPr>
          <p:nvPr>
            <p:ph type="body" sz="quarter" idx="23" hasCustomPrompt="1"/>
          </p:nvPr>
        </p:nvSpPr>
        <p:spPr>
          <a:xfrm>
            <a:off x="1617132" y="5137819"/>
            <a:ext cx="3768985" cy="805781"/>
          </a:xfrm>
        </p:spPr>
        <p:txBody>
          <a:bodyPr lIns="0" rIns="0"/>
          <a:lstStyle>
            <a:lvl1pPr marL="342900" indent="-16827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endParaRPr lang="en-US"/>
          </a:p>
        </p:txBody>
      </p:sp>
      <p:sp>
        <p:nvSpPr>
          <p:cNvPr id="2" name="Picture Placeholder 8">
            <a:extLst>
              <a:ext uri="{FF2B5EF4-FFF2-40B4-BE49-F238E27FC236}">
                <a16:creationId xmlns:a16="http://schemas.microsoft.com/office/drawing/2014/main" id="{5A633D8F-A1A2-3863-5EDE-3A3F760BD64E}"/>
              </a:ext>
            </a:extLst>
          </p:cNvPr>
          <p:cNvSpPr>
            <a:spLocks noGrp="1"/>
          </p:cNvSpPr>
          <p:nvPr>
            <p:ph type="pic" sz="quarter" idx="13"/>
          </p:nvPr>
        </p:nvSpPr>
        <p:spPr>
          <a:xfrm>
            <a:off x="6096000" y="529443"/>
            <a:ext cx="5257800" cy="5258864"/>
          </a:xfrm>
          <a:prstGeom prst="roundRect">
            <a:avLst>
              <a:gd name="adj" fmla="val 7473"/>
            </a:avLst>
          </a:prstGeom>
        </p:spPr>
        <p:txBody>
          <a:bodyPr/>
          <a:lstStyle>
            <a:lvl1pPr>
              <a:defRPr b="0" i="0">
                <a:latin typeface="Poppins" pitchFamily="2" charset="77"/>
                <a:cs typeface="Poppins" pitchFamily="2" charset="77"/>
              </a:defRPr>
            </a:lvl1pPr>
          </a:lstStyle>
          <a:p>
            <a:r>
              <a:rPr lang="en-US"/>
              <a:t>Click icon to add picture</a:t>
            </a:r>
          </a:p>
        </p:txBody>
      </p:sp>
    </p:spTree>
    <p:extLst>
      <p:ext uri="{BB962C8B-B14F-4D97-AF65-F5344CB8AC3E}">
        <p14:creationId xmlns:p14="http://schemas.microsoft.com/office/powerpoint/2010/main" val="376629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yout - heading + subheading + check + label + stand-alone photo (L)">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9" name="Picture Placeholder 8">
            <a:extLst>
              <a:ext uri="{FF2B5EF4-FFF2-40B4-BE49-F238E27FC236}">
                <a16:creationId xmlns:a16="http://schemas.microsoft.com/office/drawing/2014/main" id="{3FEE550F-8155-F0FB-02AF-7EF314DBE083}"/>
              </a:ext>
            </a:extLst>
          </p:cNvPr>
          <p:cNvSpPr>
            <a:spLocks noGrp="1"/>
          </p:cNvSpPr>
          <p:nvPr>
            <p:ph type="pic" sz="quarter" idx="13"/>
          </p:nvPr>
        </p:nvSpPr>
        <p:spPr>
          <a:xfrm>
            <a:off x="6325622" y="937698"/>
            <a:ext cx="5028182" cy="5029200"/>
          </a:xfrm>
          <a:prstGeom prst="roundRect">
            <a:avLst>
              <a:gd name="adj" fmla="val 7473"/>
            </a:avLst>
          </a:prstGeom>
        </p:spPr>
        <p:txBody>
          <a:bodyPr/>
          <a:lstStyle>
            <a:lvl1pPr>
              <a:defRPr b="0" i="0">
                <a:latin typeface="Poppins" pitchFamily="2" charset="77"/>
                <a:cs typeface="Poppins" pitchFamily="2" charset="77"/>
              </a:defRPr>
            </a:lvl1pPr>
          </a:lstStyle>
          <a:p>
            <a:r>
              <a:rPr lang="en-US"/>
              <a:t>Click icon to add picture</a:t>
            </a:r>
          </a:p>
        </p:txBody>
      </p:sp>
      <p:sp>
        <p:nvSpPr>
          <p:cNvPr id="29" name="Title 1">
            <a:extLst>
              <a:ext uri="{FF2B5EF4-FFF2-40B4-BE49-F238E27FC236}">
                <a16:creationId xmlns:a16="http://schemas.microsoft.com/office/drawing/2014/main" id="{C8763B9E-8674-3732-4971-665EFFC9D1F9}"/>
              </a:ext>
            </a:extLst>
          </p:cNvPr>
          <p:cNvSpPr>
            <a:spLocks noGrp="1"/>
          </p:cNvSpPr>
          <p:nvPr>
            <p:ph type="ctrTitle" hasCustomPrompt="1"/>
          </p:nvPr>
        </p:nvSpPr>
        <p:spPr>
          <a:xfrm>
            <a:off x="851011" y="982337"/>
            <a:ext cx="5015369" cy="1087056"/>
          </a:xfrm>
        </p:spPr>
        <p:txBody>
          <a:bodyPr anchor="b">
            <a:noAutofit/>
          </a:bodyPr>
          <a:lstStyle>
            <a:lvl1pPr algn="l">
              <a:lnSpc>
                <a:spcPct val="100000"/>
              </a:lnSpc>
              <a:defRPr sz="3200"/>
            </a:lvl1pPr>
          </a:lstStyle>
          <a:p>
            <a:r>
              <a:rPr lang="en-US"/>
              <a:t>Replace with header here on two lines max</a:t>
            </a:r>
          </a:p>
        </p:txBody>
      </p:sp>
      <p:sp>
        <p:nvSpPr>
          <p:cNvPr id="30" name="Content Placeholder 2">
            <a:extLst>
              <a:ext uri="{FF2B5EF4-FFF2-40B4-BE49-F238E27FC236}">
                <a16:creationId xmlns:a16="http://schemas.microsoft.com/office/drawing/2014/main" id="{7B86F311-B11A-C0C7-ADA2-EF3E92FB2556}"/>
              </a:ext>
            </a:extLst>
          </p:cNvPr>
          <p:cNvSpPr>
            <a:spLocks noGrp="1"/>
          </p:cNvSpPr>
          <p:nvPr>
            <p:ph sz="half" idx="1" hasCustomPrompt="1"/>
          </p:nvPr>
        </p:nvSpPr>
        <p:spPr>
          <a:xfrm>
            <a:off x="838199" y="2242546"/>
            <a:ext cx="5028181" cy="1186454"/>
          </a:xfrm>
        </p:spPr>
        <p:txBody>
          <a:bodyPr>
            <a:noAutofit/>
          </a:bodyPr>
          <a:lstStyle>
            <a:lvl1pPr>
              <a:lnSpc>
                <a:spcPct val="100000"/>
              </a:lnSpc>
              <a:spcAft>
                <a:spcPts val="1200"/>
              </a:spcAft>
              <a:defRPr sz="16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3" name="Text Placeholder 25">
            <a:extLst>
              <a:ext uri="{FF2B5EF4-FFF2-40B4-BE49-F238E27FC236}">
                <a16:creationId xmlns:a16="http://schemas.microsoft.com/office/drawing/2014/main" id="{126E9412-5868-F041-0769-255B9527D495}"/>
              </a:ext>
            </a:extLst>
          </p:cNvPr>
          <p:cNvSpPr>
            <a:spLocks noGrp="1"/>
          </p:cNvSpPr>
          <p:nvPr>
            <p:ph type="body" sz="quarter" idx="16" hasCustomPrompt="1"/>
          </p:nvPr>
        </p:nvSpPr>
        <p:spPr>
          <a:xfrm>
            <a:off x="1588895" y="3602153"/>
            <a:ext cx="3768985" cy="539761"/>
          </a:xfrm>
        </p:spPr>
        <p:txBody>
          <a:bodyPr lIns="0" tIns="0" rIns="0" b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r>
              <a:rPr lang="en-US"/>
              <a:t> on two lines max</a:t>
            </a:r>
            <a:endParaRPr lang="en"/>
          </a:p>
        </p:txBody>
      </p:sp>
      <p:pic>
        <p:nvPicPr>
          <p:cNvPr id="4" name="Picture 3">
            <a:extLst>
              <a:ext uri="{FF2B5EF4-FFF2-40B4-BE49-F238E27FC236}">
                <a16:creationId xmlns:a16="http://schemas.microsoft.com/office/drawing/2014/main" id="{4447ED1D-B0EC-99EE-8119-13697D3C5DF6}"/>
              </a:ext>
            </a:extLst>
          </p:cNvPr>
          <p:cNvPicPr>
            <a:picLocks noChangeAspect="1"/>
          </p:cNvPicPr>
          <p:nvPr/>
        </p:nvPicPr>
        <p:blipFill>
          <a:blip r:embed="rId2"/>
          <a:stretch>
            <a:fillRect/>
          </a:stretch>
        </p:blipFill>
        <p:spPr>
          <a:xfrm>
            <a:off x="1193202" y="3741626"/>
            <a:ext cx="260817" cy="260817"/>
          </a:xfrm>
          <a:prstGeom prst="rect">
            <a:avLst/>
          </a:prstGeom>
        </p:spPr>
      </p:pic>
      <p:sp>
        <p:nvSpPr>
          <p:cNvPr id="5" name="Text Placeholder 25">
            <a:extLst>
              <a:ext uri="{FF2B5EF4-FFF2-40B4-BE49-F238E27FC236}">
                <a16:creationId xmlns:a16="http://schemas.microsoft.com/office/drawing/2014/main" id="{4E26E49E-B565-9F64-705E-7B6FA8039804}"/>
              </a:ext>
            </a:extLst>
          </p:cNvPr>
          <p:cNvSpPr>
            <a:spLocks noGrp="1"/>
          </p:cNvSpPr>
          <p:nvPr>
            <p:ph type="body" sz="quarter" idx="17" hasCustomPrompt="1"/>
          </p:nvPr>
        </p:nvSpPr>
        <p:spPr>
          <a:xfrm>
            <a:off x="1588895" y="4408976"/>
            <a:ext cx="3768985" cy="539761"/>
          </a:xfrm>
        </p:spPr>
        <p:txBody>
          <a:bodyPr lIns="0" tIns="0" rIns="0" b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r>
              <a:rPr lang="en-US"/>
              <a:t> on two lines max</a:t>
            </a:r>
            <a:endParaRPr lang="en"/>
          </a:p>
        </p:txBody>
      </p:sp>
      <p:pic>
        <p:nvPicPr>
          <p:cNvPr id="6" name="Picture 5">
            <a:extLst>
              <a:ext uri="{FF2B5EF4-FFF2-40B4-BE49-F238E27FC236}">
                <a16:creationId xmlns:a16="http://schemas.microsoft.com/office/drawing/2014/main" id="{01CDC4E2-C34C-31D5-9CDB-43484CBFEA4E}"/>
              </a:ext>
            </a:extLst>
          </p:cNvPr>
          <p:cNvPicPr>
            <a:picLocks noChangeAspect="1"/>
          </p:cNvPicPr>
          <p:nvPr/>
        </p:nvPicPr>
        <p:blipFill>
          <a:blip r:embed="rId2"/>
          <a:stretch>
            <a:fillRect/>
          </a:stretch>
        </p:blipFill>
        <p:spPr>
          <a:xfrm>
            <a:off x="1193202" y="4548449"/>
            <a:ext cx="260817" cy="260817"/>
          </a:xfrm>
          <a:prstGeom prst="rect">
            <a:avLst/>
          </a:prstGeom>
        </p:spPr>
      </p:pic>
      <p:sp>
        <p:nvSpPr>
          <p:cNvPr id="10" name="Text Placeholder 25">
            <a:extLst>
              <a:ext uri="{FF2B5EF4-FFF2-40B4-BE49-F238E27FC236}">
                <a16:creationId xmlns:a16="http://schemas.microsoft.com/office/drawing/2014/main" id="{FCFE78CB-2FB5-396D-A01A-4DE80E393808}"/>
              </a:ext>
            </a:extLst>
          </p:cNvPr>
          <p:cNvSpPr>
            <a:spLocks noGrp="1"/>
          </p:cNvSpPr>
          <p:nvPr>
            <p:ph type="body" sz="quarter" idx="18" hasCustomPrompt="1"/>
          </p:nvPr>
        </p:nvSpPr>
        <p:spPr>
          <a:xfrm>
            <a:off x="1588895" y="5215799"/>
            <a:ext cx="3768985" cy="539761"/>
          </a:xfrm>
        </p:spPr>
        <p:txBody>
          <a:bodyPr lIns="0" tIns="0" rIns="0" bIns="0" anchor="ctr">
            <a:noAutofit/>
          </a:bodyPr>
          <a:lstStyle>
            <a:lvl1pPr>
              <a:lnSpc>
                <a:spcPct val="100000"/>
              </a:lnSpc>
              <a:spcBef>
                <a:spcPts val="0"/>
              </a:spcBef>
              <a:defRPr b="0" i="0">
                <a:solidFill>
                  <a:schemeClr val="accent3"/>
                </a:solidFill>
                <a:latin typeface="Poppins SemiBold"/>
                <a:cs typeface="Poppins" pitchFamily="2" charset="77"/>
              </a:defRPr>
            </a:lvl1pPr>
          </a:lstStyle>
          <a:p>
            <a:pPr lvl="0"/>
            <a:r>
              <a:rPr lang="en"/>
              <a:t>Label</a:t>
            </a:r>
            <a:r>
              <a:rPr lang="en-US"/>
              <a:t> on two lines max</a:t>
            </a:r>
            <a:endParaRPr lang="en"/>
          </a:p>
        </p:txBody>
      </p:sp>
      <p:pic>
        <p:nvPicPr>
          <p:cNvPr id="11" name="Picture 10">
            <a:extLst>
              <a:ext uri="{FF2B5EF4-FFF2-40B4-BE49-F238E27FC236}">
                <a16:creationId xmlns:a16="http://schemas.microsoft.com/office/drawing/2014/main" id="{0B556D06-0186-F2BB-3C3C-2D17C84EF0E0}"/>
              </a:ext>
            </a:extLst>
          </p:cNvPr>
          <p:cNvPicPr>
            <a:picLocks noChangeAspect="1"/>
          </p:cNvPicPr>
          <p:nvPr/>
        </p:nvPicPr>
        <p:blipFill>
          <a:blip r:embed="rId2"/>
          <a:stretch>
            <a:fillRect/>
          </a:stretch>
        </p:blipFill>
        <p:spPr>
          <a:xfrm>
            <a:off x="1193202" y="5355272"/>
            <a:ext cx="260817" cy="260817"/>
          </a:xfrm>
          <a:prstGeom prst="rect">
            <a:avLst/>
          </a:prstGeom>
        </p:spPr>
      </p:pic>
    </p:spTree>
    <p:extLst>
      <p:ext uri="{BB962C8B-B14F-4D97-AF65-F5344CB8AC3E}">
        <p14:creationId xmlns:p14="http://schemas.microsoft.com/office/powerpoint/2010/main" val="2253504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Cover 03">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12DA-8010-6B1E-5446-CB9B4B4CF86D}"/>
              </a:ext>
            </a:extLst>
          </p:cNvPr>
          <p:cNvSpPr>
            <a:spLocks noGrp="1"/>
          </p:cNvSpPr>
          <p:nvPr>
            <p:ph type="title" hasCustomPrompt="1"/>
          </p:nvPr>
        </p:nvSpPr>
        <p:spPr>
          <a:xfrm>
            <a:off x="831850" y="1709739"/>
            <a:ext cx="6806907" cy="1878012"/>
          </a:xfrm>
        </p:spPr>
        <p:txBody>
          <a:bodyPr lIns="0" rIns="0" anchor="b">
            <a:noAutofit/>
          </a:bodyPr>
          <a:lstStyle>
            <a:lvl1pPr algn="l">
              <a:lnSpc>
                <a:spcPct val="100000"/>
              </a:lnSpc>
              <a:defRPr sz="4400">
                <a:solidFill>
                  <a:schemeClr val="accent3"/>
                </a:solidFill>
              </a:defRPr>
            </a:lvl1pPr>
          </a:lstStyle>
          <a:p>
            <a:r>
              <a:rPr lang="en-US"/>
              <a:t>Click to add heading</a:t>
            </a:r>
          </a:p>
        </p:txBody>
      </p:sp>
      <p:sp>
        <p:nvSpPr>
          <p:cNvPr id="3" name="Text Placeholder 2">
            <a:extLst>
              <a:ext uri="{FF2B5EF4-FFF2-40B4-BE49-F238E27FC236}">
                <a16:creationId xmlns:a16="http://schemas.microsoft.com/office/drawing/2014/main" id="{78942A30-B8F6-957F-4F14-B5402E4C0CA7}"/>
              </a:ext>
            </a:extLst>
          </p:cNvPr>
          <p:cNvSpPr>
            <a:spLocks noGrp="1"/>
          </p:cNvSpPr>
          <p:nvPr>
            <p:ph type="body" idx="1" hasCustomPrompt="1"/>
          </p:nvPr>
        </p:nvSpPr>
        <p:spPr>
          <a:xfrm>
            <a:off x="831850" y="3749203"/>
            <a:ext cx="6806907" cy="662159"/>
          </a:xfrm>
        </p:spPr>
        <p:txBody>
          <a:bodyPr lIns="0" rIns="0">
            <a:noAutofit/>
          </a:bodyPr>
          <a:lstStyle>
            <a:lvl1pPr marL="0" indent="0" algn="l">
              <a:lnSpc>
                <a:spcPct val="100000"/>
              </a:lnSpc>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spTree>
    <p:extLst>
      <p:ext uri="{BB962C8B-B14F-4D97-AF65-F5344CB8AC3E}">
        <p14:creationId xmlns:p14="http://schemas.microsoft.com/office/powerpoint/2010/main" val="33658065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ayout - heading + quote navy">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E552C78-20FD-B547-7ECD-233B9C2B8696}"/>
              </a:ext>
              <a:ext uri="{C183D7F6-B498-43B3-948B-1728B52AA6E4}">
                <adec:decorative xmlns:adec="http://schemas.microsoft.com/office/drawing/2017/decorative" val="1"/>
              </a:ext>
            </a:extLst>
          </p:cNvPr>
          <p:cNvPicPr>
            <a:picLocks noChangeAspect="1"/>
          </p:cNvPicPr>
          <p:nvPr/>
        </p:nvPicPr>
        <p:blipFill rotWithShape="1">
          <a:blip r:embed="rId3"/>
          <a:srcRect l="6691" r="1673" b="1816"/>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49146273-D156-9B08-617D-2A6AA279826E}"/>
              </a:ext>
            </a:extLst>
          </p:cNvPr>
          <p:cNvSpPr/>
          <p:nvPr/>
        </p:nvSpPr>
        <p:spPr>
          <a:xfrm>
            <a:off x="947529" y="1189607"/>
            <a:ext cx="10296939" cy="4478785"/>
          </a:xfrm>
          <a:prstGeom prst="roundRect">
            <a:avLst>
              <a:gd name="adj" fmla="val 8197"/>
            </a:avLst>
          </a:prstGeom>
          <a:solidFill>
            <a:schemeClr val="bg1"/>
          </a:solidFill>
          <a:ln>
            <a:noFill/>
          </a:ln>
          <a:effectLst>
            <a:outerShdw blurRad="132953"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C307E-2B8F-713C-68E4-EF765D000159}"/>
              </a:ext>
            </a:extLst>
          </p:cNvPr>
          <p:cNvSpPr>
            <a:spLocks noGrp="1"/>
          </p:cNvSpPr>
          <p:nvPr>
            <p:ph type="ctrTitle" hasCustomPrompt="1"/>
          </p:nvPr>
        </p:nvSpPr>
        <p:spPr>
          <a:xfrm>
            <a:off x="1817594" y="1802574"/>
            <a:ext cx="8556811" cy="477837"/>
          </a:xfrm>
        </p:spPr>
        <p:txBody>
          <a:bodyPr anchor="b">
            <a:normAutofit/>
          </a:bodyPr>
          <a:lstStyle>
            <a:lvl1pPr algn="l">
              <a:defRPr sz="2400"/>
            </a:lvl1pPr>
          </a:lstStyle>
          <a:p>
            <a:r>
              <a:rPr lang="en-US"/>
              <a:t>Replace with testimonial heading here</a:t>
            </a:r>
          </a:p>
        </p:txBody>
      </p:sp>
      <p:sp>
        <p:nvSpPr>
          <p:cNvPr id="3" name="Subtitle 2">
            <a:extLst>
              <a:ext uri="{FF2B5EF4-FFF2-40B4-BE49-F238E27FC236}">
                <a16:creationId xmlns:a16="http://schemas.microsoft.com/office/drawing/2014/main" id="{407E75E3-A465-5533-2DA8-0AB2CF45AA2F}"/>
              </a:ext>
            </a:extLst>
          </p:cNvPr>
          <p:cNvSpPr>
            <a:spLocks noGrp="1"/>
          </p:cNvSpPr>
          <p:nvPr>
            <p:ph type="subTitle" idx="1" hasCustomPrompt="1"/>
          </p:nvPr>
        </p:nvSpPr>
        <p:spPr>
          <a:xfrm>
            <a:off x="1817595" y="2474000"/>
            <a:ext cx="8556811" cy="1721482"/>
          </a:xfrm>
        </p:spPr>
        <p:txBody>
          <a:bodyPr lIns="91440">
            <a:noAutofit/>
          </a:bodyPr>
          <a:lstStyle>
            <a:lvl1pPr marL="114300" marR="0" indent="-114300" algn="l" defTabSz="914400" rtl="0" eaLnBrk="1" fontAlgn="auto" latinLnBrk="0" hangingPunct="1">
              <a:lnSpc>
                <a:spcPct val="100000"/>
              </a:lnSpc>
              <a:spcBef>
                <a:spcPts val="1000"/>
              </a:spcBef>
              <a:spcAft>
                <a:spcPts val="0"/>
              </a:spcAft>
              <a:buClrTx/>
              <a:buSzTx/>
              <a:buFontTx/>
              <a:buNone/>
              <a:tabLst/>
              <a:defRPr sz="1600" b="0" i="0">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NetLease</a:t>
            </a:r>
            <a:r>
              <a:rPr lang="en-US"/>
              <a:t> has helped us significantly streamline our monthly lease process. It has also assisted us in maintaining our lease schedules which we previously did in excel which leaves room for errors. The implementation process could not have been smoother and the integration into our current system was very easy. We have only run into a few questions post implementation and the.”</a:t>
            </a:r>
          </a:p>
        </p:txBody>
      </p:sp>
      <p:sp>
        <p:nvSpPr>
          <p:cNvPr id="8" name="Picture Placeholder 7">
            <a:extLst>
              <a:ext uri="{FF2B5EF4-FFF2-40B4-BE49-F238E27FC236}">
                <a16:creationId xmlns:a16="http://schemas.microsoft.com/office/drawing/2014/main" id="{C6938E66-1749-06F5-23ED-BF43B9135AE4}"/>
              </a:ext>
            </a:extLst>
          </p:cNvPr>
          <p:cNvSpPr>
            <a:spLocks noGrp="1"/>
          </p:cNvSpPr>
          <p:nvPr>
            <p:ph type="pic" sz="quarter" idx="13" hasCustomPrompt="1"/>
          </p:nvPr>
        </p:nvSpPr>
        <p:spPr>
          <a:xfrm>
            <a:off x="8028080" y="4673968"/>
            <a:ext cx="2346325" cy="515938"/>
          </a:xfrm>
        </p:spPr>
        <p:txBody>
          <a:bodyPr/>
          <a:lstStyle>
            <a:lvl1pPr>
              <a:defRPr b="0" i="0">
                <a:latin typeface="Poppins" pitchFamily="2" charset="77"/>
                <a:cs typeface="Poppins" pitchFamily="2" charset="77"/>
              </a:defRPr>
            </a:lvl1pPr>
          </a:lstStyle>
          <a:p>
            <a:r>
              <a:rPr lang="en-US"/>
              <a:t>Logo here</a:t>
            </a:r>
          </a:p>
        </p:txBody>
      </p:sp>
      <p:sp>
        <p:nvSpPr>
          <p:cNvPr id="6" name="Text Placeholder 5">
            <a:extLst>
              <a:ext uri="{FF2B5EF4-FFF2-40B4-BE49-F238E27FC236}">
                <a16:creationId xmlns:a16="http://schemas.microsoft.com/office/drawing/2014/main" id="{F80A25A9-C56C-47E1-31E7-ED34FB18FCDA}"/>
              </a:ext>
            </a:extLst>
          </p:cNvPr>
          <p:cNvSpPr>
            <a:spLocks noGrp="1"/>
          </p:cNvSpPr>
          <p:nvPr>
            <p:ph type="body" sz="quarter" idx="16" hasCustomPrompt="1"/>
          </p:nvPr>
        </p:nvSpPr>
        <p:spPr>
          <a:xfrm>
            <a:off x="1817688" y="4623961"/>
            <a:ext cx="3684587" cy="307975"/>
          </a:xfrm>
        </p:spPr>
        <p:txBody>
          <a:bodyPr anchor="b">
            <a:noAutofit/>
          </a:bodyPr>
          <a:lstStyle>
            <a:lvl1pPr>
              <a:defRPr sz="1400" b="0" i="0">
                <a:solidFill>
                  <a:schemeClr val="tx1"/>
                </a:solidFill>
                <a:latin typeface="Poppins SemiBold"/>
                <a:cs typeface="Poppins" pitchFamily="2" charset="77"/>
              </a:defRPr>
            </a:lvl1pPr>
          </a:lstStyle>
          <a:p>
            <a:pPr lvl="0"/>
            <a:r>
              <a:rPr lang="en-US"/>
              <a:t>First and Last name goes here</a:t>
            </a:r>
          </a:p>
        </p:txBody>
      </p:sp>
      <p:sp>
        <p:nvSpPr>
          <p:cNvPr id="7" name="Text Placeholder 5">
            <a:extLst>
              <a:ext uri="{FF2B5EF4-FFF2-40B4-BE49-F238E27FC236}">
                <a16:creationId xmlns:a16="http://schemas.microsoft.com/office/drawing/2014/main" id="{F3EC3008-17F7-14DB-C4F2-66B8F1E9C797}"/>
              </a:ext>
            </a:extLst>
          </p:cNvPr>
          <p:cNvSpPr>
            <a:spLocks noGrp="1"/>
          </p:cNvSpPr>
          <p:nvPr>
            <p:ph type="body" sz="quarter" idx="17" hasCustomPrompt="1"/>
          </p:nvPr>
        </p:nvSpPr>
        <p:spPr>
          <a:xfrm>
            <a:off x="1817688" y="4951952"/>
            <a:ext cx="3684587" cy="307975"/>
          </a:xfrm>
        </p:spPr>
        <p:txBody>
          <a:bodyPr>
            <a:noAutofit/>
          </a:bodyPr>
          <a:lstStyle>
            <a:lvl1pPr>
              <a:defRPr sz="1400" b="0" i="0">
                <a:solidFill>
                  <a:schemeClr val="tx1"/>
                </a:solidFill>
                <a:latin typeface="Poppins" pitchFamily="2" charset="77"/>
                <a:cs typeface="Poppins" pitchFamily="2" charset="77"/>
              </a:defRPr>
            </a:lvl1pPr>
          </a:lstStyle>
          <a:p>
            <a:pPr lvl="0"/>
            <a:r>
              <a:rPr lang="en-US"/>
              <a:t>Position | Company</a:t>
            </a:r>
          </a:p>
        </p:txBody>
      </p:sp>
    </p:spTree>
    <p:extLst>
      <p:ext uri="{BB962C8B-B14F-4D97-AF65-F5344CB8AC3E}">
        <p14:creationId xmlns:p14="http://schemas.microsoft.com/office/powerpoint/2010/main" val="2435085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Layout - heading + quote orang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9146273-D156-9B08-617D-2A6AA279826E}"/>
              </a:ext>
            </a:extLst>
          </p:cNvPr>
          <p:cNvSpPr/>
          <p:nvPr/>
        </p:nvSpPr>
        <p:spPr>
          <a:xfrm>
            <a:off x="947529" y="1189607"/>
            <a:ext cx="10296939" cy="4478785"/>
          </a:xfrm>
          <a:prstGeom prst="roundRect">
            <a:avLst>
              <a:gd name="adj" fmla="val 8197"/>
            </a:avLst>
          </a:prstGeom>
          <a:solidFill>
            <a:schemeClr val="bg1"/>
          </a:solidFill>
          <a:ln>
            <a:noFill/>
          </a:ln>
          <a:effectLst>
            <a:outerShdw blurRad="177800" algn="ctr" rotWithShape="0">
              <a:prstClr val="black">
                <a:alpha val="1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C307E-2B8F-713C-68E4-EF765D000159}"/>
              </a:ext>
            </a:extLst>
          </p:cNvPr>
          <p:cNvSpPr>
            <a:spLocks noGrp="1"/>
          </p:cNvSpPr>
          <p:nvPr>
            <p:ph type="ctrTitle" hasCustomPrompt="1"/>
          </p:nvPr>
        </p:nvSpPr>
        <p:spPr>
          <a:xfrm>
            <a:off x="1817594" y="1802574"/>
            <a:ext cx="8556811" cy="477837"/>
          </a:xfrm>
        </p:spPr>
        <p:txBody>
          <a:bodyPr anchor="b">
            <a:normAutofit/>
          </a:bodyPr>
          <a:lstStyle>
            <a:lvl1pPr algn="l">
              <a:defRPr sz="2400"/>
            </a:lvl1pPr>
          </a:lstStyle>
          <a:p>
            <a:r>
              <a:rPr lang="en-US"/>
              <a:t>Replace with testimonial heading here</a:t>
            </a:r>
          </a:p>
        </p:txBody>
      </p:sp>
      <p:sp>
        <p:nvSpPr>
          <p:cNvPr id="3" name="Subtitle 2">
            <a:extLst>
              <a:ext uri="{FF2B5EF4-FFF2-40B4-BE49-F238E27FC236}">
                <a16:creationId xmlns:a16="http://schemas.microsoft.com/office/drawing/2014/main" id="{407E75E3-A465-5533-2DA8-0AB2CF45AA2F}"/>
              </a:ext>
            </a:extLst>
          </p:cNvPr>
          <p:cNvSpPr>
            <a:spLocks noGrp="1"/>
          </p:cNvSpPr>
          <p:nvPr>
            <p:ph type="subTitle" idx="1" hasCustomPrompt="1"/>
          </p:nvPr>
        </p:nvSpPr>
        <p:spPr>
          <a:xfrm>
            <a:off x="1817595" y="2474000"/>
            <a:ext cx="8556811" cy="1721482"/>
          </a:xfrm>
        </p:spPr>
        <p:txBody>
          <a:bodyPr>
            <a:normAutofit/>
          </a:bodyPr>
          <a:lstStyle>
            <a:lvl1pPr marL="111125" marR="0" indent="-107950" algn="l" defTabSz="914400" rtl="0" eaLnBrk="1" fontAlgn="auto" latinLnBrk="0" hangingPunct="1">
              <a:lnSpc>
                <a:spcPct val="100000"/>
              </a:lnSpc>
              <a:spcBef>
                <a:spcPts val="1000"/>
              </a:spcBef>
              <a:spcAft>
                <a:spcPts val="0"/>
              </a:spcAft>
              <a:buClrTx/>
              <a:buSzTx/>
              <a:buFontTx/>
              <a:buNone/>
              <a:tabLst/>
              <a:defRPr sz="1600" b="0" i="0">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NetLease</a:t>
            </a:r>
            <a:r>
              <a:rPr lang="en-US"/>
              <a:t> has helped us significantly streamline our monthly lease process. It has also assisted us in maintaining our lease schedules which we previously did in excel which leaves room for errors. The implementation process could not have been smoother and the integration into our current system was very easy. We have only run into a few questions post implementation and the.”</a:t>
            </a:r>
          </a:p>
        </p:txBody>
      </p:sp>
      <p:sp>
        <p:nvSpPr>
          <p:cNvPr id="8" name="Picture Placeholder 7">
            <a:extLst>
              <a:ext uri="{FF2B5EF4-FFF2-40B4-BE49-F238E27FC236}">
                <a16:creationId xmlns:a16="http://schemas.microsoft.com/office/drawing/2014/main" id="{C6938E66-1749-06F5-23ED-BF43B9135AE4}"/>
              </a:ext>
            </a:extLst>
          </p:cNvPr>
          <p:cNvSpPr>
            <a:spLocks noGrp="1"/>
          </p:cNvSpPr>
          <p:nvPr>
            <p:ph type="pic" sz="quarter" idx="13" hasCustomPrompt="1"/>
          </p:nvPr>
        </p:nvSpPr>
        <p:spPr>
          <a:xfrm>
            <a:off x="8028080" y="4673968"/>
            <a:ext cx="2346325" cy="515938"/>
          </a:xfrm>
        </p:spPr>
        <p:txBody>
          <a:bodyPr/>
          <a:lstStyle>
            <a:lvl1pPr>
              <a:defRPr b="0" i="0">
                <a:latin typeface="Poppins" pitchFamily="2" charset="77"/>
                <a:cs typeface="Poppins" pitchFamily="2" charset="77"/>
              </a:defRPr>
            </a:lvl1pPr>
          </a:lstStyle>
          <a:p>
            <a:r>
              <a:rPr lang="en-US"/>
              <a:t>Logo here</a:t>
            </a:r>
          </a:p>
        </p:txBody>
      </p:sp>
      <p:sp>
        <p:nvSpPr>
          <p:cNvPr id="5" name="Text Placeholder 5">
            <a:extLst>
              <a:ext uri="{FF2B5EF4-FFF2-40B4-BE49-F238E27FC236}">
                <a16:creationId xmlns:a16="http://schemas.microsoft.com/office/drawing/2014/main" id="{21E3109C-882A-601B-E42C-6EC8CA146F45}"/>
              </a:ext>
            </a:extLst>
          </p:cNvPr>
          <p:cNvSpPr>
            <a:spLocks noGrp="1"/>
          </p:cNvSpPr>
          <p:nvPr>
            <p:ph type="body" sz="quarter" idx="16" hasCustomPrompt="1"/>
          </p:nvPr>
        </p:nvSpPr>
        <p:spPr>
          <a:xfrm>
            <a:off x="1817688" y="4623961"/>
            <a:ext cx="3684587" cy="307975"/>
          </a:xfrm>
        </p:spPr>
        <p:txBody>
          <a:bodyPr anchor="b">
            <a:noAutofit/>
          </a:bodyPr>
          <a:lstStyle>
            <a:lvl1pPr>
              <a:defRPr sz="1400" b="0" i="0">
                <a:solidFill>
                  <a:schemeClr val="tx1"/>
                </a:solidFill>
                <a:latin typeface="Poppins SemiBold"/>
                <a:cs typeface="Poppins" pitchFamily="2" charset="77"/>
              </a:defRPr>
            </a:lvl1pPr>
          </a:lstStyle>
          <a:p>
            <a:pPr lvl="0"/>
            <a:r>
              <a:rPr lang="en-US"/>
              <a:t>First and Last name goes here</a:t>
            </a:r>
          </a:p>
        </p:txBody>
      </p:sp>
      <p:sp>
        <p:nvSpPr>
          <p:cNvPr id="6" name="Text Placeholder 5">
            <a:extLst>
              <a:ext uri="{FF2B5EF4-FFF2-40B4-BE49-F238E27FC236}">
                <a16:creationId xmlns:a16="http://schemas.microsoft.com/office/drawing/2014/main" id="{7F08F03F-54DD-2108-8BD4-FE6CD8B5C160}"/>
              </a:ext>
            </a:extLst>
          </p:cNvPr>
          <p:cNvSpPr>
            <a:spLocks noGrp="1"/>
          </p:cNvSpPr>
          <p:nvPr>
            <p:ph type="body" sz="quarter" idx="17" hasCustomPrompt="1"/>
          </p:nvPr>
        </p:nvSpPr>
        <p:spPr>
          <a:xfrm>
            <a:off x="1817688" y="4951952"/>
            <a:ext cx="3684587" cy="307975"/>
          </a:xfrm>
        </p:spPr>
        <p:txBody>
          <a:bodyPr>
            <a:noAutofit/>
          </a:bodyPr>
          <a:lstStyle>
            <a:lvl1pPr>
              <a:defRPr sz="1400" b="0" i="0">
                <a:solidFill>
                  <a:schemeClr val="tx1"/>
                </a:solidFill>
                <a:latin typeface="Poppins" pitchFamily="2" charset="77"/>
                <a:cs typeface="Poppins" pitchFamily="2" charset="77"/>
              </a:defRPr>
            </a:lvl1pPr>
          </a:lstStyle>
          <a:p>
            <a:pPr lvl="0"/>
            <a:r>
              <a:rPr lang="en-US"/>
              <a:t>Position | Company</a:t>
            </a:r>
          </a:p>
        </p:txBody>
      </p:sp>
    </p:spTree>
    <p:extLst>
      <p:ext uri="{BB962C8B-B14F-4D97-AF65-F5344CB8AC3E}">
        <p14:creationId xmlns:p14="http://schemas.microsoft.com/office/powerpoint/2010/main" val="3436618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Layout - heading + quote blu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9146273-D156-9B08-617D-2A6AA279826E}"/>
              </a:ext>
            </a:extLst>
          </p:cNvPr>
          <p:cNvSpPr/>
          <p:nvPr/>
        </p:nvSpPr>
        <p:spPr>
          <a:xfrm>
            <a:off x="947529" y="1189607"/>
            <a:ext cx="10296939" cy="4478785"/>
          </a:xfrm>
          <a:prstGeom prst="roundRect">
            <a:avLst>
              <a:gd name="adj" fmla="val 8197"/>
            </a:avLst>
          </a:prstGeom>
          <a:solidFill>
            <a:schemeClr val="bg1"/>
          </a:solidFill>
          <a:ln>
            <a:noFill/>
          </a:ln>
          <a:effectLst>
            <a:outerShdw blurRad="177800" algn="ctr" rotWithShape="0">
              <a:prstClr val="black">
                <a:alpha val="1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C307E-2B8F-713C-68E4-EF765D000159}"/>
              </a:ext>
            </a:extLst>
          </p:cNvPr>
          <p:cNvSpPr>
            <a:spLocks noGrp="1"/>
          </p:cNvSpPr>
          <p:nvPr>
            <p:ph type="ctrTitle" hasCustomPrompt="1"/>
          </p:nvPr>
        </p:nvSpPr>
        <p:spPr>
          <a:xfrm>
            <a:off x="1817594" y="1802574"/>
            <a:ext cx="8556811" cy="477837"/>
          </a:xfrm>
        </p:spPr>
        <p:txBody>
          <a:bodyPr anchor="b">
            <a:normAutofit/>
          </a:bodyPr>
          <a:lstStyle>
            <a:lvl1pPr algn="l">
              <a:defRPr sz="2400"/>
            </a:lvl1pPr>
          </a:lstStyle>
          <a:p>
            <a:r>
              <a:rPr lang="en-US"/>
              <a:t>Replace with testimonial heading here</a:t>
            </a:r>
          </a:p>
        </p:txBody>
      </p:sp>
      <p:sp>
        <p:nvSpPr>
          <p:cNvPr id="3" name="Subtitle 2">
            <a:extLst>
              <a:ext uri="{FF2B5EF4-FFF2-40B4-BE49-F238E27FC236}">
                <a16:creationId xmlns:a16="http://schemas.microsoft.com/office/drawing/2014/main" id="{407E75E3-A465-5533-2DA8-0AB2CF45AA2F}"/>
              </a:ext>
            </a:extLst>
          </p:cNvPr>
          <p:cNvSpPr>
            <a:spLocks noGrp="1"/>
          </p:cNvSpPr>
          <p:nvPr>
            <p:ph type="subTitle" idx="1" hasCustomPrompt="1"/>
          </p:nvPr>
        </p:nvSpPr>
        <p:spPr>
          <a:xfrm>
            <a:off x="1817595" y="2474000"/>
            <a:ext cx="8556811" cy="1721482"/>
          </a:xfrm>
        </p:spPr>
        <p:txBody>
          <a:bodyPr>
            <a:normAutofit/>
          </a:bodyPr>
          <a:lstStyle>
            <a:lvl1pPr marL="115888" marR="0" indent="-112713" algn="l" defTabSz="914400" rtl="0" eaLnBrk="1" fontAlgn="auto" latinLnBrk="0" hangingPunct="1">
              <a:lnSpc>
                <a:spcPct val="100000"/>
              </a:lnSpc>
              <a:spcBef>
                <a:spcPts val="1000"/>
              </a:spcBef>
              <a:spcAft>
                <a:spcPts val="0"/>
              </a:spcAft>
              <a:buClrTx/>
              <a:buSzTx/>
              <a:buFontTx/>
              <a:buNone/>
              <a:tabLst/>
              <a:defRPr sz="1600" b="0" i="0">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NetLease</a:t>
            </a:r>
            <a:r>
              <a:rPr lang="en-US"/>
              <a:t> has helped us significantly streamline our monthly lease process. It has also assisted us in maintaining our lease schedules which we previously did in excel which leaves room for errors. The implementation process could not have been smoother and the integration into our current system was very easy. We have only run into a few questions post implementation and the.”</a:t>
            </a:r>
          </a:p>
        </p:txBody>
      </p:sp>
      <p:sp>
        <p:nvSpPr>
          <p:cNvPr id="8" name="Picture Placeholder 7">
            <a:extLst>
              <a:ext uri="{FF2B5EF4-FFF2-40B4-BE49-F238E27FC236}">
                <a16:creationId xmlns:a16="http://schemas.microsoft.com/office/drawing/2014/main" id="{C6938E66-1749-06F5-23ED-BF43B9135AE4}"/>
              </a:ext>
            </a:extLst>
          </p:cNvPr>
          <p:cNvSpPr>
            <a:spLocks noGrp="1"/>
          </p:cNvSpPr>
          <p:nvPr>
            <p:ph type="pic" sz="quarter" idx="13" hasCustomPrompt="1"/>
          </p:nvPr>
        </p:nvSpPr>
        <p:spPr>
          <a:xfrm>
            <a:off x="8028080" y="4673968"/>
            <a:ext cx="2346325" cy="515938"/>
          </a:xfrm>
        </p:spPr>
        <p:txBody>
          <a:bodyPr/>
          <a:lstStyle>
            <a:lvl1pPr>
              <a:defRPr b="0" i="0">
                <a:latin typeface="Poppins" pitchFamily="2" charset="77"/>
                <a:cs typeface="Poppins" pitchFamily="2" charset="77"/>
              </a:defRPr>
            </a:lvl1pPr>
          </a:lstStyle>
          <a:p>
            <a:r>
              <a:rPr lang="en-US"/>
              <a:t>Logo here</a:t>
            </a:r>
          </a:p>
        </p:txBody>
      </p:sp>
      <p:sp>
        <p:nvSpPr>
          <p:cNvPr id="5" name="Text Placeholder 5">
            <a:extLst>
              <a:ext uri="{FF2B5EF4-FFF2-40B4-BE49-F238E27FC236}">
                <a16:creationId xmlns:a16="http://schemas.microsoft.com/office/drawing/2014/main" id="{21E3109C-882A-601B-E42C-6EC8CA146F45}"/>
              </a:ext>
            </a:extLst>
          </p:cNvPr>
          <p:cNvSpPr>
            <a:spLocks noGrp="1"/>
          </p:cNvSpPr>
          <p:nvPr>
            <p:ph type="body" sz="quarter" idx="16" hasCustomPrompt="1"/>
          </p:nvPr>
        </p:nvSpPr>
        <p:spPr>
          <a:xfrm>
            <a:off x="1817688" y="4623961"/>
            <a:ext cx="3684587" cy="307975"/>
          </a:xfrm>
        </p:spPr>
        <p:txBody>
          <a:bodyPr anchor="b">
            <a:noAutofit/>
          </a:bodyPr>
          <a:lstStyle>
            <a:lvl1pPr>
              <a:defRPr sz="1400" b="0" i="0">
                <a:solidFill>
                  <a:schemeClr val="tx1"/>
                </a:solidFill>
                <a:latin typeface="Poppins SemiBold"/>
                <a:cs typeface="Poppins" pitchFamily="2" charset="77"/>
              </a:defRPr>
            </a:lvl1pPr>
          </a:lstStyle>
          <a:p>
            <a:pPr lvl="0"/>
            <a:r>
              <a:rPr lang="en-US"/>
              <a:t>First and Last name goes here</a:t>
            </a:r>
          </a:p>
        </p:txBody>
      </p:sp>
      <p:sp>
        <p:nvSpPr>
          <p:cNvPr id="6" name="Text Placeholder 5">
            <a:extLst>
              <a:ext uri="{FF2B5EF4-FFF2-40B4-BE49-F238E27FC236}">
                <a16:creationId xmlns:a16="http://schemas.microsoft.com/office/drawing/2014/main" id="{7F08F03F-54DD-2108-8BD4-FE6CD8B5C160}"/>
              </a:ext>
            </a:extLst>
          </p:cNvPr>
          <p:cNvSpPr>
            <a:spLocks noGrp="1"/>
          </p:cNvSpPr>
          <p:nvPr>
            <p:ph type="body" sz="quarter" idx="17" hasCustomPrompt="1"/>
          </p:nvPr>
        </p:nvSpPr>
        <p:spPr>
          <a:xfrm>
            <a:off x="1817688" y="4951952"/>
            <a:ext cx="3684587" cy="307975"/>
          </a:xfrm>
        </p:spPr>
        <p:txBody>
          <a:bodyPr>
            <a:noAutofit/>
          </a:bodyPr>
          <a:lstStyle>
            <a:lvl1pPr>
              <a:defRPr sz="1400" b="0" i="0">
                <a:solidFill>
                  <a:schemeClr val="tx1"/>
                </a:solidFill>
                <a:latin typeface="Poppins" pitchFamily="2" charset="77"/>
                <a:cs typeface="Poppins" pitchFamily="2" charset="77"/>
              </a:defRPr>
            </a:lvl1pPr>
          </a:lstStyle>
          <a:p>
            <a:pPr lvl="0"/>
            <a:r>
              <a:rPr lang="en-US"/>
              <a:t>Position | Company</a:t>
            </a:r>
          </a:p>
        </p:txBody>
      </p:sp>
    </p:spTree>
    <p:extLst>
      <p:ext uri="{BB962C8B-B14F-4D97-AF65-F5344CB8AC3E}">
        <p14:creationId xmlns:p14="http://schemas.microsoft.com/office/powerpoint/2010/main" val="9054413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Layout - heading + quote cya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9146273-D156-9B08-617D-2A6AA279826E}"/>
              </a:ext>
            </a:extLst>
          </p:cNvPr>
          <p:cNvSpPr/>
          <p:nvPr/>
        </p:nvSpPr>
        <p:spPr>
          <a:xfrm>
            <a:off x="947529" y="1189607"/>
            <a:ext cx="10296939" cy="4478785"/>
          </a:xfrm>
          <a:prstGeom prst="roundRect">
            <a:avLst>
              <a:gd name="adj" fmla="val 8197"/>
            </a:avLst>
          </a:prstGeom>
          <a:solidFill>
            <a:schemeClr val="bg1"/>
          </a:solidFill>
          <a:ln>
            <a:noFill/>
          </a:ln>
          <a:effectLst>
            <a:outerShdw blurRad="177800" algn="ctr" rotWithShape="0">
              <a:prstClr val="black">
                <a:alpha val="1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C307E-2B8F-713C-68E4-EF765D000159}"/>
              </a:ext>
            </a:extLst>
          </p:cNvPr>
          <p:cNvSpPr>
            <a:spLocks noGrp="1"/>
          </p:cNvSpPr>
          <p:nvPr>
            <p:ph type="ctrTitle" hasCustomPrompt="1"/>
          </p:nvPr>
        </p:nvSpPr>
        <p:spPr>
          <a:xfrm>
            <a:off x="1817594" y="1802574"/>
            <a:ext cx="8556811" cy="477837"/>
          </a:xfrm>
        </p:spPr>
        <p:txBody>
          <a:bodyPr anchor="b">
            <a:normAutofit/>
          </a:bodyPr>
          <a:lstStyle>
            <a:lvl1pPr algn="l">
              <a:defRPr sz="2400"/>
            </a:lvl1pPr>
          </a:lstStyle>
          <a:p>
            <a:r>
              <a:rPr lang="en-US"/>
              <a:t>Replace with testimonial heading here</a:t>
            </a:r>
          </a:p>
        </p:txBody>
      </p:sp>
      <p:sp>
        <p:nvSpPr>
          <p:cNvPr id="3" name="Subtitle 2">
            <a:extLst>
              <a:ext uri="{FF2B5EF4-FFF2-40B4-BE49-F238E27FC236}">
                <a16:creationId xmlns:a16="http://schemas.microsoft.com/office/drawing/2014/main" id="{407E75E3-A465-5533-2DA8-0AB2CF45AA2F}"/>
              </a:ext>
            </a:extLst>
          </p:cNvPr>
          <p:cNvSpPr>
            <a:spLocks noGrp="1"/>
          </p:cNvSpPr>
          <p:nvPr>
            <p:ph type="subTitle" idx="1" hasCustomPrompt="1"/>
          </p:nvPr>
        </p:nvSpPr>
        <p:spPr>
          <a:xfrm>
            <a:off x="1817595" y="2474000"/>
            <a:ext cx="8556811" cy="1721482"/>
          </a:xfrm>
        </p:spPr>
        <p:txBody>
          <a:bodyPr lIns="91440" rIns="91440">
            <a:normAutofit/>
          </a:bodyPr>
          <a:lstStyle>
            <a:lvl1pPr marL="114300" marR="0" indent="-114300" algn="l" defTabSz="914400" rtl="0" eaLnBrk="1" fontAlgn="auto" latinLnBrk="0" hangingPunct="1">
              <a:lnSpc>
                <a:spcPct val="100000"/>
              </a:lnSpc>
              <a:spcBef>
                <a:spcPts val="1000"/>
              </a:spcBef>
              <a:spcAft>
                <a:spcPts val="0"/>
              </a:spcAft>
              <a:buClrTx/>
              <a:buSzTx/>
              <a:buFontTx/>
              <a:buNone/>
              <a:tabLst/>
              <a:defRPr sz="1600" b="0" i="0">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NetLease</a:t>
            </a:r>
            <a:r>
              <a:rPr lang="en-US"/>
              <a:t> has helped us significantly streamline our monthly lease process. It has also assisted us in maintaining our lease schedules which we previously did in excel which leaves room for errors. The implementation process could not have been smoother and the integration into our current system was very easy. We have only run into a few questions post implementation and the.”</a:t>
            </a:r>
          </a:p>
        </p:txBody>
      </p:sp>
      <p:sp>
        <p:nvSpPr>
          <p:cNvPr id="8" name="Picture Placeholder 7">
            <a:extLst>
              <a:ext uri="{FF2B5EF4-FFF2-40B4-BE49-F238E27FC236}">
                <a16:creationId xmlns:a16="http://schemas.microsoft.com/office/drawing/2014/main" id="{C6938E66-1749-06F5-23ED-BF43B9135AE4}"/>
              </a:ext>
            </a:extLst>
          </p:cNvPr>
          <p:cNvSpPr>
            <a:spLocks noGrp="1"/>
          </p:cNvSpPr>
          <p:nvPr>
            <p:ph type="pic" sz="quarter" idx="13" hasCustomPrompt="1"/>
          </p:nvPr>
        </p:nvSpPr>
        <p:spPr>
          <a:xfrm>
            <a:off x="8028080" y="4673968"/>
            <a:ext cx="2346325" cy="515938"/>
          </a:xfrm>
        </p:spPr>
        <p:txBody>
          <a:bodyPr/>
          <a:lstStyle>
            <a:lvl1pPr>
              <a:defRPr b="0" i="0">
                <a:latin typeface="Poppins" pitchFamily="2" charset="77"/>
                <a:cs typeface="Poppins" pitchFamily="2" charset="77"/>
              </a:defRPr>
            </a:lvl1pPr>
          </a:lstStyle>
          <a:p>
            <a:r>
              <a:rPr lang="en-US"/>
              <a:t>Logo here</a:t>
            </a:r>
          </a:p>
        </p:txBody>
      </p:sp>
      <p:sp>
        <p:nvSpPr>
          <p:cNvPr id="5" name="Text Placeholder 5">
            <a:extLst>
              <a:ext uri="{FF2B5EF4-FFF2-40B4-BE49-F238E27FC236}">
                <a16:creationId xmlns:a16="http://schemas.microsoft.com/office/drawing/2014/main" id="{B3D77774-E595-9F69-D67C-E7A4607961F3}"/>
              </a:ext>
            </a:extLst>
          </p:cNvPr>
          <p:cNvSpPr>
            <a:spLocks noGrp="1"/>
          </p:cNvSpPr>
          <p:nvPr>
            <p:ph type="body" sz="quarter" idx="16" hasCustomPrompt="1"/>
          </p:nvPr>
        </p:nvSpPr>
        <p:spPr>
          <a:xfrm>
            <a:off x="1817688" y="4623961"/>
            <a:ext cx="3684587" cy="307975"/>
          </a:xfrm>
        </p:spPr>
        <p:txBody>
          <a:bodyPr anchor="b">
            <a:noAutofit/>
          </a:bodyPr>
          <a:lstStyle>
            <a:lvl1pPr>
              <a:defRPr sz="1400" b="0" i="0">
                <a:solidFill>
                  <a:schemeClr val="tx1"/>
                </a:solidFill>
                <a:latin typeface="Poppins SemiBold"/>
                <a:cs typeface="Poppins" pitchFamily="2" charset="77"/>
              </a:defRPr>
            </a:lvl1pPr>
          </a:lstStyle>
          <a:p>
            <a:pPr lvl="0"/>
            <a:r>
              <a:rPr lang="en-US"/>
              <a:t>First and Last name goes here</a:t>
            </a:r>
          </a:p>
        </p:txBody>
      </p:sp>
      <p:sp>
        <p:nvSpPr>
          <p:cNvPr id="6" name="Text Placeholder 5">
            <a:extLst>
              <a:ext uri="{FF2B5EF4-FFF2-40B4-BE49-F238E27FC236}">
                <a16:creationId xmlns:a16="http://schemas.microsoft.com/office/drawing/2014/main" id="{0629616E-3B97-53F9-ED32-6B9D2FC6FC5C}"/>
              </a:ext>
            </a:extLst>
          </p:cNvPr>
          <p:cNvSpPr>
            <a:spLocks noGrp="1"/>
          </p:cNvSpPr>
          <p:nvPr>
            <p:ph type="body" sz="quarter" idx="17" hasCustomPrompt="1"/>
          </p:nvPr>
        </p:nvSpPr>
        <p:spPr>
          <a:xfrm>
            <a:off x="1817688" y="4951952"/>
            <a:ext cx="3684587" cy="307975"/>
          </a:xfrm>
        </p:spPr>
        <p:txBody>
          <a:bodyPr>
            <a:noAutofit/>
          </a:bodyPr>
          <a:lstStyle>
            <a:lvl1pPr>
              <a:defRPr sz="1400" b="0" i="0">
                <a:solidFill>
                  <a:schemeClr val="tx1"/>
                </a:solidFill>
                <a:latin typeface="Poppins" pitchFamily="2" charset="77"/>
                <a:cs typeface="Poppins" pitchFamily="2" charset="77"/>
              </a:defRPr>
            </a:lvl1pPr>
          </a:lstStyle>
          <a:p>
            <a:pPr lvl="0"/>
            <a:r>
              <a:rPr lang="en-US"/>
              <a:t>Position | Company</a:t>
            </a:r>
          </a:p>
        </p:txBody>
      </p:sp>
    </p:spTree>
    <p:extLst>
      <p:ext uri="{BB962C8B-B14F-4D97-AF65-F5344CB8AC3E}">
        <p14:creationId xmlns:p14="http://schemas.microsoft.com/office/powerpoint/2010/main" val="3582195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Layout - quote 02 navy">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E552C78-20FD-B547-7ECD-233B9C2B8696}"/>
              </a:ext>
              <a:ext uri="{C183D7F6-B498-43B3-948B-1728B52AA6E4}">
                <adec:decorative xmlns:adec="http://schemas.microsoft.com/office/drawing/2017/decorative" val="1"/>
              </a:ext>
            </a:extLst>
          </p:cNvPr>
          <p:cNvPicPr>
            <a:picLocks noChangeAspect="1"/>
          </p:cNvPicPr>
          <p:nvPr/>
        </p:nvPicPr>
        <p:blipFill rotWithShape="1">
          <a:blip r:embed="rId2"/>
          <a:srcRect l="6691" r="1673" b="1816"/>
          <a:stretch/>
        </p:blipFill>
        <p:spPr>
          <a:xfrm>
            <a:off x="-3" y="0"/>
            <a:ext cx="12192000" cy="6858000"/>
          </a:xfrm>
          <a:prstGeom prst="rect">
            <a:avLst/>
          </a:prstGeom>
        </p:spPr>
      </p:pic>
      <p:sp>
        <p:nvSpPr>
          <p:cNvPr id="4" name="Rounded Rectangle 3">
            <a:extLst>
              <a:ext uri="{FF2B5EF4-FFF2-40B4-BE49-F238E27FC236}">
                <a16:creationId xmlns:a16="http://schemas.microsoft.com/office/drawing/2014/main" id="{49146273-D156-9B08-617D-2A6AA279826E}"/>
              </a:ext>
            </a:extLst>
          </p:cNvPr>
          <p:cNvSpPr/>
          <p:nvPr/>
        </p:nvSpPr>
        <p:spPr>
          <a:xfrm>
            <a:off x="947529" y="1189607"/>
            <a:ext cx="10296939" cy="4478785"/>
          </a:xfrm>
          <a:prstGeom prst="roundRect">
            <a:avLst>
              <a:gd name="adj" fmla="val 8197"/>
            </a:avLst>
          </a:prstGeom>
          <a:solidFill>
            <a:schemeClr val="bg1"/>
          </a:solidFill>
          <a:ln>
            <a:noFill/>
          </a:ln>
          <a:effectLst>
            <a:outerShdw blurRad="132953"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07E75E3-A465-5533-2DA8-0AB2CF45AA2F}"/>
              </a:ext>
            </a:extLst>
          </p:cNvPr>
          <p:cNvSpPr>
            <a:spLocks noGrp="1"/>
          </p:cNvSpPr>
          <p:nvPr>
            <p:ph type="subTitle" idx="1" hasCustomPrompt="1"/>
          </p:nvPr>
        </p:nvSpPr>
        <p:spPr>
          <a:xfrm>
            <a:off x="1817592" y="2065038"/>
            <a:ext cx="8556811" cy="1973589"/>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Tx/>
              <a:buNone/>
              <a:tabLst/>
              <a:defRPr sz="2400" b="0" i="0">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NetLease</a:t>
            </a:r>
            <a:r>
              <a:rPr lang="en-US"/>
              <a:t> has helped us significantly streamline our monthly lease process. It has also assisted us in maintaining our lease schedules which we previously did in excel which leaves room for errors.    The implementation process could not have been smoother”</a:t>
            </a:r>
          </a:p>
        </p:txBody>
      </p:sp>
      <p:sp>
        <p:nvSpPr>
          <p:cNvPr id="2" name="Text Placeholder 5">
            <a:extLst>
              <a:ext uri="{FF2B5EF4-FFF2-40B4-BE49-F238E27FC236}">
                <a16:creationId xmlns:a16="http://schemas.microsoft.com/office/drawing/2014/main" id="{3E89BA10-78F9-B1D9-6D5A-86C725327086}"/>
              </a:ext>
            </a:extLst>
          </p:cNvPr>
          <p:cNvSpPr>
            <a:spLocks noGrp="1"/>
          </p:cNvSpPr>
          <p:nvPr>
            <p:ph type="body" sz="quarter" idx="16" hasCustomPrompt="1"/>
          </p:nvPr>
        </p:nvSpPr>
        <p:spPr>
          <a:xfrm>
            <a:off x="2135166" y="4508385"/>
            <a:ext cx="3684587" cy="307975"/>
          </a:xfrm>
        </p:spPr>
        <p:txBody>
          <a:bodyPr anchor="b">
            <a:noAutofit/>
          </a:bodyPr>
          <a:lstStyle>
            <a:lvl1pPr algn="r">
              <a:defRPr sz="1600" b="0" i="0">
                <a:solidFill>
                  <a:schemeClr val="accent3"/>
                </a:solidFill>
                <a:latin typeface="Poppins SemiBold"/>
                <a:cs typeface="Poppins" pitchFamily="2" charset="77"/>
              </a:defRPr>
            </a:lvl1pPr>
          </a:lstStyle>
          <a:p>
            <a:pPr lvl="0"/>
            <a:r>
              <a:rPr lang="en-US"/>
              <a:t>First and Last name goes here</a:t>
            </a:r>
          </a:p>
        </p:txBody>
      </p:sp>
      <p:sp>
        <p:nvSpPr>
          <p:cNvPr id="5" name="Text Placeholder 5">
            <a:extLst>
              <a:ext uri="{FF2B5EF4-FFF2-40B4-BE49-F238E27FC236}">
                <a16:creationId xmlns:a16="http://schemas.microsoft.com/office/drawing/2014/main" id="{EAAE8CBE-0C5E-C611-1580-85F986D84AA5}"/>
              </a:ext>
            </a:extLst>
          </p:cNvPr>
          <p:cNvSpPr>
            <a:spLocks noGrp="1"/>
          </p:cNvSpPr>
          <p:nvPr>
            <p:ph type="body" sz="quarter" idx="17" hasCustomPrompt="1"/>
          </p:nvPr>
        </p:nvSpPr>
        <p:spPr>
          <a:xfrm>
            <a:off x="4253703" y="5061445"/>
            <a:ext cx="3684587" cy="207875"/>
          </a:xfrm>
        </p:spPr>
        <p:txBody>
          <a:bodyPr>
            <a:noAutofit/>
          </a:bodyPr>
          <a:lstStyle>
            <a:lvl1pPr algn="ctr">
              <a:defRPr sz="1200" b="0" i="0" cap="all" spc="100" baseline="0">
                <a:solidFill>
                  <a:schemeClr val="accent6"/>
                </a:solidFill>
                <a:latin typeface="Poppins SemiBold"/>
                <a:cs typeface="Poppins" pitchFamily="2" charset="77"/>
              </a:defRPr>
            </a:lvl1pPr>
          </a:lstStyle>
          <a:p>
            <a:pPr lvl="0"/>
            <a:r>
              <a:rPr lang="en-US"/>
              <a:t>Position goes here</a:t>
            </a:r>
          </a:p>
        </p:txBody>
      </p:sp>
      <p:sp>
        <p:nvSpPr>
          <p:cNvPr id="9" name="Picture Placeholder 6">
            <a:extLst>
              <a:ext uri="{FF2B5EF4-FFF2-40B4-BE49-F238E27FC236}">
                <a16:creationId xmlns:a16="http://schemas.microsoft.com/office/drawing/2014/main" id="{44DF866C-89C4-BAFB-0C75-4F8A60DF4773}"/>
              </a:ext>
            </a:extLst>
          </p:cNvPr>
          <p:cNvSpPr>
            <a:spLocks noGrp="1"/>
          </p:cNvSpPr>
          <p:nvPr>
            <p:ph type="pic" sz="quarter" idx="18" hasCustomPrompt="1"/>
          </p:nvPr>
        </p:nvSpPr>
        <p:spPr>
          <a:xfrm>
            <a:off x="6372249" y="4558434"/>
            <a:ext cx="1460022" cy="207875"/>
          </a:xfrm>
        </p:spPr>
        <p:txBody>
          <a:bodyPr/>
          <a:lstStyle>
            <a:lvl1pPr>
              <a:defRPr sz="1100" b="0" i="0">
                <a:latin typeface="Poppins" pitchFamily="2" charset="77"/>
                <a:cs typeface="Poppins" pitchFamily="2" charset="77"/>
              </a:defRPr>
            </a:lvl1pPr>
          </a:lstStyle>
          <a:p>
            <a:r>
              <a:rPr lang="en-US"/>
              <a:t>Logo here(zoom in to click icon)</a:t>
            </a:r>
          </a:p>
        </p:txBody>
      </p:sp>
      <p:cxnSp>
        <p:nvCxnSpPr>
          <p:cNvPr id="11" name="Straight Connector 10">
            <a:extLst>
              <a:ext uri="{FF2B5EF4-FFF2-40B4-BE49-F238E27FC236}">
                <a16:creationId xmlns:a16="http://schemas.microsoft.com/office/drawing/2014/main" id="{A8E90512-C214-924B-229B-46395E9A082E}"/>
              </a:ext>
            </a:extLst>
          </p:cNvPr>
          <p:cNvCxnSpPr>
            <a:cxnSpLocks/>
          </p:cNvCxnSpPr>
          <p:nvPr/>
        </p:nvCxnSpPr>
        <p:spPr>
          <a:xfrm flipV="1">
            <a:off x="6096000" y="4496865"/>
            <a:ext cx="0" cy="319495"/>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931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yout - quote 02 orang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9146273-D156-9B08-617D-2A6AA279826E}"/>
              </a:ext>
            </a:extLst>
          </p:cNvPr>
          <p:cNvSpPr/>
          <p:nvPr/>
        </p:nvSpPr>
        <p:spPr>
          <a:xfrm>
            <a:off x="947529" y="1189607"/>
            <a:ext cx="10296939" cy="4478785"/>
          </a:xfrm>
          <a:prstGeom prst="roundRect">
            <a:avLst>
              <a:gd name="adj" fmla="val 8197"/>
            </a:avLst>
          </a:prstGeom>
          <a:solidFill>
            <a:schemeClr val="bg1"/>
          </a:solidFill>
          <a:ln>
            <a:noFill/>
          </a:ln>
          <a:effectLst>
            <a:outerShdw blurRad="132953"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1407E655-4100-3994-6DED-DAF2CE596514}"/>
              </a:ext>
            </a:extLst>
          </p:cNvPr>
          <p:cNvSpPr>
            <a:spLocks noGrp="1"/>
          </p:cNvSpPr>
          <p:nvPr>
            <p:ph type="body" sz="quarter" idx="17" hasCustomPrompt="1"/>
          </p:nvPr>
        </p:nvSpPr>
        <p:spPr>
          <a:xfrm>
            <a:off x="4253703" y="5061445"/>
            <a:ext cx="3684587" cy="207875"/>
          </a:xfrm>
        </p:spPr>
        <p:txBody>
          <a:bodyPr>
            <a:noAutofit/>
          </a:bodyPr>
          <a:lstStyle>
            <a:lvl1pPr algn="ctr">
              <a:defRPr sz="1200" b="0" i="0" cap="all" spc="100" baseline="0">
                <a:solidFill>
                  <a:schemeClr val="accent6"/>
                </a:solidFill>
                <a:latin typeface="Poppins SemiBold"/>
                <a:cs typeface="Poppins" pitchFamily="2" charset="77"/>
              </a:defRPr>
            </a:lvl1pPr>
          </a:lstStyle>
          <a:p>
            <a:pPr lvl="0"/>
            <a:r>
              <a:rPr lang="en-US"/>
              <a:t>Position goes here</a:t>
            </a:r>
          </a:p>
        </p:txBody>
      </p:sp>
      <p:sp>
        <p:nvSpPr>
          <p:cNvPr id="2" name="Subtitle 2">
            <a:extLst>
              <a:ext uri="{FF2B5EF4-FFF2-40B4-BE49-F238E27FC236}">
                <a16:creationId xmlns:a16="http://schemas.microsoft.com/office/drawing/2014/main" id="{6FB1A352-D841-9B25-2189-AABD09EA0760}"/>
              </a:ext>
            </a:extLst>
          </p:cNvPr>
          <p:cNvSpPr>
            <a:spLocks noGrp="1"/>
          </p:cNvSpPr>
          <p:nvPr>
            <p:ph type="subTitle" idx="1" hasCustomPrompt="1"/>
          </p:nvPr>
        </p:nvSpPr>
        <p:spPr>
          <a:xfrm>
            <a:off x="1817592" y="2065038"/>
            <a:ext cx="8556811" cy="1973589"/>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Tx/>
              <a:buNone/>
              <a:tabLst/>
              <a:defRPr sz="2400" b="0" i="0">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NetLease</a:t>
            </a:r>
            <a:r>
              <a:rPr lang="en-US"/>
              <a:t> has helped us significantly streamline our monthly lease process. It has also assisted us in maintaining our lease schedules which we previously did in excel which leaves room for errors.    The implementation process could not have been smoother”</a:t>
            </a:r>
          </a:p>
        </p:txBody>
      </p:sp>
      <p:sp>
        <p:nvSpPr>
          <p:cNvPr id="6" name="Text Placeholder 5">
            <a:extLst>
              <a:ext uri="{FF2B5EF4-FFF2-40B4-BE49-F238E27FC236}">
                <a16:creationId xmlns:a16="http://schemas.microsoft.com/office/drawing/2014/main" id="{3A1AD6BD-FD55-0228-A0CB-5D25F16E66D6}"/>
              </a:ext>
            </a:extLst>
          </p:cNvPr>
          <p:cNvSpPr>
            <a:spLocks noGrp="1"/>
          </p:cNvSpPr>
          <p:nvPr>
            <p:ph type="body" sz="quarter" idx="16" hasCustomPrompt="1"/>
          </p:nvPr>
        </p:nvSpPr>
        <p:spPr>
          <a:xfrm>
            <a:off x="2135166" y="4508385"/>
            <a:ext cx="3684587" cy="307975"/>
          </a:xfrm>
        </p:spPr>
        <p:txBody>
          <a:bodyPr anchor="b">
            <a:noAutofit/>
          </a:bodyPr>
          <a:lstStyle>
            <a:lvl1pPr algn="r">
              <a:defRPr sz="1600" b="0" i="0">
                <a:solidFill>
                  <a:schemeClr val="accent3"/>
                </a:solidFill>
                <a:latin typeface="Poppins SemiBold"/>
                <a:cs typeface="Poppins" pitchFamily="2" charset="77"/>
              </a:defRPr>
            </a:lvl1pPr>
          </a:lstStyle>
          <a:p>
            <a:pPr lvl="0"/>
            <a:r>
              <a:rPr lang="en-US"/>
              <a:t>First and Last name goes here</a:t>
            </a:r>
          </a:p>
        </p:txBody>
      </p:sp>
      <p:sp>
        <p:nvSpPr>
          <p:cNvPr id="12" name="Picture Placeholder 6">
            <a:extLst>
              <a:ext uri="{FF2B5EF4-FFF2-40B4-BE49-F238E27FC236}">
                <a16:creationId xmlns:a16="http://schemas.microsoft.com/office/drawing/2014/main" id="{DB426EE7-63A7-44A4-1C84-B352AA381E6B}"/>
              </a:ext>
            </a:extLst>
          </p:cNvPr>
          <p:cNvSpPr>
            <a:spLocks noGrp="1"/>
          </p:cNvSpPr>
          <p:nvPr>
            <p:ph type="pic" sz="quarter" idx="18" hasCustomPrompt="1"/>
          </p:nvPr>
        </p:nvSpPr>
        <p:spPr>
          <a:xfrm>
            <a:off x="6372249" y="4558434"/>
            <a:ext cx="2557340" cy="207875"/>
          </a:xfrm>
        </p:spPr>
        <p:txBody>
          <a:bodyPr/>
          <a:lstStyle>
            <a:lvl1pPr>
              <a:defRPr sz="1100" b="0" i="0">
                <a:latin typeface="Poppins" pitchFamily="2" charset="77"/>
                <a:cs typeface="Poppins" pitchFamily="2" charset="77"/>
              </a:defRPr>
            </a:lvl1pPr>
          </a:lstStyle>
          <a:p>
            <a:r>
              <a:rPr lang="en-US"/>
              <a:t>Logo here(zoom in to click icon)</a:t>
            </a:r>
          </a:p>
        </p:txBody>
      </p:sp>
      <p:cxnSp>
        <p:nvCxnSpPr>
          <p:cNvPr id="13" name="Straight Connector 12">
            <a:extLst>
              <a:ext uri="{FF2B5EF4-FFF2-40B4-BE49-F238E27FC236}">
                <a16:creationId xmlns:a16="http://schemas.microsoft.com/office/drawing/2014/main" id="{14F57588-275A-8D68-AA1D-56CE5249028E}"/>
              </a:ext>
            </a:extLst>
          </p:cNvPr>
          <p:cNvCxnSpPr>
            <a:cxnSpLocks/>
          </p:cNvCxnSpPr>
          <p:nvPr/>
        </p:nvCxnSpPr>
        <p:spPr>
          <a:xfrm flipV="1">
            <a:off x="6096000" y="4496865"/>
            <a:ext cx="0" cy="319495"/>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782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yout - quote 02 blu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9146273-D156-9B08-617D-2A6AA279826E}"/>
              </a:ext>
            </a:extLst>
          </p:cNvPr>
          <p:cNvSpPr/>
          <p:nvPr/>
        </p:nvSpPr>
        <p:spPr>
          <a:xfrm>
            <a:off x="947529" y="1189607"/>
            <a:ext cx="10296939" cy="4478785"/>
          </a:xfrm>
          <a:prstGeom prst="roundRect">
            <a:avLst>
              <a:gd name="adj" fmla="val 8197"/>
            </a:avLst>
          </a:prstGeom>
          <a:solidFill>
            <a:schemeClr val="bg1"/>
          </a:solidFill>
          <a:ln>
            <a:noFill/>
          </a:ln>
          <a:effectLst>
            <a:outerShdw blurRad="132953"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C3BDE0D5-D492-2AA4-A97D-E522BD69DDBB}"/>
              </a:ext>
            </a:extLst>
          </p:cNvPr>
          <p:cNvSpPr>
            <a:spLocks noGrp="1"/>
          </p:cNvSpPr>
          <p:nvPr>
            <p:ph type="body" sz="quarter" idx="17" hasCustomPrompt="1"/>
          </p:nvPr>
        </p:nvSpPr>
        <p:spPr>
          <a:xfrm>
            <a:off x="4253703" y="5061445"/>
            <a:ext cx="3684587" cy="207875"/>
          </a:xfrm>
        </p:spPr>
        <p:txBody>
          <a:bodyPr>
            <a:noAutofit/>
          </a:bodyPr>
          <a:lstStyle>
            <a:lvl1pPr algn="ctr">
              <a:defRPr sz="1200" b="0" i="0" cap="all" spc="100" baseline="0">
                <a:solidFill>
                  <a:schemeClr val="accent6"/>
                </a:solidFill>
                <a:latin typeface="Poppins SemiBold"/>
                <a:cs typeface="Poppins" pitchFamily="2" charset="77"/>
              </a:defRPr>
            </a:lvl1pPr>
          </a:lstStyle>
          <a:p>
            <a:pPr lvl="0"/>
            <a:r>
              <a:rPr lang="en-US"/>
              <a:t>Position goes here</a:t>
            </a:r>
          </a:p>
        </p:txBody>
      </p:sp>
      <p:sp>
        <p:nvSpPr>
          <p:cNvPr id="2" name="Subtitle 2">
            <a:extLst>
              <a:ext uri="{FF2B5EF4-FFF2-40B4-BE49-F238E27FC236}">
                <a16:creationId xmlns:a16="http://schemas.microsoft.com/office/drawing/2014/main" id="{BD4A5FD2-45FF-E7F0-D4CB-4C088E7C24D2}"/>
              </a:ext>
            </a:extLst>
          </p:cNvPr>
          <p:cNvSpPr>
            <a:spLocks noGrp="1"/>
          </p:cNvSpPr>
          <p:nvPr>
            <p:ph type="subTitle" idx="1" hasCustomPrompt="1"/>
          </p:nvPr>
        </p:nvSpPr>
        <p:spPr>
          <a:xfrm>
            <a:off x="1817592" y="2065038"/>
            <a:ext cx="8556811" cy="1973589"/>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Tx/>
              <a:buNone/>
              <a:tabLst/>
              <a:defRPr sz="2400" b="0" i="0">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NetLease</a:t>
            </a:r>
            <a:r>
              <a:rPr lang="en-US"/>
              <a:t> has helped us significantly streamline our monthly lease process. It has also assisted us in maintaining our lease schedules which we previously did in excel which leaves room for errors.    The implementation process could not have been smoother”</a:t>
            </a:r>
          </a:p>
        </p:txBody>
      </p:sp>
      <p:sp>
        <p:nvSpPr>
          <p:cNvPr id="6" name="Text Placeholder 5">
            <a:extLst>
              <a:ext uri="{FF2B5EF4-FFF2-40B4-BE49-F238E27FC236}">
                <a16:creationId xmlns:a16="http://schemas.microsoft.com/office/drawing/2014/main" id="{41E38B12-F755-9D1C-4DEF-BE6A826A04CD}"/>
              </a:ext>
            </a:extLst>
          </p:cNvPr>
          <p:cNvSpPr>
            <a:spLocks noGrp="1"/>
          </p:cNvSpPr>
          <p:nvPr>
            <p:ph type="body" sz="quarter" idx="16" hasCustomPrompt="1"/>
          </p:nvPr>
        </p:nvSpPr>
        <p:spPr>
          <a:xfrm>
            <a:off x="2135166" y="4508385"/>
            <a:ext cx="3684587" cy="307975"/>
          </a:xfrm>
        </p:spPr>
        <p:txBody>
          <a:bodyPr anchor="b">
            <a:noAutofit/>
          </a:bodyPr>
          <a:lstStyle>
            <a:lvl1pPr algn="r">
              <a:defRPr sz="1600" b="0" i="0">
                <a:solidFill>
                  <a:schemeClr val="accent3"/>
                </a:solidFill>
                <a:latin typeface="Poppins SemiBold"/>
                <a:cs typeface="Poppins" pitchFamily="2" charset="77"/>
              </a:defRPr>
            </a:lvl1pPr>
          </a:lstStyle>
          <a:p>
            <a:pPr lvl="0"/>
            <a:r>
              <a:rPr lang="en-US"/>
              <a:t>First and Last name goes here</a:t>
            </a:r>
          </a:p>
        </p:txBody>
      </p:sp>
      <p:sp>
        <p:nvSpPr>
          <p:cNvPr id="13" name="Picture Placeholder 6">
            <a:extLst>
              <a:ext uri="{FF2B5EF4-FFF2-40B4-BE49-F238E27FC236}">
                <a16:creationId xmlns:a16="http://schemas.microsoft.com/office/drawing/2014/main" id="{A68EF8E6-6356-A8C3-9D0D-AADB9B0AC739}"/>
              </a:ext>
            </a:extLst>
          </p:cNvPr>
          <p:cNvSpPr>
            <a:spLocks noGrp="1"/>
          </p:cNvSpPr>
          <p:nvPr>
            <p:ph type="pic" sz="quarter" idx="18" hasCustomPrompt="1"/>
          </p:nvPr>
        </p:nvSpPr>
        <p:spPr>
          <a:xfrm>
            <a:off x="6372249" y="4558434"/>
            <a:ext cx="2557340" cy="207875"/>
          </a:xfrm>
        </p:spPr>
        <p:txBody>
          <a:bodyPr/>
          <a:lstStyle>
            <a:lvl1pPr>
              <a:defRPr sz="1100" b="0" i="0">
                <a:latin typeface="Poppins" pitchFamily="2" charset="77"/>
                <a:cs typeface="Poppins" pitchFamily="2" charset="77"/>
              </a:defRPr>
            </a:lvl1pPr>
          </a:lstStyle>
          <a:p>
            <a:r>
              <a:rPr lang="en-US"/>
              <a:t>Logo here(zoom in to click icon)</a:t>
            </a:r>
          </a:p>
        </p:txBody>
      </p:sp>
      <p:cxnSp>
        <p:nvCxnSpPr>
          <p:cNvPr id="14" name="Straight Connector 13">
            <a:extLst>
              <a:ext uri="{FF2B5EF4-FFF2-40B4-BE49-F238E27FC236}">
                <a16:creationId xmlns:a16="http://schemas.microsoft.com/office/drawing/2014/main" id="{3A8EA248-9B69-07CD-9EFE-765FB7611C28}"/>
              </a:ext>
            </a:extLst>
          </p:cNvPr>
          <p:cNvCxnSpPr>
            <a:cxnSpLocks/>
          </p:cNvCxnSpPr>
          <p:nvPr/>
        </p:nvCxnSpPr>
        <p:spPr>
          <a:xfrm flipV="1">
            <a:off x="6096000" y="4496865"/>
            <a:ext cx="0" cy="319495"/>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9224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Layout - quote 02 cya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9146273-D156-9B08-617D-2A6AA279826E}"/>
              </a:ext>
            </a:extLst>
          </p:cNvPr>
          <p:cNvSpPr/>
          <p:nvPr/>
        </p:nvSpPr>
        <p:spPr>
          <a:xfrm>
            <a:off x="947529" y="1189607"/>
            <a:ext cx="10296939" cy="4478785"/>
          </a:xfrm>
          <a:prstGeom prst="roundRect">
            <a:avLst>
              <a:gd name="adj" fmla="val 8197"/>
            </a:avLst>
          </a:prstGeom>
          <a:solidFill>
            <a:schemeClr val="bg1"/>
          </a:solidFill>
          <a:ln>
            <a:noFill/>
          </a:ln>
          <a:effectLst>
            <a:outerShdw blurRad="132953"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229BB7FA-382C-F8A8-5250-72BC3E974DCE}"/>
              </a:ext>
            </a:extLst>
          </p:cNvPr>
          <p:cNvSpPr>
            <a:spLocks noGrp="1"/>
          </p:cNvSpPr>
          <p:nvPr>
            <p:ph type="body" sz="quarter" idx="17" hasCustomPrompt="1"/>
          </p:nvPr>
        </p:nvSpPr>
        <p:spPr>
          <a:xfrm>
            <a:off x="4253703" y="5061445"/>
            <a:ext cx="3684587" cy="207875"/>
          </a:xfrm>
        </p:spPr>
        <p:txBody>
          <a:bodyPr>
            <a:noAutofit/>
          </a:bodyPr>
          <a:lstStyle>
            <a:lvl1pPr algn="ctr">
              <a:defRPr sz="1200" b="0" i="0" cap="all" spc="100" baseline="0">
                <a:solidFill>
                  <a:schemeClr val="accent6"/>
                </a:solidFill>
                <a:latin typeface="Poppins SemiBold"/>
                <a:cs typeface="Poppins" pitchFamily="2" charset="77"/>
              </a:defRPr>
            </a:lvl1pPr>
          </a:lstStyle>
          <a:p>
            <a:pPr lvl="0"/>
            <a:r>
              <a:rPr lang="en-US"/>
              <a:t>Position goes here</a:t>
            </a:r>
          </a:p>
        </p:txBody>
      </p:sp>
      <p:sp>
        <p:nvSpPr>
          <p:cNvPr id="2" name="Subtitle 2">
            <a:extLst>
              <a:ext uri="{FF2B5EF4-FFF2-40B4-BE49-F238E27FC236}">
                <a16:creationId xmlns:a16="http://schemas.microsoft.com/office/drawing/2014/main" id="{84F4B28D-0E8A-CB99-1FAC-70ACAC675A46}"/>
              </a:ext>
            </a:extLst>
          </p:cNvPr>
          <p:cNvSpPr>
            <a:spLocks noGrp="1"/>
          </p:cNvSpPr>
          <p:nvPr>
            <p:ph type="subTitle" idx="1" hasCustomPrompt="1"/>
          </p:nvPr>
        </p:nvSpPr>
        <p:spPr>
          <a:xfrm>
            <a:off x="1817592" y="2065038"/>
            <a:ext cx="8556811" cy="1973589"/>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Tx/>
              <a:buNone/>
              <a:tabLst/>
              <a:defRPr sz="2400" b="0" i="0">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NetLease</a:t>
            </a:r>
            <a:r>
              <a:rPr lang="en-US"/>
              <a:t> has helped us significantly streamline our monthly lease process. It has also assisted us in maintaining our lease schedules which we previously did in excel which leaves room for errors.    The implementation process could not have been smoother”</a:t>
            </a:r>
          </a:p>
        </p:txBody>
      </p:sp>
      <p:sp>
        <p:nvSpPr>
          <p:cNvPr id="6" name="Text Placeholder 5">
            <a:extLst>
              <a:ext uri="{FF2B5EF4-FFF2-40B4-BE49-F238E27FC236}">
                <a16:creationId xmlns:a16="http://schemas.microsoft.com/office/drawing/2014/main" id="{E40909AF-97D8-6357-4470-EC3A6B1F4E9C}"/>
              </a:ext>
            </a:extLst>
          </p:cNvPr>
          <p:cNvSpPr>
            <a:spLocks noGrp="1"/>
          </p:cNvSpPr>
          <p:nvPr>
            <p:ph type="body" sz="quarter" idx="16" hasCustomPrompt="1"/>
          </p:nvPr>
        </p:nvSpPr>
        <p:spPr>
          <a:xfrm>
            <a:off x="2135166" y="4508385"/>
            <a:ext cx="3684587" cy="307975"/>
          </a:xfrm>
        </p:spPr>
        <p:txBody>
          <a:bodyPr anchor="b">
            <a:noAutofit/>
          </a:bodyPr>
          <a:lstStyle>
            <a:lvl1pPr algn="r">
              <a:defRPr sz="1600" b="0" i="0">
                <a:solidFill>
                  <a:schemeClr val="accent3"/>
                </a:solidFill>
                <a:latin typeface="Poppins SemiBold"/>
                <a:cs typeface="Poppins" pitchFamily="2" charset="77"/>
              </a:defRPr>
            </a:lvl1pPr>
          </a:lstStyle>
          <a:p>
            <a:pPr lvl="0"/>
            <a:r>
              <a:rPr lang="en-US"/>
              <a:t>First and Last name goes here</a:t>
            </a:r>
          </a:p>
        </p:txBody>
      </p:sp>
      <p:sp>
        <p:nvSpPr>
          <p:cNvPr id="12" name="Picture Placeholder 6">
            <a:extLst>
              <a:ext uri="{FF2B5EF4-FFF2-40B4-BE49-F238E27FC236}">
                <a16:creationId xmlns:a16="http://schemas.microsoft.com/office/drawing/2014/main" id="{4F4A1C98-BB92-3713-0516-38D90A98419E}"/>
              </a:ext>
            </a:extLst>
          </p:cNvPr>
          <p:cNvSpPr>
            <a:spLocks noGrp="1"/>
          </p:cNvSpPr>
          <p:nvPr>
            <p:ph type="pic" sz="quarter" idx="18" hasCustomPrompt="1"/>
          </p:nvPr>
        </p:nvSpPr>
        <p:spPr>
          <a:xfrm>
            <a:off x="6372249" y="4558434"/>
            <a:ext cx="2557340" cy="207875"/>
          </a:xfrm>
        </p:spPr>
        <p:txBody>
          <a:bodyPr/>
          <a:lstStyle>
            <a:lvl1pPr>
              <a:defRPr sz="1100" b="0" i="0">
                <a:latin typeface="Poppins" pitchFamily="2" charset="77"/>
                <a:cs typeface="Poppins" pitchFamily="2" charset="77"/>
              </a:defRPr>
            </a:lvl1pPr>
          </a:lstStyle>
          <a:p>
            <a:r>
              <a:rPr lang="en-US"/>
              <a:t>Logo here(zoom in to click icon)</a:t>
            </a:r>
          </a:p>
        </p:txBody>
      </p:sp>
      <p:cxnSp>
        <p:nvCxnSpPr>
          <p:cNvPr id="13" name="Straight Connector 12">
            <a:extLst>
              <a:ext uri="{FF2B5EF4-FFF2-40B4-BE49-F238E27FC236}">
                <a16:creationId xmlns:a16="http://schemas.microsoft.com/office/drawing/2014/main" id="{6C48AE5C-99AE-609D-2EF0-606E313B64F1}"/>
              </a:ext>
            </a:extLst>
          </p:cNvPr>
          <p:cNvCxnSpPr>
            <a:cxnSpLocks/>
          </p:cNvCxnSpPr>
          <p:nvPr/>
        </p:nvCxnSpPr>
        <p:spPr>
          <a:xfrm flipV="1">
            <a:off x="6096000" y="4496865"/>
            <a:ext cx="0" cy="319495"/>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662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ayout - heading + photo + 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3D6F64-E800-FB91-02C3-69F1AAE72F31}"/>
              </a:ext>
            </a:extLst>
          </p:cNvPr>
          <p:cNvPicPr>
            <a:picLocks noChangeAspect="1"/>
          </p:cNvPicPr>
          <p:nvPr/>
        </p:nvPicPr>
        <p:blipFill rotWithShape="1">
          <a:blip r:embed="rId2"/>
          <a:srcRect t="23973" b="22562"/>
          <a:stretch/>
        </p:blipFill>
        <p:spPr>
          <a:xfrm>
            <a:off x="-24158" y="0"/>
            <a:ext cx="12216158" cy="3429000"/>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bg1"/>
                </a:solidFill>
              </a:defRPr>
            </a:lvl1pPr>
          </a:lstStyle>
          <a:p>
            <a:r>
              <a:rPr lang="en-US"/>
              <a:t>Replace with title in sentence case</a:t>
            </a:r>
          </a:p>
        </p:txBody>
      </p:sp>
      <p:sp>
        <p:nvSpPr>
          <p:cNvPr id="32" name="Rounded Rectangle 31">
            <a:extLst>
              <a:ext uri="{FF2B5EF4-FFF2-40B4-BE49-F238E27FC236}">
                <a16:creationId xmlns:a16="http://schemas.microsoft.com/office/drawing/2014/main" id="{711D99AE-E42D-189E-818E-C43D70ACA6C9}"/>
              </a:ext>
            </a:extLst>
          </p:cNvPr>
          <p:cNvSpPr/>
          <p:nvPr/>
        </p:nvSpPr>
        <p:spPr>
          <a:xfrm>
            <a:off x="4566913" y="2486346"/>
            <a:ext cx="305817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35" name="Rounded Rectangle 34">
            <a:extLst>
              <a:ext uri="{FF2B5EF4-FFF2-40B4-BE49-F238E27FC236}">
                <a16:creationId xmlns:a16="http://schemas.microsoft.com/office/drawing/2014/main" id="{B8D1556C-79B3-63BA-E800-B5120FD2BAED}"/>
              </a:ext>
            </a:extLst>
          </p:cNvPr>
          <p:cNvSpPr/>
          <p:nvPr/>
        </p:nvSpPr>
        <p:spPr>
          <a:xfrm>
            <a:off x="842077" y="2486346"/>
            <a:ext cx="305817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36" name="Rounded Rectangle 35">
            <a:extLst>
              <a:ext uri="{FF2B5EF4-FFF2-40B4-BE49-F238E27FC236}">
                <a16:creationId xmlns:a16="http://schemas.microsoft.com/office/drawing/2014/main" id="{46D580A6-1235-1574-D444-5BFE0A896AF5}"/>
              </a:ext>
            </a:extLst>
          </p:cNvPr>
          <p:cNvSpPr/>
          <p:nvPr/>
        </p:nvSpPr>
        <p:spPr>
          <a:xfrm>
            <a:off x="8291748" y="2486346"/>
            <a:ext cx="305817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030550" y="5222050"/>
            <a:ext cx="2681224" cy="271936"/>
          </a:xfrm>
        </p:spPr>
        <p:txBody>
          <a:bodyPr>
            <a:noAutofit/>
          </a:bodyPr>
          <a:lstStyle>
            <a:lvl1pPr algn="l">
              <a:defRPr sz="1400" b="0" i="0">
                <a:solidFill>
                  <a:schemeClr val="accent3"/>
                </a:solidFill>
                <a:latin typeface="Poppins SemiBold"/>
                <a:cs typeface="Poppins" pitchFamily="2" charset="77"/>
              </a:defRPr>
            </a:lvl1pPr>
          </a:lstStyle>
          <a:p>
            <a:pPr lvl="0"/>
            <a:r>
              <a:rPr lang="en-US"/>
              <a:t>First and Last Name</a:t>
            </a:r>
          </a:p>
        </p:txBody>
      </p:sp>
      <p:sp>
        <p:nvSpPr>
          <p:cNvPr id="60" name="Text Placeholder 58">
            <a:extLst>
              <a:ext uri="{FF2B5EF4-FFF2-40B4-BE49-F238E27FC236}">
                <a16:creationId xmlns:a16="http://schemas.microsoft.com/office/drawing/2014/main" id="{E776EE39-EABA-C18E-40C9-BFAAD9A6E893}"/>
              </a:ext>
            </a:extLst>
          </p:cNvPr>
          <p:cNvSpPr>
            <a:spLocks noGrp="1"/>
          </p:cNvSpPr>
          <p:nvPr>
            <p:ph type="body" sz="quarter" idx="14" hasCustomPrompt="1"/>
          </p:nvPr>
        </p:nvSpPr>
        <p:spPr>
          <a:xfrm>
            <a:off x="1030550" y="5500524"/>
            <a:ext cx="2681224"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sp>
        <p:nvSpPr>
          <p:cNvPr id="69" name="Oval 68">
            <a:extLst>
              <a:ext uri="{FF2B5EF4-FFF2-40B4-BE49-F238E27FC236}">
                <a16:creationId xmlns:a16="http://schemas.microsoft.com/office/drawing/2014/main" id="{2274D91E-B319-EFC3-7ADB-72527B7E938D}"/>
              </a:ext>
            </a:extLst>
          </p:cNvPr>
          <p:cNvSpPr/>
          <p:nvPr/>
        </p:nvSpPr>
        <p:spPr>
          <a:xfrm>
            <a:off x="1685361" y="1799862"/>
            <a:ext cx="1371601" cy="137160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72" name="Picture Placeholder 66">
            <a:extLst>
              <a:ext uri="{FF2B5EF4-FFF2-40B4-BE49-F238E27FC236}">
                <a16:creationId xmlns:a16="http://schemas.microsoft.com/office/drawing/2014/main" id="{2DF5CAF4-9440-693A-E978-3ED6D148E2D5}"/>
              </a:ext>
            </a:extLst>
          </p:cNvPr>
          <p:cNvSpPr>
            <a:spLocks noGrp="1"/>
          </p:cNvSpPr>
          <p:nvPr>
            <p:ph type="pic" sz="quarter" idx="18" hasCustomPrompt="1"/>
          </p:nvPr>
        </p:nvSpPr>
        <p:spPr>
          <a:xfrm>
            <a:off x="1685361" y="1799862"/>
            <a:ext cx="1371600" cy="1371600"/>
          </a:xfrm>
          <a:prstGeom prst="ellipse">
            <a:avLst/>
          </a:prstGeom>
          <a:solidFill>
            <a:schemeClr val="accent2"/>
          </a:solidFill>
          <a:ln w="28575">
            <a:solidFill>
              <a:schemeClr val="accent2"/>
            </a:solidFill>
          </a:ln>
        </p:spPr>
        <p:txBody>
          <a:bodyPr anchor="ctr">
            <a:normAutofit/>
          </a:bodyPr>
          <a:lstStyle>
            <a:lvl1pPr algn="ctr">
              <a:defRPr sz="1200" b="0" i="0">
                <a:solidFill>
                  <a:schemeClr val="bg1"/>
                </a:solidFill>
                <a:latin typeface="Poppins" pitchFamily="2" charset="77"/>
                <a:cs typeface="Poppins" pitchFamily="2" charset="77"/>
              </a:defRPr>
            </a:lvl1pPr>
          </a:lstStyle>
          <a:p>
            <a:r>
              <a:rPr lang="en-US"/>
              <a:t>Headshot here</a:t>
            </a:r>
          </a:p>
        </p:txBody>
      </p:sp>
      <p:sp>
        <p:nvSpPr>
          <p:cNvPr id="70" name="Oval 69">
            <a:extLst>
              <a:ext uri="{FF2B5EF4-FFF2-40B4-BE49-F238E27FC236}">
                <a16:creationId xmlns:a16="http://schemas.microsoft.com/office/drawing/2014/main" id="{AFF65588-6FC2-BBAB-6808-564EF33F9EF5}"/>
              </a:ext>
            </a:extLst>
          </p:cNvPr>
          <p:cNvSpPr/>
          <p:nvPr/>
        </p:nvSpPr>
        <p:spPr>
          <a:xfrm>
            <a:off x="5409237" y="1803660"/>
            <a:ext cx="1371601" cy="137160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71" name="Picture Placeholder 66">
            <a:extLst>
              <a:ext uri="{FF2B5EF4-FFF2-40B4-BE49-F238E27FC236}">
                <a16:creationId xmlns:a16="http://schemas.microsoft.com/office/drawing/2014/main" id="{C4F76269-5567-1FF0-BAB8-BC8A976C37A3}"/>
              </a:ext>
            </a:extLst>
          </p:cNvPr>
          <p:cNvSpPr>
            <a:spLocks noGrp="1"/>
          </p:cNvSpPr>
          <p:nvPr>
            <p:ph type="pic" sz="quarter" idx="17" hasCustomPrompt="1"/>
          </p:nvPr>
        </p:nvSpPr>
        <p:spPr>
          <a:xfrm>
            <a:off x="5409237" y="1803660"/>
            <a:ext cx="1371600" cy="1371600"/>
          </a:xfrm>
          <a:prstGeom prst="ellipse">
            <a:avLst/>
          </a:prstGeom>
          <a:solidFill>
            <a:schemeClr val="accent2"/>
          </a:solidFill>
          <a:ln w="28575">
            <a:solidFill>
              <a:schemeClr val="accent2"/>
            </a:solidFill>
          </a:ln>
        </p:spPr>
        <p:txBody>
          <a:bodyPr anchor="ctr">
            <a:normAutofit/>
          </a:bodyPr>
          <a:lstStyle>
            <a:lvl1pPr algn="ctr">
              <a:defRPr sz="1200" b="0" i="0">
                <a:solidFill>
                  <a:schemeClr val="bg1"/>
                </a:solidFill>
                <a:latin typeface="Poppins" pitchFamily="2" charset="77"/>
                <a:cs typeface="Poppins" pitchFamily="2" charset="77"/>
              </a:defRPr>
            </a:lvl1pPr>
          </a:lstStyle>
          <a:p>
            <a:r>
              <a:rPr lang="en-US"/>
              <a:t>Headshot here</a:t>
            </a:r>
          </a:p>
        </p:txBody>
      </p:sp>
      <p:sp>
        <p:nvSpPr>
          <p:cNvPr id="67" name="Picture Placeholder 66">
            <a:extLst>
              <a:ext uri="{FF2B5EF4-FFF2-40B4-BE49-F238E27FC236}">
                <a16:creationId xmlns:a16="http://schemas.microsoft.com/office/drawing/2014/main" id="{9CFD4BC9-636D-74E5-5F22-D66D635B9CBA}"/>
              </a:ext>
            </a:extLst>
          </p:cNvPr>
          <p:cNvSpPr>
            <a:spLocks noGrp="1"/>
          </p:cNvSpPr>
          <p:nvPr>
            <p:ph type="pic" sz="quarter" idx="16" hasCustomPrompt="1"/>
          </p:nvPr>
        </p:nvSpPr>
        <p:spPr>
          <a:xfrm>
            <a:off x="9135037" y="1803660"/>
            <a:ext cx="1371600" cy="1371600"/>
          </a:xfrm>
          <a:prstGeom prst="ellipse">
            <a:avLst/>
          </a:prstGeom>
          <a:solidFill>
            <a:schemeClr val="accent2"/>
          </a:solidFill>
          <a:ln w="28575">
            <a:solidFill>
              <a:schemeClr val="accent2"/>
            </a:solidFill>
          </a:ln>
        </p:spPr>
        <p:txBody>
          <a:bodyPr anchor="ctr">
            <a:normAutofit/>
          </a:bodyPr>
          <a:lstStyle>
            <a:lvl1pPr algn="ctr">
              <a:defRPr sz="1200" b="0" i="0">
                <a:solidFill>
                  <a:schemeClr val="bg1"/>
                </a:solidFill>
                <a:latin typeface="Poppins" pitchFamily="2" charset="77"/>
                <a:cs typeface="Poppins" pitchFamily="2" charset="77"/>
              </a:defRPr>
            </a:lvl1pPr>
          </a:lstStyle>
          <a:p>
            <a:r>
              <a:rPr lang="en-US"/>
              <a:t>Headshot here</a:t>
            </a:r>
          </a:p>
        </p:txBody>
      </p:sp>
      <p:sp>
        <p:nvSpPr>
          <p:cNvPr id="3" name="Text Placeholder 58">
            <a:extLst>
              <a:ext uri="{FF2B5EF4-FFF2-40B4-BE49-F238E27FC236}">
                <a16:creationId xmlns:a16="http://schemas.microsoft.com/office/drawing/2014/main" id="{FCA6CAAD-051D-0B03-5881-A2C3D96A2632}"/>
              </a:ext>
            </a:extLst>
          </p:cNvPr>
          <p:cNvSpPr>
            <a:spLocks noGrp="1"/>
          </p:cNvSpPr>
          <p:nvPr>
            <p:ph type="body" sz="quarter" idx="15" hasCustomPrompt="1"/>
          </p:nvPr>
        </p:nvSpPr>
        <p:spPr>
          <a:xfrm>
            <a:off x="1030550" y="3431702"/>
            <a:ext cx="2681225" cy="1509816"/>
          </a:xfrm>
        </p:spPr>
        <p:txBody>
          <a:bodyPr>
            <a:noAutofit/>
          </a:bodyPr>
          <a:lstStyle>
            <a:lvl1pPr marL="60325" indent="-57150">
              <a:lnSpc>
                <a:spcPct val="100000"/>
              </a:lnSpc>
              <a:spcBef>
                <a:spcPts val="600"/>
              </a:spcBef>
              <a:buClr>
                <a:schemeClr val="accent1"/>
              </a:buClr>
              <a:buSzPct val="150000"/>
              <a:buFont typeface="Arial" panose="020B0604020202020204" pitchFamily="34" charset="0"/>
              <a:buNone/>
              <a:tabLst/>
              <a:defRPr sz="12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a:t>
            </a:r>
          </a:p>
        </p:txBody>
      </p:sp>
      <p:sp>
        <p:nvSpPr>
          <p:cNvPr id="6" name="Text Placeholder 58">
            <a:extLst>
              <a:ext uri="{FF2B5EF4-FFF2-40B4-BE49-F238E27FC236}">
                <a16:creationId xmlns:a16="http://schemas.microsoft.com/office/drawing/2014/main" id="{1A4BC078-7AB3-18B1-A916-4824ACB75F86}"/>
              </a:ext>
            </a:extLst>
          </p:cNvPr>
          <p:cNvSpPr>
            <a:spLocks noGrp="1"/>
          </p:cNvSpPr>
          <p:nvPr>
            <p:ph type="body" sz="quarter" idx="19" hasCustomPrompt="1"/>
          </p:nvPr>
        </p:nvSpPr>
        <p:spPr>
          <a:xfrm>
            <a:off x="4750781" y="5222050"/>
            <a:ext cx="2681224" cy="271936"/>
          </a:xfrm>
        </p:spPr>
        <p:txBody>
          <a:bodyPr>
            <a:noAutofit/>
          </a:bodyPr>
          <a:lstStyle>
            <a:lvl1pPr algn="l">
              <a:defRPr sz="1400" b="0" i="0">
                <a:solidFill>
                  <a:schemeClr val="accent3"/>
                </a:solidFill>
                <a:latin typeface="Poppins SemiBold"/>
                <a:cs typeface="Poppins" pitchFamily="2" charset="77"/>
              </a:defRPr>
            </a:lvl1pPr>
          </a:lstStyle>
          <a:p>
            <a:pPr lvl="0"/>
            <a:r>
              <a:rPr lang="en-US"/>
              <a:t>First and Last Name</a:t>
            </a:r>
          </a:p>
        </p:txBody>
      </p:sp>
      <p:sp>
        <p:nvSpPr>
          <p:cNvPr id="7" name="Text Placeholder 58">
            <a:extLst>
              <a:ext uri="{FF2B5EF4-FFF2-40B4-BE49-F238E27FC236}">
                <a16:creationId xmlns:a16="http://schemas.microsoft.com/office/drawing/2014/main" id="{93CE514F-77B0-BD12-B6C3-38E3FBB2AFAD}"/>
              </a:ext>
            </a:extLst>
          </p:cNvPr>
          <p:cNvSpPr>
            <a:spLocks noGrp="1"/>
          </p:cNvSpPr>
          <p:nvPr>
            <p:ph type="body" sz="quarter" idx="20" hasCustomPrompt="1"/>
          </p:nvPr>
        </p:nvSpPr>
        <p:spPr>
          <a:xfrm>
            <a:off x="4750781" y="5500524"/>
            <a:ext cx="2681224"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sp>
        <p:nvSpPr>
          <p:cNvPr id="8" name="Text Placeholder 58">
            <a:extLst>
              <a:ext uri="{FF2B5EF4-FFF2-40B4-BE49-F238E27FC236}">
                <a16:creationId xmlns:a16="http://schemas.microsoft.com/office/drawing/2014/main" id="{AA45A2AA-F42A-AFBA-194D-70165B4F9221}"/>
              </a:ext>
            </a:extLst>
          </p:cNvPr>
          <p:cNvSpPr>
            <a:spLocks noGrp="1"/>
          </p:cNvSpPr>
          <p:nvPr>
            <p:ph type="body" sz="quarter" idx="21" hasCustomPrompt="1"/>
          </p:nvPr>
        </p:nvSpPr>
        <p:spPr>
          <a:xfrm>
            <a:off x="4750781" y="3431702"/>
            <a:ext cx="2681225" cy="1509816"/>
          </a:xfrm>
        </p:spPr>
        <p:txBody>
          <a:bodyPr>
            <a:noAutofit/>
          </a:bodyPr>
          <a:lstStyle>
            <a:lvl1pPr marL="60325" indent="-57150">
              <a:lnSpc>
                <a:spcPct val="100000"/>
              </a:lnSpc>
              <a:spcBef>
                <a:spcPts val="600"/>
              </a:spcBef>
              <a:buClr>
                <a:schemeClr val="accent1"/>
              </a:buClr>
              <a:buSzPct val="150000"/>
              <a:buFont typeface="Arial" panose="020B0604020202020204" pitchFamily="34" charset="0"/>
              <a:buNone/>
              <a:tabLst/>
              <a:defRPr sz="12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a:t>
            </a:r>
          </a:p>
        </p:txBody>
      </p:sp>
      <p:sp>
        <p:nvSpPr>
          <p:cNvPr id="9" name="Text Placeholder 58">
            <a:extLst>
              <a:ext uri="{FF2B5EF4-FFF2-40B4-BE49-F238E27FC236}">
                <a16:creationId xmlns:a16="http://schemas.microsoft.com/office/drawing/2014/main" id="{7AE3DAF8-3A47-9C78-35A2-63AD86359DDF}"/>
              </a:ext>
            </a:extLst>
          </p:cNvPr>
          <p:cNvSpPr>
            <a:spLocks noGrp="1"/>
          </p:cNvSpPr>
          <p:nvPr>
            <p:ph type="body" sz="quarter" idx="22" hasCustomPrompt="1"/>
          </p:nvPr>
        </p:nvSpPr>
        <p:spPr>
          <a:xfrm>
            <a:off x="8483537" y="5222050"/>
            <a:ext cx="2681224" cy="271936"/>
          </a:xfrm>
        </p:spPr>
        <p:txBody>
          <a:bodyPr>
            <a:noAutofit/>
          </a:bodyPr>
          <a:lstStyle>
            <a:lvl1pPr algn="l">
              <a:defRPr sz="1400" b="0" i="0">
                <a:solidFill>
                  <a:schemeClr val="accent3"/>
                </a:solidFill>
                <a:latin typeface="Poppins SemiBold"/>
                <a:cs typeface="Poppins" pitchFamily="2" charset="77"/>
              </a:defRPr>
            </a:lvl1pPr>
          </a:lstStyle>
          <a:p>
            <a:pPr lvl="0"/>
            <a:r>
              <a:rPr lang="en-US"/>
              <a:t>First and Last Name</a:t>
            </a:r>
          </a:p>
        </p:txBody>
      </p:sp>
      <p:sp>
        <p:nvSpPr>
          <p:cNvPr id="10" name="Text Placeholder 58">
            <a:extLst>
              <a:ext uri="{FF2B5EF4-FFF2-40B4-BE49-F238E27FC236}">
                <a16:creationId xmlns:a16="http://schemas.microsoft.com/office/drawing/2014/main" id="{B866941E-97BA-D4E7-8E09-3AF7446BA768}"/>
              </a:ext>
            </a:extLst>
          </p:cNvPr>
          <p:cNvSpPr>
            <a:spLocks noGrp="1"/>
          </p:cNvSpPr>
          <p:nvPr>
            <p:ph type="body" sz="quarter" idx="23" hasCustomPrompt="1"/>
          </p:nvPr>
        </p:nvSpPr>
        <p:spPr>
          <a:xfrm>
            <a:off x="8483537" y="5500524"/>
            <a:ext cx="2681224"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sp>
        <p:nvSpPr>
          <p:cNvPr id="11" name="Text Placeholder 58">
            <a:extLst>
              <a:ext uri="{FF2B5EF4-FFF2-40B4-BE49-F238E27FC236}">
                <a16:creationId xmlns:a16="http://schemas.microsoft.com/office/drawing/2014/main" id="{C91312FD-1B40-D955-5F70-CA6BE6A93F8A}"/>
              </a:ext>
            </a:extLst>
          </p:cNvPr>
          <p:cNvSpPr>
            <a:spLocks noGrp="1"/>
          </p:cNvSpPr>
          <p:nvPr>
            <p:ph type="body" sz="quarter" idx="24" hasCustomPrompt="1"/>
          </p:nvPr>
        </p:nvSpPr>
        <p:spPr>
          <a:xfrm>
            <a:off x="8483537" y="3431702"/>
            <a:ext cx="2681225" cy="1509816"/>
          </a:xfrm>
        </p:spPr>
        <p:txBody>
          <a:bodyPr>
            <a:noAutofit/>
          </a:bodyPr>
          <a:lstStyle>
            <a:lvl1pPr marL="60325" indent="-57150">
              <a:lnSpc>
                <a:spcPct val="100000"/>
              </a:lnSpc>
              <a:spcBef>
                <a:spcPts val="600"/>
              </a:spcBef>
              <a:buClr>
                <a:schemeClr val="accent1"/>
              </a:buClr>
              <a:buSzPct val="150000"/>
              <a:buFont typeface="Arial" panose="020B0604020202020204" pitchFamily="34" charset="0"/>
              <a:buNone/>
              <a:tabLst/>
              <a:defRPr sz="12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a:t>
            </a:r>
          </a:p>
        </p:txBody>
      </p:sp>
      <p:sp>
        <p:nvSpPr>
          <p:cNvPr id="2" name="Slide Number Placeholder 5">
            <a:extLst>
              <a:ext uri="{FF2B5EF4-FFF2-40B4-BE49-F238E27FC236}">
                <a16:creationId xmlns:a16="http://schemas.microsoft.com/office/drawing/2014/main" id="{0B1264F5-3BEC-7714-2EDC-469D5F368C85}"/>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2329372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ayout - heading + photo + 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3D6F64-E800-FB91-02C3-69F1AAE72F31}"/>
              </a:ext>
            </a:extLst>
          </p:cNvPr>
          <p:cNvPicPr>
            <a:picLocks noChangeAspect="1"/>
          </p:cNvPicPr>
          <p:nvPr/>
        </p:nvPicPr>
        <p:blipFill rotWithShape="1">
          <a:blip r:embed="rId2"/>
          <a:srcRect t="23973" b="22562"/>
          <a:stretch/>
        </p:blipFill>
        <p:spPr>
          <a:xfrm>
            <a:off x="-24158" y="0"/>
            <a:ext cx="12216158" cy="3429000"/>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bg1"/>
                </a:solidFill>
              </a:defRPr>
            </a:lvl1pPr>
          </a:lstStyle>
          <a:p>
            <a:r>
              <a:rPr lang="en-US"/>
              <a:t>Replace with title in sentence case</a:t>
            </a:r>
          </a:p>
        </p:txBody>
      </p:sp>
      <p:sp>
        <p:nvSpPr>
          <p:cNvPr id="35" name="Rounded Rectangle 34">
            <a:extLst>
              <a:ext uri="{FF2B5EF4-FFF2-40B4-BE49-F238E27FC236}">
                <a16:creationId xmlns:a16="http://schemas.microsoft.com/office/drawing/2014/main" id="{B8D1556C-79B3-63BA-E800-B5120FD2BAED}"/>
              </a:ext>
            </a:extLst>
          </p:cNvPr>
          <p:cNvSpPr/>
          <p:nvPr/>
        </p:nvSpPr>
        <p:spPr>
          <a:xfrm>
            <a:off x="1030550" y="2489460"/>
            <a:ext cx="489832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568360" y="5228588"/>
            <a:ext cx="2681224" cy="271936"/>
          </a:xfrm>
        </p:spPr>
        <p:txBody>
          <a:bodyPr>
            <a:noAutofit/>
          </a:bodyPr>
          <a:lstStyle>
            <a:lvl1pPr algn="l">
              <a:defRPr sz="1400" b="0" i="0">
                <a:solidFill>
                  <a:schemeClr val="accent3"/>
                </a:solidFill>
                <a:latin typeface="Poppins SemiBold"/>
                <a:cs typeface="Poppins" pitchFamily="2" charset="77"/>
              </a:defRPr>
            </a:lvl1pPr>
          </a:lstStyle>
          <a:p>
            <a:pPr lvl="0"/>
            <a:r>
              <a:rPr lang="en-US"/>
              <a:t>First and Last Name</a:t>
            </a:r>
          </a:p>
        </p:txBody>
      </p:sp>
      <p:sp>
        <p:nvSpPr>
          <p:cNvPr id="60" name="Text Placeholder 58">
            <a:extLst>
              <a:ext uri="{FF2B5EF4-FFF2-40B4-BE49-F238E27FC236}">
                <a16:creationId xmlns:a16="http://schemas.microsoft.com/office/drawing/2014/main" id="{E776EE39-EABA-C18E-40C9-BFAAD9A6E893}"/>
              </a:ext>
            </a:extLst>
          </p:cNvPr>
          <p:cNvSpPr>
            <a:spLocks noGrp="1"/>
          </p:cNvSpPr>
          <p:nvPr>
            <p:ph type="body" sz="quarter" idx="14" hasCustomPrompt="1"/>
          </p:nvPr>
        </p:nvSpPr>
        <p:spPr>
          <a:xfrm>
            <a:off x="1568360" y="5500524"/>
            <a:ext cx="2681224"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sp>
        <p:nvSpPr>
          <p:cNvPr id="69" name="Oval 68">
            <a:extLst>
              <a:ext uri="{FF2B5EF4-FFF2-40B4-BE49-F238E27FC236}">
                <a16:creationId xmlns:a16="http://schemas.microsoft.com/office/drawing/2014/main" id="{2274D91E-B319-EFC3-7ADB-72527B7E938D}"/>
              </a:ext>
            </a:extLst>
          </p:cNvPr>
          <p:cNvSpPr/>
          <p:nvPr/>
        </p:nvSpPr>
        <p:spPr>
          <a:xfrm>
            <a:off x="2793909" y="1799862"/>
            <a:ext cx="1371601" cy="137160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72" name="Picture Placeholder 66">
            <a:extLst>
              <a:ext uri="{FF2B5EF4-FFF2-40B4-BE49-F238E27FC236}">
                <a16:creationId xmlns:a16="http://schemas.microsoft.com/office/drawing/2014/main" id="{2DF5CAF4-9440-693A-E978-3ED6D148E2D5}"/>
              </a:ext>
            </a:extLst>
          </p:cNvPr>
          <p:cNvSpPr>
            <a:spLocks noGrp="1"/>
          </p:cNvSpPr>
          <p:nvPr>
            <p:ph type="pic" sz="quarter" idx="18" hasCustomPrompt="1"/>
          </p:nvPr>
        </p:nvSpPr>
        <p:spPr>
          <a:xfrm>
            <a:off x="2793909" y="1799862"/>
            <a:ext cx="1371600" cy="1371600"/>
          </a:xfrm>
          <a:prstGeom prst="ellipse">
            <a:avLst/>
          </a:prstGeom>
          <a:solidFill>
            <a:schemeClr val="accent2"/>
          </a:solidFill>
          <a:ln w="28575">
            <a:solidFill>
              <a:schemeClr val="accent2"/>
            </a:solidFill>
          </a:ln>
        </p:spPr>
        <p:txBody>
          <a:bodyPr/>
          <a:lstStyle>
            <a:lvl1pPr>
              <a:defRPr b="0" i="0">
                <a:solidFill>
                  <a:schemeClr val="bg1"/>
                </a:solidFill>
                <a:latin typeface="Poppins" pitchFamily="2" charset="77"/>
                <a:cs typeface="Poppins" pitchFamily="2" charset="77"/>
              </a:defRPr>
            </a:lvl1pPr>
          </a:lstStyle>
          <a:p>
            <a:r>
              <a:rPr lang="en-US"/>
              <a:t>Head-shot here</a:t>
            </a:r>
          </a:p>
        </p:txBody>
      </p:sp>
      <p:sp>
        <p:nvSpPr>
          <p:cNvPr id="3" name="Text Placeholder 58">
            <a:extLst>
              <a:ext uri="{FF2B5EF4-FFF2-40B4-BE49-F238E27FC236}">
                <a16:creationId xmlns:a16="http://schemas.microsoft.com/office/drawing/2014/main" id="{FCA6CAAD-051D-0B03-5881-A2C3D96A2632}"/>
              </a:ext>
            </a:extLst>
          </p:cNvPr>
          <p:cNvSpPr>
            <a:spLocks noGrp="1"/>
          </p:cNvSpPr>
          <p:nvPr>
            <p:ph type="body" sz="quarter" idx="15" hasCustomPrompt="1"/>
          </p:nvPr>
        </p:nvSpPr>
        <p:spPr>
          <a:xfrm>
            <a:off x="1568360" y="3431702"/>
            <a:ext cx="3822699" cy="1509816"/>
          </a:xfrm>
        </p:spPr>
        <p:txBody>
          <a:bodyPr>
            <a:noAutofit/>
          </a:bodyPr>
          <a:lstStyle>
            <a:lvl1pPr marL="60325" indent="-57150">
              <a:lnSpc>
                <a:spcPct val="100000"/>
              </a:lnSpc>
              <a:spcBef>
                <a:spcPts val="600"/>
              </a:spcBef>
              <a:buClr>
                <a:schemeClr val="accent1"/>
              </a:buClr>
              <a:buSzPct val="150000"/>
              <a:buFont typeface="Arial" panose="020B0604020202020204" pitchFamily="34" charset="0"/>
              <a:buNone/>
              <a:tabLst/>
              <a:defRPr sz="12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a:t>
            </a:r>
          </a:p>
        </p:txBody>
      </p:sp>
      <p:sp>
        <p:nvSpPr>
          <p:cNvPr id="13" name="Rounded Rectangle 12">
            <a:extLst>
              <a:ext uri="{FF2B5EF4-FFF2-40B4-BE49-F238E27FC236}">
                <a16:creationId xmlns:a16="http://schemas.microsoft.com/office/drawing/2014/main" id="{DEAF9B4C-11E0-3474-94BE-E835AC44F5BB}"/>
              </a:ext>
            </a:extLst>
          </p:cNvPr>
          <p:cNvSpPr/>
          <p:nvPr/>
        </p:nvSpPr>
        <p:spPr>
          <a:xfrm>
            <a:off x="6262950" y="2489460"/>
            <a:ext cx="489832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4" name="Text Placeholder 58">
            <a:extLst>
              <a:ext uri="{FF2B5EF4-FFF2-40B4-BE49-F238E27FC236}">
                <a16:creationId xmlns:a16="http://schemas.microsoft.com/office/drawing/2014/main" id="{5C1A400D-443C-00F2-4B1D-670AF4A56061}"/>
              </a:ext>
            </a:extLst>
          </p:cNvPr>
          <p:cNvSpPr>
            <a:spLocks noGrp="1"/>
          </p:cNvSpPr>
          <p:nvPr>
            <p:ph type="body" sz="quarter" idx="19" hasCustomPrompt="1"/>
          </p:nvPr>
        </p:nvSpPr>
        <p:spPr>
          <a:xfrm>
            <a:off x="6800760" y="5228588"/>
            <a:ext cx="2681224" cy="271936"/>
          </a:xfrm>
        </p:spPr>
        <p:txBody>
          <a:bodyPr>
            <a:noAutofit/>
          </a:bodyPr>
          <a:lstStyle>
            <a:lvl1pPr algn="l">
              <a:defRPr sz="1400" b="0" i="0">
                <a:solidFill>
                  <a:schemeClr val="accent3"/>
                </a:solidFill>
                <a:latin typeface="Poppins SemiBold"/>
                <a:cs typeface="Poppins" pitchFamily="2" charset="77"/>
              </a:defRPr>
            </a:lvl1pPr>
          </a:lstStyle>
          <a:p>
            <a:pPr lvl="0"/>
            <a:r>
              <a:rPr lang="en-US"/>
              <a:t>First and Last Name</a:t>
            </a:r>
          </a:p>
        </p:txBody>
      </p:sp>
      <p:sp>
        <p:nvSpPr>
          <p:cNvPr id="15" name="Text Placeholder 58">
            <a:extLst>
              <a:ext uri="{FF2B5EF4-FFF2-40B4-BE49-F238E27FC236}">
                <a16:creationId xmlns:a16="http://schemas.microsoft.com/office/drawing/2014/main" id="{8D7E5D30-01CE-E9D8-602A-30CB2C59F8D8}"/>
              </a:ext>
            </a:extLst>
          </p:cNvPr>
          <p:cNvSpPr>
            <a:spLocks noGrp="1"/>
          </p:cNvSpPr>
          <p:nvPr>
            <p:ph type="body" sz="quarter" idx="20" hasCustomPrompt="1"/>
          </p:nvPr>
        </p:nvSpPr>
        <p:spPr>
          <a:xfrm>
            <a:off x="6800760" y="5500524"/>
            <a:ext cx="2681224"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POSITION / JOB GOES HERE</a:t>
            </a:r>
          </a:p>
        </p:txBody>
      </p:sp>
      <p:sp>
        <p:nvSpPr>
          <p:cNvPr id="18" name="Oval 17">
            <a:extLst>
              <a:ext uri="{FF2B5EF4-FFF2-40B4-BE49-F238E27FC236}">
                <a16:creationId xmlns:a16="http://schemas.microsoft.com/office/drawing/2014/main" id="{331EF9D2-E7B9-3663-BAFB-BF1ED9ABAAEC}"/>
              </a:ext>
            </a:extLst>
          </p:cNvPr>
          <p:cNvSpPr/>
          <p:nvPr/>
        </p:nvSpPr>
        <p:spPr>
          <a:xfrm>
            <a:off x="8026310" y="1799862"/>
            <a:ext cx="1371601" cy="137160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6" name="Picture Placeholder 66">
            <a:extLst>
              <a:ext uri="{FF2B5EF4-FFF2-40B4-BE49-F238E27FC236}">
                <a16:creationId xmlns:a16="http://schemas.microsoft.com/office/drawing/2014/main" id="{94633B78-0383-C58C-B39D-8EDA80E6E92B}"/>
              </a:ext>
            </a:extLst>
          </p:cNvPr>
          <p:cNvSpPr>
            <a:spLocks noGrp="1"/>
          </p:cNvSpPr>
          <p:nvPr>
            <p:ph type="pic" sz="quarter" idx="21" hasCustomPrompt="1"/>
          </p:nvPr>
        </p:nvSpPr>
        <p:spPr>
          <a:xfrm>
            <a:off x="8026310" y="1799862"/>
            <a:ext cx="1371600" cy="1371600"/>
          </a:xfrm>
          <a:prstGeom prst="ellipse">
            <a:avLst/>
          </a:prstGeom>
          <a:solidFill>
            <a:schemeClr val="accent2"/>
          </a:solidFill>
          <a:ln w="28575">
            <a:solidFill>
              <a:schemeClr val="accent2"/>
            </a:solidFill>
          </a:ln>
        </p:spPr>
        <p:txBody>
          <a:bodyPr/>
          <a:lstStyle>
            <a:lvl1pPr>
              <a:defRPr b="0" i="0">
                <a:solidFill>
                  <a:schemeClr val="bg1"/>
                </a:solidFill>
                <a:latin typeface="Poppins" pitchFamily="2" charset="77"/>
                <a:cs typeface="Poppins" pitchFamily="2" charset="77"/>
              </a:defRPr>
            </a:lvl1pPr>
          </a:lstStyle>
          <a:p>
            <a:r>
              <a:rPr lang="en-US"/>
              <a:t>Head-shot here</a:t>
            </a:r>
          </a:p>
        </p:txBody>
      </p:sp>
      <p:sp>
        <p:nvSpPr>
          <p:cNvPr id="17" name="Text Placeholder 58">
            <a:extLst>
              <a:ext uri="{FF2B5EF4-FFF2-40B4-BE49-F238E27FC236}">
                <a16:creationId xmlns:a16="http://schemas.microsoft.com/office/drawing/2014/main" id="{7043CFB7-9829-F40B-209C-6E082740879E}"/>
              </a:ext>
            </a:extLst>
          </p:cNvPr>
          <p:cNvSpPr>
            <a:spLocks noGrp="1"/>
          </p:cNvSpPr>
          <p:nvPr>
            <p:ph type="body" sz="quarter" idx="22" hasCustomPrompt="1"/>
          </p:nvPr>
        </p:nvSpPr>
        <p:spPr>
          <a:xfrm>
            <a:off x="6800760" y="3431702"/>
            <a:ext cx="3822699" cy="1509816"/>
          </a:xfrm>
        </p:spPr>
        <p:txBody>
          <a:bodyPr>
            <a:noAutofit/>
          </a:bodyPr>
          <a:lstStyle>
            <a:lvl1pPr marL="60325" indent="-57150">
              <a:lnSpc>
                <a:spcPct val="100000"/>
              </a:lnSpc>
              <a:spcBef>
                <a:spcPts val="600"/>
              </a:spcBef>
              <a:buClr>
                <a:schemeClr val="accent1"/>
              </a:buClr>
              <a:buSzPct val="150000"/>
              <a:buFont typeface="Arial" panose="020B0604020202020204" pitchFamily="34" charset="0"/>
              <a:buNone/>
              <a:tabLst/>
              <a:defRPr sz="12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a:t>
            </a:r>
          </a:p>
        </p:txBody>
      </p:sp>
      <p:sp>
        <p:nvSpPr>
          <p:cNvPr id="2" name="Slide Number Placeholder 5">
            <a:extLst>
              <a:ext uri="{FF2B5EF4-FFF2-40B4-BE49-F238E27FC236}">
                <a16:creationId xmlns:a16="http://schemas.microsoft.com/office/drawing/2014/main" id="{A75F1FEF-4924-6590-FD69-F9851AFD6C4B}"/>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2537704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03 - with customer logo">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14E9D716-5DB7-FAEF-9990-86DEEE9E6DD5}"/>
              </a:ext>
            </a:extLst>
          </p:cNvPr>
          <p:cNvSpPr>
            <a:spLocks noGrp="1"/>
          </p:cNvSpPr>
          <p:nvPr>
            <p:ph type="pic" sz="quarter" idx="10" hasCustomPrompt="1"/>
          </p:nvPr>
        </p:nvSpPr>
        <p:spPr>
          <a:xfrm>
            <a:off x="831850" y="814040"/>
            <a:ext cx="2744030" cy="892098"/>
          </a:xfrm>
        </p:spPr>
        <p:txBody>
          <a:bodyPr anchor="ctr"/>
          <a:lstStyle>
            <a:lvl1pPr algn="ctr">
              <a:defRPr sz="900">
                <a:solidFill>
                  <a:schemeClr val="tx1"/>
                </a:solidFill>
              </a:defRPr>
            </a:lvl1pPr>
          </a:lstStyle>
          <a:p>
            <a:r>
              <a:rPr lang="en-US"/>
              <a:t>Customer logo (Black or color)</a:t>
            </a:r>
          </a:p>
        </p:txBody>
      </p:sp>
      <p:sp>
        <p:nvSpPr>
          <p:cNvPr id="9" name="Title 1">
            <a:extLst>
              <a:ext uri="{FF2B5EF4-FFF2-40B4-BE49-F238E27FC236}">
                <a16:creationId xmlns:a16="http://schemas.microsoft.com/office/drawing/2014/main" id="{4FD23AD1-F7CD-DA1C-3F77-5028667101F2}"/>
              </a:ext>
            </a:extLst>
          </p:cNvPr>
          <p:cNvSpPr>
            <a:spLocks noGrp="1"/>
          </p:cNvSpPr>
          <p:nvPr>
            <p:ph type="title" hasCustomPrompt="1"/>
          </p:nvPr>
        </p:nvSpPr>
        <p:spPr>
          <a:xfrm>
            <a:off x="831851" y="2624794"/>
            <a:ext cx="6340846" cy="1878012"/>
          </a:xfrm>
        </p:spPr>
        <p:txBody>
          <a:bodyPr lIns="0" rIns="0" anchor="b">
            <a:noAutofit/>
          </a:bodyPr>
          <a:lstStyle>
            <a:lvl1pPr algn="l">
              <a:lnSpc>
                <a:spcPct val="100000"/>
              </a:lnSpc>
              <a:defRPr sz="4400">
                <a:solidFill>
                  <a:schemeClr val="tx1"/>
                </a:solidFill>
              </a:defRPr>
            </a:lvl1pPr>
          </a:lstStyle>
          <a:p>
            <a:r>
              <a:rPr lang="en-US"/>
              <a:t>Click to add heading</a:t>
            </a:r>
          </a:p>
        </p:txBody>
      </p:sp>
      <p:sp>
        <p:nvSpPr>
          <p:cNvPr id="10" name="Text Placeholder 2">
            <a:extLst>
              <a:ext uri="{FF2B5EF4-FFF2-40B4-BE49-F238E27FC236}">
                <a16:creationId xmlns:a16="http://schemas.microsoft.com/office/drawing/2014/main" id="{ECAB689F-1F0F-B214-624B-4778C96B2EF9}"/>
              </a:ext>
            </a:extLst>
          </p:cNvPr>
          <p:cNvSpPr>
            <a:spLocks noGrp="1"/>
          </p:cNvSpPr>
          <p:nvPr>
            <p:ph type="body" idx="1" hasCustomPrompt="1"/>
          </p:nvPr>
        </p:nvSpPr>
        <p:spPr>
          <a:xfrm>
            <a:off x="831851" y="4664258"/>
            <a:ext cx="6340846" cy="662159"/>
          </a:xfrm>
        </p:spPr>
        <p:txBody>
          <a:bodyPr lIns="0" rIns="0">
            <a:noAutofit/>
          </a:bodyPr>
          <a:lstStyle>
            <a:lvl1pPr marL="0" indent="0" algn="l">
              <a:lnSpc>
                <a:spcPct val="100000"/>
              </a:lnSpc>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spTree>
    <p:extLst>
      <p:ext uri="{BB962C8B-B14F-4D97-AF65-F5344CB8AC3E}">
        <p14:creationId xmlns:p14="http://schemas.microsoft.com/office/powerpoint/2010/main" val="2371709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ayout - heading + subheading + icon + heading/bullets card (2)">
    <p:spTree>
      <p:nvGrpSpPr>
        <p:cNvPr id="1" name=""/>
        <p:cNvGrpSpPr/>
        <p:nvPr/>
      </p:nvGrpSpPr>
      <p:grpSpPr>
        <a:xfrm>
          <a:off x="0" y="0"/>
          <a:ext cx="0" cy="0"/>
          <a:chOff x="0" y="0"/>
          <a:chExt cx="0" cy="0"/>
        </a:xfrm>
      </p:grpSpPr>
      <p:sp>
        <p:nvSpPr>
          <p:cNvPr id="35" name="Rounded Rectangle 34">
            <a:extLst>
              <a:ext uri="{FF2B5EF4-FFF2-40B4-BE49-F238E27FC236}">
                <a16:creationId xmlns:a16="http://schemas.microsoft.com/office/drawing/2014/main" id="{B8D1556C-79B3-63BA-E800-B5120FD2BAED}"/>
              </a:ext>
            </a:extLst>
          </p:cNvPr>
          <p:cNvSpPr/>
          <p:nvPr/>
        </p:nvSpPr>
        <p:spPr>
          <a:xfrm>
            <a:off x="1030550" y="2489460"/>
            <a:ext cx="489832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3" name="Rounded Rectangle 12">
            <a:extLst>
              <a:ext uri="{FF2B5EF4-FFF2-40B4-BE49-F238E27FC236}">
                <a16:creationId xmlns:a16="http://schemas.microsoft.com/office/drawing/2014/main" id="{DEAF9B4C-11E0-3474-94BE-E835AC44F5BB}"/>
              </a:ext>
            </a:extLst>
          </p:cNvPr>
          <p:cNvSpPr/>
          <p:nvPr/>
        </p:nvSpPr>
        <p:spPr>
          <a:xfrm>
            <a:off x="6262950" y="2489460"/>
            <a:ext cx="489832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4" name="Title 1">
            <a:extLst>
              <a:ext uri="{FF2B5EF4-FFF2-40B4-BE49-F238E27FC236}">
                <a16:creationId xmlns:a16="http://schemas.microsoft.com/office/drawing/2014/main" id="{E67839B8-5A98-DC5B-1E4F-88F70D961DA0}"/>
              </a:ext>
            </a:extLst>
          </p:cNvPr>
          <p:cNvSpPr>
            <a:spLocks noGrp="1"/>
          </p:cNvSpPr>
          <p:nvPr>
            <p:ph type="title" hasCustomPrompt="1"/>
          </p:nvPr>
        </p:nvSpPr>
        <p:spPr>
          <a:xfrm>
            <a:off x="838200" y="510988"/>
            <a:ext cx="10515600" cy="726142"/>
          </a:xfrm>
        </p:spPr>
        <p:txBody>
          <a:bodyPr>
            <a:noAutofit/>
          </a:bodyPr>
          <a:lstStyle>
            <a:lvl1pPr algn="ctr">
              <a:defRPr>
                <a:solidFill>
                  <a:schemeClr val="accent3"/>
                </a:solidFill>
              </a:defRPr>
            </a:lvl1pPr>
          </a:lstStyle>
          <a:p>
            <a:r>
              <a:rPr lang="en-US"/>
              <a:t>Replace with header in sentence case</a:t>
            </a:r>
          </a:p>
        </p:txBody>
      </p:sp>
      <p:sp>
        <p:nvSpPr>
          <p:cNvPr id="6" name="Text Placeholder 58">
            <a:extLst>
              <a:ext uri="{FF2B5EF4-FFF2-40B4-BE49-F238E27FC236}">
                <a16:creationId xmlns:a16="http://schemas.microsoft.com/office/drawing/2014/main" id="{91FF162F-81EA-008F-0B9A-79B620D09546}"/>
              </a:ext>
            </a:extLst>
          </p:cNvPr>
          <p:cNvSpPr>
            <a:spLocks noGrp="1"/>
          </p:cNvSpPr>
          <p:nvPr>
            <p:ph type="body" sz="quarter" idx="13" hasCustomPrompt="1"/>
          </p:nvPr>
        </p:nvSpPr>
        <p:spPr>
          <a:xfrm>
            <a:off x="1568360" y="3243433"/>
            <a:ext cx="3867240" cy="563761"/>
          </a:xfrm>
        </p:spPr>
        <p:txBody>
          <a:bodyPr anchor="b">
            <a:noAutofit/>
          </a:bodyPr>
          <a:lstStyle>
            <a:lvl1pPr algn="l">
              <a:defRPr sz="2000" b="0" i="0">
                <a:solidFill>
                  <a:schemeClr val="accent3"/>
                </a:solidFill>
                <a:latin typeface="Poppins SemiBold"/>
                <a:cs typeface="Poppins" pitchFamily="2" charset="77"/>
              </a:defRPr>
            </a:lvl1pPr>
          </a:lstStyle>
          <a:p>
            <a:pPr lvl="0"/>
            <a:r>
              <a:rPr lang="en-US"/>
              <a:t>Title in sentence case goes here</a:t>
            </a:r>
          </a:p>
        </p:txBody>
      </p:sp>
      <p:pic>
        <p:nvPicPr>
          <p:cNvPr id="8" name="Picture 7">
            <a:extLst>
              <a:ext uri="{FF2B5EF4-FFF2-40B4-BE49-F238E27FC236}">
                <a16:creationId xmlns:a16="http://schemas.microsoft.com/office/drawing/2014/main" id="{88F2F14F-94DF-0113-6C28-4BB32F6A2448}"/>
              </a:ext>
            </a:extLst>
          </p:cNvPr>
          <p:cNvPicPr>
            <a:picLocks noChangeAspect="1"/>
          </p:cNvPicPr>
          <p:nvPr/>
        </p:nvPicPr>
        <p:blipFill>
          <a:blip r:embed="rId2"/>
          <a:stretch>
            <a:fillRect/>
          </a:stretch>
        </p:blipFill>
        <p:spPr>
          <a:xfrm>
            <a:off x="1568360" y="2086296"/>
            <a:ext cx="800100" cy="800100"/>
          </a:xfrm>
          <a:prstGeom prst="rect">
            <a:avLst/>
          </a:prstGeom>
        </p:spPr>
      </p:pic>
      <p:sp>
        <p:nvSpPr>
          <p:cNvPr id="11" name="Picture Placeholder 15">
            <a:extLst>
              <a:ext uri="{FF2B5EF4-FFF2-40B4-BE49-F238E27FC236}">
                <a16:creationId xmlns:a16="http://schemas.microsoft.com/office/drawing/2014/main" id="{A0CFA5B5-0D5F-8C18-27E2-FF0F75A8F7FC}"/>
              </a:ext>
            </a:extLst>
          </p:cNvPr>
          <p:cNvSpPr>
            <a:spLocks noGrp="1"/>
          </p:cNvSpPr>
          <p:nvPr>
            <p:ph type="pic" sz="quarter" idx="20" hasCustomPrompt="1"/>
          </p:nvPr>
        </p:nvSpPr>
        <p:spPr>
          <a:xfrm>
            <a:off x="1795905" y="2314961"/>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12" name="Text Placeholder 58">
            <a:extLst>
              <a:ext uri="{FF2B5EF4-FFF2-40B4-BE49-F238E27FC236}">
                <a16:creationId xmlns:a16="http://schemas.microsoft.com/office/drawing/2014/main" id="{6DE00A1B-50F9-8492-581B-5F091A1366ED}"/>
              </a:ext>
            </a:extLst>
          </p:cNvPr>
          <p:cNvSpPr>
            <a:spLocks noGrp="1"/>
          </p:cNvSpPr>
          <p:nvPr>
            <p:ph type="body" sz="quarter" idx="21" hasCustomPrompt="1"/>
          </p:nvPr>
        </p:nvSpPr>
        <p:spPr>
          <a:xfrm>
            <a:off x="6798728" y="3243433"/>
            <a:ext cx="3867240" cy="563761"/>
          </a:xfrm>
        </p:spPr>
        <p:txBody>
          <a:bodyPr anchor="b">
            <a:noAutofit/>
          </a:bodyPr>
          <a:lstStyle>
            <a:lvl1pPr algn="l">
              <a:defRPr sz="2000" b="0" i="0">
                <a:solidFill>
                  <a:schemeClr val="accent3"/>
                </a:solidFill>
                <a:latin typeface="Poppins SemiBold"/>
                <a:cs typeface="Poppins" pitchFamily="2" charset="77"/>
              </a:defRPr>
            </a:lvl1pPr>
          </a:lstStyle>
          <a:p>
            <a:pPr lvl="0"/>
            <a:r>
              <a:rPr lang="en-US"/>
              <a:t>Title in sentence case goes here</a:t>
            </a:r>
          </a:p>
        </p:txBody>
      </p:sp>
      <p:pic>
        <p:nvPicPr>
          <p:cNvPr id="20" name="Picture 19">
            <a:extLst>
              <a:ext uri="{FF2B5EF4-FFF2-40B4-BE49-F238E27FC236}">
                <a16:creationId xmlns:a16="http://schemas.microsoft.com/office/drawing/2014/main" id="{DA274DB7-6B5C-6A41-3627-6783100B4330}"/>
              </a:ext>
            </a:extLst>
          </p:cNvPr>
          <p:cNvPicPr>
            <a:picLocks noChangeAspect="1"/>
          </p:cNvPicPr>
          <p:nvPr/>
        </p:nvPicPr>
        <p:blipFill>
          <a:blip r:embed="rId2"/>
          <a:stretch>
            <a:fillRect/>
          </a:stretch>
        </p:blipFill>
        <p:spPr>
          <a:xfrm>
            <a:off x="6798728" y="2086296"/>
            <a:ext cx="800100" cy="800100"/>
          </a:xfrm>
          <a:prstGeom prst="rect">
            <a:avLst/>
          </a:prstGeom>
        </p:spPr>
      </p:pic>
      <p:sp>
        <p:nvSpPr>
          <p:cNvPr id="3" name="Text Placeholder 2">
            <a:extLst>
              <a:ext uri="{FF2B5EF4-FFF2-40B4-BE49-F238E27FC236}">
                <a16:creationId xmlns:a16="http://schemas.microsoft.com/office/drawing/2014/main" id="{6298B1E6-B845-73E0-8BF1-AC07A3A484E0}"/>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5" name="Picture Placeholder 15">
            <a:extLst>
              <a:ext uri="{FF2B5EF4-FFF2-40B4-BE49-F238E27FC236}">
                <a16:creationId xmlns:a16="http://schemas.microsoft.com/office/drawing/2014/main" id="{6B4F9C2D-267A-16C9-471D-8C63A64E6816}"/>
              </a:ext>
            </a:extLst>
          </p:cNvPr>
          <p:cNvSpPr>
            <a:spLocks noGrp="1"/>
          </p:cNvSpPr>
          <p:nvPr>
            <p:ph type="pic" sz="quarter" idx="23" hasCustomPrompt="1"/>
          </p:nvPr>
        </p:nvSpPr>
        <p:spPr>
          <a:xfrm>
            <a:off x="7026811" y="2314961"/>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10" name="Text Placeholder 11">
            <a:extLst>
              <a:ext uri="{FF2B5EF4-FFF2-40B4-BE49-F238E27FC236}">
                <a16:creationId xmlns:a16="http://schemas.microsoft.com/office/drawing/2014/main" id="{0CB73BD0-35D3-C8C3-3155-22808754241E}"/>
              </a:ext>
            </a:extLst>
          </p:cNvPr>
          <p:cNvSpPr>
            <a:spLocks noGrp="1"/>
          </p:cNvSpPr>
          <p:nvPr>
            <p:ph type="body" sz="quarter" idx="25" hasCustomPrompt="1"/>
          </p:nvPr>
        </p:nvSpPr>
        <p:spPr>
          <a:xfrm>
            <a:off x="1568360" y="3922295"/>
            <a:ext cx="3867240" cy="1744579"/>
          </a:xfrm>
        </p:spPr>
        <p:txBody>
          <a:bodyPr lIns="91440" rIns="0"/>
          <a:lstStyle>
            <a:lvl1pPr marL="288925" indent="-166688">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14" name="Text Placeholder 11">
            <a:extLst>
              <a:ext uri="{FF2B5EF4-FFF2-40B4-BE49-F238E27FC236}">
                <a16:creationId xmlns:a16="http://schemas.microsoft.com/office/drawing/2014/main" id="{5E3AC212-3BE6-157D-603F-4FDD1F94E349}"/>
              </a:ext>
            </a:extLst>
          </p:cNvPr>
          <p:cNvSpPr>
            <a:spLocks noGrp="1"/>
          </p:cNvSpPr>
          <p:nvPr>
            <p:ph type="body" sz="quarter" idx="26" hasCustomPrompt="1"/>
          </p:nvPr>
        </p:nvSpPr>
        <p:spPr>
          <a:xfrm>
            <a:off x="6802096" y="3922295"/>
            <a:ext cx="3867240" cy="1744579"/>
          </a:xfrm>
        </p:spPr>
        <p:txBody>
          <a:bodyPr lIns="91440" rIns="0"/>
          <a:lstStyle>
            <a:lvl1pPr marL="288925" indent="-166688">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2" name="Slide Number Placeholder 5">
            <a:extLst>
              <a:ext uri="{FF2B5EF4-FFF2-40B4-BE49-F238E27FC236}">
                <a16:creationId xmlns:a16="http://schemas.microsoft.com/office/drawing/2014/main" id="{CFA0298A-4C47-B520-0B64-E0BB1AF3699C}"/>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13522429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Layout - heading + subheading + icon + heading/bullets card (3)">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accent3"/>
                </a:solidFill>
              </a:defRPr>
            </a:lvl1pPr>
          </a:lstStyle>
          <a:p>
            <a:r>
              <a:rPr lang="en-US"/>
              <a:t>Replace with header in sentence case</a:t>
            </a:r>
          </a:p>
        </p:txBody>
      </p:sp>
      <p:sp>
        <p:nvSpPr>
          <p:cNvPr id="35" name="Rounded Rectangle 34">
            <a:extLst>
              <a:ext uri="{FF2B5EF4-FFF2-40B4-BE49-F238E27FC236}">
                <a16:creationId xmlns:a16="http://schemas.microsoft.com/office/drawing/2014/main" id="{B8D1556C-79B3-63BA-E800-B5120FD2BAED}"/>
              </a:ext>
            </a:extLst>
          </p:cNvPr>
          <p:cNvSpPr/>
          <p:nvPr/>
        </p:nvSpPr>
        <p:spPr>
          <a:xfrm>
            <a:off x="842077" y="2486346"/>
            <a:ext cx="305817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157362" y="3147119"/>
            <a:ext cx="2414954" cy="563761"/>
          </a:xfrm>
        </p:spPr>
        <p:txBody>
          <a:bodyPr anchor="b">
            <a:noAutofit/>
          </a:bodyPr>
          <a:lstStyle>
            <a:lvl1pPr algn="l">
              <a:defRPr sz="2000" b="0" i="0">
                <a:solidFill>
                  <a:schemeClr val="accent3"/>
                </a:solidFill>
                <a:latin typeface="Poppins SemiBold"/>
                <a:cs typeface="Poppins" pitchFamily="2" charset="77"/>
              </a:defRPr>
            </a:lvl1pPr>
          </a:lstStyle>
          <a:p>
            <a:pPr lvl="0"/>
            <a:r>
              <a:rPr lang="en-US"/>
              <a:t>Title in sentence case goes here</a:t>
            </a:r>
          </a:p>
        </p:txBody>
      </p:sp>
      <p:pic>
        <p:nvPicPr>
          <p:cNvPr id="4" name="Picture 3">
            <a:extLst>
              <a:ext uri="{FF2B5EF4-FFF2-40B4-BE49-F238E27FC236}">
                <a16:creationId xmlns:a16="http://schemas.microsoft.com/office/drawing/2014/main" id="{1FF7B0AA-1F30-7D8B-94CC-97A0B1E216E7}"/>
              </a:ext>
            </a:extLst>
          </p:cNvPr>
          <p:cNvPicPr>
            <a:picLocks noChangeAspect="1"/>
          </p:cNvPicPr>
          <p:nvPr/>
        </p:nvPicPr>
        <p:blipFill>
          <a:blip r:embed="rId2"/>
          <a:stretch>
            <a:fillRect/>
          </a:stretch>
        </p:blipFill>
        <p:spPr>
          <a:xfrm>
            <a:off x="1163686" y="2086296"/>
            <a:ext cx="800100" cy="800100"/>
          </a:xfrm>
          <a:prstGeom prst="rect">
            <a:avLst/>
          </a:prstGeom>
        </p:spPr>
      </p:pic>
      <p:sp>
        <p:nvSpPr>
          <p:cNvPr id="5" name="Rounded Rectangle 4">
            <a:extLst>
              <a:ext uri="{FF2B5EF4-FFF2-40B4-BE49-F238E27FC236}">
                <a16:creationId xmlns:a16="http://schemas.microsoft.com/office/drawing/2014/main" id="{7E0516CE-8725-939A-EE8C-753AF45B52CF}"/>
              </a:ext>
            </a:extLst>
          </p:cNvPr>
          <p:cNvSpPr/>
          <p:nvPr/>
        </p:nvSpPr>
        <p:spPr>
          <a:xfrm>
            <a:off x="4566913" y="2486346"/>
            <a:ext cx="305817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6" name="Text Placeholder 58">
            <a:extLst>
              <a:ext uri="{FF2B5EF4-FFF2-40B4-BE49-F238E27FC236}">
                <a16:creationId xmlns:a16="http://schemas.microsoft.com/office/drawing/2014/main" id="{350726A9-C543-A18A-DF21-D7F5CB6FCB92}"/>
              </a:ext>
            </a:extLst>
          </p:cNvPr>
          <p:cNvSpPr>
            <a:spLocks noGrp="1"/>
          </p:cNvSpPr>
          <p:nvPr>
            <p:ph type="body" sz="quarter" idx="16" hasCustomPrompt="1"/>
          </p:nvPr>
        </p:nvSpPr>
        <p:spPr>
          <a:xfrm>
            <a:off x="4882198" y="3147119"/>
            <a:ext cx="2414954" cy="563761"/>
          </a:xfrm>
        </p:spPr>
        <p:txBody>
          <a:bodyPr anchor="b">
            <a:noAutofit/>
          </a:bodyPr>
          <a:lstStyle>
            <a:lvl1pPr algn="l">
              <a:defRPr sz="2000" b="0" i="0">
                <a:solidFill>
                  <a:schemeClr val="accent3"/>
                </a:solidFill>
                <a:latin typeface="Poppins SemiBold"/>
                <a:cs typeface="Poppins" pitchFamily="2" charset="77"/>
              </a:defRPr>
            </a:lvl1pPr>
          </a:lstStyle>
          <a:p>
            <a:pPr lvl="0"/>
            <a:r>
              <a:rPr lang="en-US"/>
              <a:t>Title in sentence case goes here</a:t>
            </a:r>
          </a:p>
        </p:txBody>
      </p:sp>
      <p:pic>
        <p:nvPicPr>
          <p:cNvPr id="8" name="Picture 7">
            <a:extLst>
              <a:ext uri="{FF2B5EF4-FFF2-40B4-BE49-F238E27FC236}">
                <a16:creationId xmlns:a16="http://schemas.microsoft.com/office/drawing/2014/main" id="{8CDDF5CF-0051-C8CC-0868-827A8F1EF5E9}"/>
              </a:ext>
            </a:extLst>
          </p:cNvPr>
          <p:cNvPicPr>
            <a:picLocks noChangeAspect="1"/>
          </p:cNvPicPr>
          <p:nvPr/>
        </p:nvPicPr>
        <p:blipFill>
          <a:blip r:embed="rId2"/>
          <a:stretch>
            <a:fillRect/>
          </a:stretch>
        </p:blipFill>
        <p:spPr>
          <a:xfrm>
            <a:off x="4888522" y="2086296"/>
            <a:ext cx="800100" cy="800100"/>
          </a:xfrm>
          <a:prstGeom prst="rect">
            <a:avLst/>
          </a:prstGeom>
        </p:spPr>
      </p:pic>
      <p:sp>
        <p:nvSpPr>
          <p:cNvPr id="9" name="Rounded Rectangle 8">
            <a:extLst>
              <a:ext uri="{FF2B5EF4-FFF2-40B4-BE49-F238E27FC236}">
                <a16:creationId xmlns:a16="http://schemas.microsoft.com/office/drawing/2014/main" id="{A0C2FCA1-6762-2A4C-D9D1-61A10AF45C7F}"/>
              </a:ext>
            </a:extLst>
          </p:cNvPr>
          <p:cNvSpPr/>
          <p:nvPr/>
        </p:nvSpPr>
        <p:spPr>
          <a:xfrm>
            <a:off x="8287576" y="2486346"/>
            <a:ext cx="3058173"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0" name="Text Placeholder 58">
            <a:extLst>
              <a:ext uri="{FF2B5EF4-FFF2-40B4-BE49-F238E27FC236}">
                <a16:creationId xmlns:a16="http://schemas.microsoft.com/office/drawing/2014/main" id="{7D4670C0-1F9D-9B82-D486-2A7088DE1398}"/>
              </a:ext>
            </a:extLst>
          </p:cNvPr>
          <p:cNvSpPr>
            <a:spLocks noGrp="1"/>
          </p:cNvSpPr>
          <p:nvPr>
            <p:ph type="body" sz="quarter" idx="18" hasCustomPrompt="1"/>
          </p:nvPr>
        </p:nvSpPr>
        <p:spPr>
          <a:xfrm>
            <a:off x="8602861" y="3147119"/>
            <a:ext cx="2414954" cy="563761"/>
          </a:xfrm>
        </p:spPr>
        <p:txBody>
          <a:bodyPr anchor="b">
            <a:noAutofit/>
          </a:bodyPr>
          <a:lstStyle>
            <a:lvl1pPr algn="l">
              <a:defRPr sz="2000" b="0" i="0">
                <a:solidFill>
                  <a:schemeClr val="accent3"/>
                </a:solidFill>
                <a:latin typeface="Poppins SemiBold"/>
                <a:cs typeface="Poppins" pitchFamily="2" charset="77"/>
              </a:defRPr>
            </a:lvl1pPr>
          </a:lstStyle>
          <a:p>
            <a:pPr lvl="0"/>
            <a:r>
              <a:rPr lang="en-US"/>
              <a:t>Title in sentence case goes here</a:t>
            </a:r>
          </a:p>
        </p:txBody>
      </p:sp>
      <p:pic>
        <p:nvPicPr>
          <p:cNvPr id="12" name="Picture 11">
            <a:extLst>
              <a:ext uri="{FF2B5EF4-FFF2-40B4-BE49-F238E27FC236}">
                <a16:creationId xmlns:a16="http://schemas.microsoft.com/office/drawing/2014/main" id="{D1AE844A-7E8B-1202-0333-A3D9D952FD99}"/>
              </a:ext>
            </a:extLst>
          </p:cNvPr>
          <p:cNvPicPr>
            <a:picLocks noChangeAspect="1"/>
          </p:cNvPicPr>
          <p:nvPr/>
        </p:nvPicPr>
        <p:blipFill>
          <a:blip r:embed="rId2"/>
          <a:stretch>
            <a:fillRect/>
          </a:stretch>
        </p:blipFill>
        <p:spPr>
          <a:xfrm>
            <a:off x="8609185" y="2086296"/>
            <a:ext cx="800100" cy="800100"/>
          </a:xfrm>
          <a:prstGeom prst="rect">
            <a:avLst/>
          </a:prstGeom>
        </p:spPr>
      </p:pic>
      <p:sp>
        <p:nvSpPr>
          <p:cNvPr id="3" name="Text Placeholder 2">
            <a:extLst>
              <a:ext uri="{FF2B5EF4-FFF2-40B4-BE49-F238E27FC236}">
                <a16:creationId xmlns:a16="http://schemas.microsoft.com/office/drawing/2014/main" id="{D87675FE-43D8-79EF-2524-201C00F1821E}"/>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13" name="Picture Placeholder 15">
            <a:extLst>
              <a:ext uri="{FF2B5EF4-FFF2-40B4-BE49-F238E27FC236}">
                <a16:creationId xmlns:a16="http://schemas.microsoft.com/office/drawing/2014/main" id="{F3C0C306-3F27-A373-5F3E-A8606F28BF0B}"/>
              </a:ext>
            </a:extLst>
          </p:cNvPr>
          <p:cNvSpPr>
            <a:spLocks noGrp="1"/>
          </p:cNvSpPr>
          <p:nvPr>
            <p:ph type="pic" sz="quarter" idx="23" hasCustomPrompt="1"/>
          </p:nvPr>
        </p:nvSpPr>
        <p:spPr>
          <a:xfrm>
            <a:off x="5114073" y="2311847"/>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14" name="Picture Placeholder 15">
            <a:extLst>
              <a:ext uri="{FF2B5EF4-FFF2-40B4-BE49-F238E27FC236}">
                <a16:creationId xmlns:a16="http://schemas.microsoft.com/office/drawing/2014/main" id="{D3C275E9-D213-DD4C-17F3-472A08D8BB99}"/>
              </a:ext>
            </a:extLst>
          </p:cNvPr>
          <p:cNvSpPr>
            <a:spLocks noGrp="1"/>
          </p:cNvSpPr>
          <p:nvPr>
            <p:ph type="pic" sz="quarter" idx="24" hasCustomPrompt="1"/>
          </p:nvPr>
        </p:nvSpPr>
        <p:spPr>
          <a:xfrm>
            <a:off x="8832633" y="2311847"/>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15" name="Picture Placeholder 15">
            <a:extLst>
              <a:ext uri="{FF2B5EF4-FFF2-40B4-BE49-F238E27FC236}">
                <a16:creationId xmlns:a16="http://schemas.microsoft.com/office/drawing/2014/main" id="{79B739B8-677B-9CEF-1E13-EF901C874FC1}"/>
              </a:ext>
            </a:extLst>
          </p:cNvPr>
          <p:cNvSpPr>
            <a:spLocks noGrp="1"/>
          </p:cNvSpPr>
          <p:nvPr>
            <p:ph type="pic" sz="quarter" idx="25" hasCustomPrompt="1"/>
          </p:nvPr>
        </p:nvSpPr>
        <p:spPr>
          <a:xfrm>
            <a:off x="1386804" y="2311847"/>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17" name="Text Placeholder 11">
            <a:extLst>
              <a:ext uri="{FF2B5EF4-FFF2-40B4-BE49-F238E27FC236}">
                <a16:creationId xmlns:a16="http://schemas.microsoft.com/office/drawing/2014/main" id="{CE15780D-4489-4667-AC37-ECBDB42ED5A3}"/>
              </a:ext>
            </a:extLst>
          </p:cNvPr>
          <p:cNvSpPr>
            <a:spLocks noGrp="1"/>
          </p:cNvSpPr>
          <p:nvPr>
            <p:ph type="body" sz="quarter" idx="26" hasCustomPrompt="1"/>
          </p:nvPr>
        </p:nvSpPr>
        <p:spPr>
          <a:xfrm>
            <a:off x="1157362" y="3806456"/>
            <a:ext cx="2414954" cy="1980733"/>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18" name="Text Placeholder 11">
            <a:extLst>
              <a:ext uri="{FF2B5EF4-FFF2-40B4-BE49-F238E27FC236}">
                <a16:creationId xmlns:a16="http://schemas.microsoft.com/office/drawing/2014/main" id="{F49B8C27-9302-27BD-9915-6960FBD31115}"/>
              </a:ext>
            </a:extLst>
          </p:cNvPr>
          <p:cNvSpPr>
            <a:spLocks noGrp="1"/>
          </p:cNvSpPr>
          <p:nvPr>
            <p:ph type="body" sz="quarter" idx="27" hasCustomPrompt="1"/>
          </p:nvPr>
        </p:nvSpPr>
        <p:spPr>
          <a:xfrm>
            <a:off x="4875120" y="3806456"/>
            <a:ext cx="2414954" cy="1980733"/>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20" name="Text Placeholder 11">
            <a:extLst>
              <a:ext uri="{FF2B5EF4-FFF2-40B4-BE49-F238E27FC236}">
                <a16:creationId xmlns:a16="http://schemas.microsoft.com/office/drawing/2014/main" id="{B52DC11E-2267-73E7-FBD1-E1305CAA6BD8}"/>
              </a:ext>
            </a:extLst>
          </p:cNvPr>
          <p:cNvSpPr>
            <a:spLocks noGrp="1"/>
          </p:cNvSpPr>
          <p:nvPr>
            <p:ph type="body" sz="quarter" idx="28" hasCustomPrompt="1"/>
          </p:nvPr>
        </p:nvSpPr>
        <p:spPr>
          <a:xfrm>
            <a:off x="8604910" y="3806456"/>
            <a:ext cx="2414954" cy="1980733"/>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7" name="Slide Number Placeholder 5">
            <a:extLst>
              <a:ext uri="{FF2B5EF4-FFF2-40B4-BE49-F238E27FC236}">
                <a16:creationId xmlns:a16="http://schemas.microsoft.com/office/drawing/2014/main" id="{6FDCFB61-8580-17AC-F7C0-C1E7465EE8F5}"/>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1736908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Layout - heading + subheading + icon + heading/bullets card (4)">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2AD45F96-71F6-8763-2686-27EC848C04A7}"/>
              </a:ext>
            </a:extLst>
          </p:cNvPr>
          <p:cNvSpPr/>
          <p:nvPr/>
        </p:nvSpPr>
        <p:spPr>
          <a:xfrm>
            <a:off x="842078" y="2486346"/>
            <a:ext cx="2497470"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5" name="Rounded Rectangle 14">
            <a:extLst>
              <a:ext uri="{FF2B5EF4-FFF2-40B4-BE49-F238E27FC236}">
                <a16:creationId xmlns:a16="http://schemas.microsoft.com/office/drawing/2014/main" id="{23D5173B-0E0D-0120-416B-5953885EFD33}"/>
              </a:ext>
            </a:extLst>
          </p:cNvPr>
          <p:cNvSpPr/>
          <p:nvPr/>
        </p:nvSpPr>
        <p:spPr>
          <a:xfrm>
            <a:off x="3512542" y="2486346"/>
            <a:ext cx="2497470"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9" name="Rounded Rectangle 18">
            <a:extLst>
              <a:ext uri="{FF2B5EF4-FFF2-40B4-BE49-F238E27FC236}">
                <a16:creationId xmlns:a16="http://schemas.microsoft.com/office/drawing/2014/main" id="{9AFA6D9A-27DC-6E27-6922-FD1F4578A897}"/>
              </a:ext>
            </a:extLst>
          </p:cNvPr>
          <p:cNvSpPr/>
          <p:nvPr/>
        </p:nvSpPr>
        <p:spPr>
          <a:xfrm>
            <a:off x="6183005" y="2486346"/>
            <a:ext cx="2497470"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20" name="Rounded Rectangle 19">
            <a:extLst>
              <a:ext uri="{FF2B5EF4-FFF2-40B4-BE49-F238E27FC236}">
                <a16:creationId xmlns:a16="http://schemas.microsoft.com/office/drawing/2014/main" id="{CEC6BB87-ABA2-4192-CC2B-DD88FCF80EE7}"/>
              </a:ext>
            </a:extLst>
          </p:cNvPr>
          <p:cNvSpPr/>
          <p:nvPr/>
        </p:nvSpPr>
        <p:spPr>
          <a:xfrm>
            <a:off x="8853469" y="2486346"/>
            <a:ext cx="2497470" cy="3613150"/>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accent3"/>
                </a:solidFill>
              </a:defRPr>
            </a:lvl1pPr>
          </a:lstStyle>
          <a:p>
            <a:r>
              <a:rPr lang="en-US"/>
              <a:t>Replace with header in sentence case</a:t>
            </a: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973504" y="3176160"/>
            <a:ext cx="2222951" cy="563761"/>
          </a:xfrm>
        </p:spPr>
        <p:txBody>
          <a:bodyPr anchor="b">
            <a:noAutofit/>
          </a:bodyPr>
          <a:lstStyle>
            <a:lvl1pPr algn="l">
              <a:defRPr sz="1800" b="0" i="0">
                <a:solidFill>
                  <a:schemeClr val="accent3"/>
                </a:solidFill>
                <a:latin typeface="Poppins SemiBold"/>
                <a:cs typeface="Poppins" pitchFamily="2" charset="77"/>
              </a:defRPr>
            </a:lvl1pPr>
          </a:lstStyle>
          <a:p>
            <a:pPr lvl="0"/>
            <a:r>
              <a:rPr lang="en-US"/>
              <a:t>Title in sentence case goes here</a:t>
            </a:r>
          </a:p>
        </p:txBody>
      </p:sp>
      <p:pic>
        <p:nvPicPr>
          <p:cNvPr id="4" name="Picture 3">
            <a:extLst>
              <a:ext uri="{FF2B5EF4-FFF2-40B4-BE49-F238E27FC236}">
                <a16:creationId xmlns:a16="http://schemas.microsoft.com/office/drawing/2014/main" id="{1FF7B0AA-1F30-7D8B-94CC-97A0B1E216E7}"/>
              </a:ext>
            </a:extLst>
          </p:cNvPr>
          <p:cNvPicPr>
            <a:picLocks noChangeAspect="1"/>
          </p:cNvPicPr>
          <p:nvPr/>
        </p:nvPicPr>
        <p:blipFill>
          <a:blip r:embed="rId2"/>
          <a:stretch>
            <a:fillRect/>
          </a:stretch>
        </p:blipFill>
        <p:spPr>
          <a:xfrm>
            <a:off x="1023125" y="2096111"/>
            <a:ext cx="800100" cy="800100"/>
          </a:xfrm>
          <a:prstGeom prst="rect">
            <a:avLst/>
          </a:prstGeom>
        </p:spPr>
      </p:pic>
      <p:sp>
        <p:nvSpPr>
          <p:cNvPr id="21" name="Text Placeholder 58">
            <a:extLst>
              <a:ext uri="{FF2B5EF4-FFF2-40B4-BE49-F238E27FC236}">
                <a16:creationId xmlns:a16="http://schemas.microsoft.com/office/drawing/2014/main" id="{7DD1CF38-4D2D-893E-3FAF-B6EC49CFE6B0}"/>
              </a:ext>
            </a:extLst>
          </p:cNvPr>
          <p:cNvSpPr>
            <a:spLocks noGrp="1"/>
          </p:cNvSpPr>
          <p:nvPr>
            <p:ph type="body" sz="quarter" idx="21" hasCustomPrompt="1"/>
          </p:nvPr>
        </p:nvSpPr>
        <p:spPr>
          <a:xfrm>
            <a:off x="3640504" y="3176160"/>
            <a:ext cx="2222951" cy="563761"/>
          </a:xfrm>
        </p:spPr>
        <p:txBody>
          <a:bodyPr anchor="b">
            <a:noAutofit/>
          </a:bodyPr>
          <a:lstStyle>
            <a:lvl1pPr algn="l">
              <a:defRPr sz="1800" b="0" i="0">
                <a:solidFill>
                  <a:schemeClr val="accent3"/>
                </a:solidFill>
                <a:latin typeface="Poppins SemiBold"/>
                <a:cs typeface="Poppins" pitchFamily="2" charset="77"/>
              </a:defRPr>
            </a:lvl1pPr>
          </a:lstStyle>
          <a:p>
            <a:pPr lvl="0"/>
            <a:r>
              <a:rPr lang="en-US"/>
              <a:t>Title in sentence case goes here</a:t>
            </a:r>
          </a:p>
        </p:txBody>
      </p:sp>
      <p:sp>
        <p:nvSpPr>
          <p:cNvPr id="24" name="Text Placeholder 58">
            <a:extLst>
              <a:ext uri="{FF2B5EF4-FFF2-40B4-BE49-F238E27FC236}">
                <a16:creationId xmlns:a16="http://schemas.microsoft.com/office/drawing/2014/main" id="{DE05F246-9CB2-6911-CA63-BCB5F5513526}"/>
              </a:ext>
            </a:extLst>
          </p:cNvPr>
          <p:cNvSpPr>
            <a:spLocks noGrp="1"/>
          </p:cNvSpPr>
          <p:nvPr>
            <p:ph type="body" sz="quarter" idx="24" hasCustomPrompt="1"/>
          </p:nvPr>
        </p:nvSpPr>
        <p:spPr>
          <a:xfrm>
            <a:off x="6318389" y="3176160"/>
            <a:ext cx="2222951" cy="563761"/>
          </a:xfrm>
        </p:spPr>
        <p:txBody>
          <a:bodyPr anchor="b">
            <a:noAutofit/>
          </a:bodyPr>
          <a:lstStyle>
            <a:lvl1pPr algn="l">
              <a:defRPr sz="1800" b="0" i="0">
                <a:solidFill>
                  <a:schemeClr val="accent3"/>
                </a:solidFill>
                <a:latin typeface="Poppins SemiBold"/>
                <a:cs typeface="Poppins" pitchFamily="2" charset="77"/>
              </a:defRPr>
            </a:lvl1pPr>
          </a:lstStyle>
          <a:p>
            <a:pPr lvl="0"/>
            <a:r>
              <a:rPr lang="en-US"/>
              <a:t>Title in sentence case goes here</a:t>
            </a:r>
          </a:p>
        </p:txBody>
      </p:sp>
      <p:sp>
        <p:nvSpPr>
          <p:cNvPr id="28" name="Text Placeholder 58">
            <a:extLst>
              <a:ext uri="{FF2B5EF4-FFF2-40B4-BE49-F238E27FC236}">
                <a16:creationId xmlns:a16="http://schemas.microsoft.com/office/drawing/2014/main" id="{2E6CDFB6-E7B9-2E7C-2ACA-3196EC5FD6E2}"/>
              </a:ext>
            </a:extLst>
          </p:cNvPr>
          <p:cNvSpPr>
            <a:spLocks noGrp="1"/>
          </p:cNvSpPr>
          <p:nvPr>
            <p:ph type="body" sz="quarter" idx="27" hasCustomPrompt="1"/>
          </p:nvPr>
        </p:nvSpPr>
        <p:spPr>
          <a:xfrm>
            <a:off x="8985389" y="3176160"/>
            <a:ext cx="2222951" cy="563761"/>
          </a:xfrm>
        </p:spPr>
        <p:txBody>
          <a:bodyPr anchor="b">
            <a:noAutofit/>
          </a:bodyPr>
          <a:lstStyle>
            <a:lvl1pPr algn="l">
              <a:defRPr sz="1800" b="0" i="0">
                <a:solidFill>
                  <a:schemeClr val="accent3"/>
                </a:solidFill>
                <a:latin typeface="Poppins SemiBold"/>
                <a:cs typeface="Poppins" pitchFamily="2" charset="77"/>
              </a:defRPr>
            </a:lvl1pPr>
          </a:lstStyle>
          <a:p>
            <a:pPr lvl="0"/>
            <a:r>
              <a:rPr lang="en-US"/>
              <a:t>Title in sentence case goes here</a:t>
            </a:r>
          </a:p>
        </p:txBody>
      </p:sp>
      <p:pic>
        <p:nvPicPr>
          <p:cNvPr id="33" name="Picture 32">
            <a:extLst>
              <a:ext uri="{FF2B5EF4-FFF2-40B4-BE49-F238E27FC236}">
                <a16:creationId xmlns:a16="http://schemas.microsoft.com/office/drawing/2014/main" id="{C9AC364B-60C7-B74A-9E97-9B132523423F}"/>
              </a:ext>
            </a:extLst>
          </p:cNvPr>
          <p:cNvPicPr>
            <a:picLocks noChangeAspect="1"/>
          </p:cNvPicPr>
          <p:nvPr/>
        </p:nvPicPr>
        <p:blipFill>
          <a:blip r:embed="rId2"/>
          <a:stretch>
            <a:fillRect/>
          </a:stretch>
        </p:blipFill>
        <p:spPr>
          <a:xfrm>
            <a:off x="3697659" y="2096111"/>
            <a:ext cx="800100" cy="800100"/>
          </a:xfrm>
          <a:prstGeom prst="rect">
            <a:avLst/>
          </a:prstGeom>
        </p:spPr>
      </p:pic>
      <p:pic>
        <p:nvPicPr>
          <p:cNvPr id="34" name="Picture 33">
            <a:extLst>
              <a:ext uri="{FF2B5EF4-FFF2-40B4-BE49-F238E27FC236}">
                <a16:creationId xmlns:a16="http://schemas.microsoft.com/office/drawing/2014/main" id="{996E2336-90DF-23FC-F06A-A99F66BD12F4}"/>
              </a:ext>
            </a:extLst>
          </p:cNvPr>
          <p:cNvPicPr>
            <a:picLocks noChangeAspect="1"/>
          </p:cNvPicPr>
          <p:nvPr/>
        </p:nvPicPr>
        <p:blipFill>
          <a:blip r:embed="rId2"/>
          <a:stretch>
            <a:fillRect/>
          </a:stretch>
        </p:blipFill>
        <p:spPr>
          <a:xfrm>
            <a:off x="6365445" y="2096111"/>
            <a:ext cx="800100" cy="800100"/>
          </a:xfrm>
          <a:prstGeom prst="rect">
            <a:avLst/>
          </a:prstGeom>
        </p:spPr>
      </p:pic>
      <p:pic>
        <p:nvPicPr>
          <p:cNvPr id="36" name="Picture 35">
            <a:extLst>
              <a:ext uri="{FF2B5EF4-FFF2-40B4-BE49-F238E27FC236}">
                <a16:creationId xmlns:a16="http://schemas.microsoft.com/office/drawing/2014/main" id="{2A29CB45-D227-AE1C-8627-63BBAFF6D8AB}"/>
              </a:ext>
            </a:extLst>
          </p:cNvPr>
          <p:cNvPicPr>
            <a:picLocks noChangeAspect="1"/>
          </p:cNvPicPr>
          <p:nvPr/>
        </p:nvPicPr>
        <p:blipFill>
          <a:blip r:embed="rId2"/>
          <a:stretch>
            <a:fillRect/>
          </a:stretch>
        </p:blipFill>
        <p:spPr>
          <a:xfrm>
            <a:off x="9042657" y="2096111"/>
            <a:ext cx="800100" cy="800100"/>
          </a:xfrm>
          <a:prstGeom prst="rect">
            <a:avLst/>
          </a:prstGeom>
        </p:spPr>
      </p:pic>
      <p:sp>
        <p:nvSpPr>
          <p:cNvPr id="3" name="Text Placeholder 2">
            <a:extLst>
              <a:ext uri="{FF2B5EF4-FFF2-40B4-BE49-F238E27FC236}">
                <a16:creationId xmlns:a16="http://schemas.microsoft.com/office/drawing/2014/main" id="{B16ECAFE-2C13-85F1-3EEC-5AA051FD8E75}"/>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5" name="Picture Placeholder 15">
            <a:extLst>
              <a:ext uri="{FF2B5EF4-FFF2-40B4-BE49-F238E27FC236}">
                <a16:creationId xmlns:a16="http://schemas.microsoft.com/office/drawing/2014/main" id="{A945F0BD-7492-56D8-A737-5E318801D820}"/>
              </a:ext>
            </a:extLst>
          </p:cNvPr>
          <p:cNvSpPr>
            <a:spLocks noGrp="1"/>
          </p:cNvSpPr>
          <p:nvPr>
            <p:ph type="pic" sz="quarter" idx="23" hasCustomPrompt="1"/>
          </p:nvPr>
        </p:nvSpPr>
        <p:spPr>
          <a:xfrm>
            <a:off x="1248676" y="230775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6" name="Picture Placeholder 15">
            <a:extLst>
              <a:ext uri="{FF2B5EF4-FFF2-40B4-BE49-F238E27FC236}">
                <a16:creationId xmlns:a16="http://schemas.microsoft.com/office/drawing/2014/main" id="{D6F806D1-A985-063E-2DDA-B88FD96D3A01}"/>
              </a:ext>
            </a:extLst>
          </p:cNvPr>
          <p:cNvSpPr>
            <a:spLocks noGrp="1"/>
          </p:cNvSpPr>
          <p:nvPr>
            <p:ph type="pic" sz="quarter" idx="29" hasCustomPrompt="1"/>
          </p:nvPr>
        </p:nvSpPr>
        <p:spPr>
          <a:xfrm>
            <a:off x="3918724" y="230775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7" name="Picture Placeholder 15">
            <a:extLst>
              <a:ext uri="{FF2B5EF4-FFF2-40B4-BE49-F238E27FC236}">
                <a16:creationId xmlns:a16="http://schemas.microsoft.com/office/drawing/2014/main" id="{3B463660-D269-F283-1AA7-179BAFD77E05}"/>
              </a:ext>
            </a:extLst>
          </p:cNvPr>
          <p:cNvSpPr>
            <a:spLocks noGrp="1"/>
          </p:cNvSpPr>
          <p:nvPr>
            <p:ph type="pic" sz="quarter" idx="30" hasCustomPrompt="1"/>
          </p:nvPr>
        </p:nvSpPr>
        <p:spPr>
          <a:xfrm>
            <a:off x="6588772" y="230775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8" name="Picture Placeholder 15">
            <a:extLst>
              <a:ext uri="{FF2B5EF4-FFF2-40B4-BE49-F238E27FC236}">
                <a16:creationId xmlns:a16="http://schemas.microsoft.com/office/drawing/2014/main" id="{CF49A9A5-8F39-A349-EAC2-0445EA554326}"/>
              </a:ext>
            </a:extLst>
          </p:cNvPr>
          <p:cNvSpPr>
            <a:spLocks noGrp="1"/>
          </p:cNvSpPr>
          <p:nvPr>
            <p:ph type="pic" sz="quarter" idx="31" hasCustomPrompt="1"/>
          </p:nvPr>
        </p:nvSpPr>
        <p:spPr>
          <a:xfrm>
            <a:off x="9267964" y="230775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9" name="Text Placeholder 11">
            <a:extLst>
              <a:ext uri="{FF2B5EF4-FFF2-40B4-BE49-F238E27FC236}">
                <a16:creationId xmlns:a16="http://schemas.microsoft.com/office/drawing/2014/main" id="{D2492040-8BA5-6E3A-B1B0-BD684160D27A}"/>
              </a:ext>
            </a:extLst>
          </p:cNvPr>
          <p:cNvSpPr>
            <a:spLocks noGrp="1"/>
          </p:cNvSpPr>
          <p:nvPr>
            <p:ph type="body" sz="quarter" idx="25" hasCustomPrompt="1"/>
          </p:nvPr>
        </p:nvSpPr>
        <p:spPr>
          <a:xfrm>
            <a:off x="973504" y="3827722"/>
            <a:ext cx="2222951" cy="2115878"/>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10" name="Text Placeholder 11">
            <a:extLst>
              <a:ext uri="{FF2B5EF4-FFF2-40B4-BE49-F238E27FC236}">
                <a16:creationId xmlns:a16="http://schemas.microsoft.com/office/drawing/2014/main" id="{F0D3EC94-D7B1-922A-9C3E-92A7E9131979}"/>
              </a:ext>
            </a:extLst>
          </p:cNvPr>
          <p:cNvSpPr>
            <a:spLocks noGrp="1"/>
          </p:cNvSpPr>
          <p:nvPr>
            <p:ph type="body" sz="quarter" idx="32" hasCustomPrompt="1"/>
          </p:nvPr>
        </p:nvSpPr>
        <p:spPr>
          <a:xfrm>
            <a:off x="3643552" y="3827722"/>
            <a:ext cx="2222951" cy="2115878"/>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11" name="Text Placeholder 11">
            <a:extLst>
              <a:ext uri="{FF2B5EF4-FFF2-40B4-BE49-F238E27FC236}">
                <a16:creationId xmlns:a16="http://schemas.microsoft.com/office/drawing/2014/main" id="{CB76D534-8A9B-9EE2-693F-088D3B04F34A}"/>
              </a:ext>
            </a:extLst>
          </p:cNvPr>
          <p:cNvSpPr>
            <a:spLocks noGrp="1"/>
          </p:cNvSpPr>
          <p:nvPr>
            <p:ph type="body" sz="quarter" idx="33" hasCustomPrompt="1"/>
          </p:nvPr>
        </p:nvSpPr>
        <p:spPr>
          <a:xfrm>
            <a:off x="6313600" y="3827722"/>
            <a:ext cx="2222951" cy="2115878"/>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12" name="Text Placeholder 11">
            <a:extLst>
              <a:ext uri="{FF2B5EF4-FFF2-40B4-BE49-F238E27FC236}">
                <a16:creationId xmlns:a16="http://schemas.microsoft.com/office/drawing/2014/main" id="{5DAA6CBA-9C87-3B83-8C2A-A6DB5A2E1A25}"/>
              </a:ext>
            </a:extLst>
          </p:cNvPr>
          <p:cNvSpPr>
            <a:spLocks noGrp="1"/>
          </p:cNvSpPr>
          <p:nvPr>
            <p:ph type="body" sz="quarter" idx="34" hasCustomPrompt="1"/>
          </p:nvPr>
        </p:nvSpPr>
        <p:spPr>
          <a:xfrm>
            <a:off x="8983648" y="3827722"/>
            <a:ext cx="2222951" cy="2115878"/>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2" name="Slide Number Placeholder 5">
            <a:extLst>
              <a:ext uri="{FF2B5EF4-FFF2-40B4-BE49-F238E27FC236}">
                <a16:creationId xmlns:a16="http://schemas.microsoft.com/office/drawing/2014/main" id="{3C1D091C-DAFE-7B1F-735A-2714746042CC}"/>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4154215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ayout - heading + subheading + statistic / bullets card - orang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020D3-BD3E-B628-7FF4-90434616BAB4}"/>
              </a:ext>
            </a:extLst>
          </p:cNvPr>
          <p:cNvPicPr>
            <a:picLocks noChangeAspect="1"/>
          </p:cNvPicPr>
          <p:nvPr/>
        </p:nvPicPr>
        <p:blipFill>
          <a:blip r:embed="rId2"/>
          <a:srcRect/>
          <a:stretch/>
        </p:blipFill>
        <p:spPr>
          <a:xfrm>
            <a:off x="7719356" y="1826722"/>
            <a:ext cx="3868015" cy="4368102"/>
          </a:xfrm>
          <a:prstGeom prst="rect">
            <a:avLst/>
          </a:prstGeom>
        </p:spPr>
      </p:pic>
      <p:pic>
        <p:nvPicPr>
          <p:cNvPr id="6" name="Picture 5">
            <a:extLst>
              <a:ext uri="{FF2B5EF4-FFF2-40B4-BE49-F238E27FC236}">
                <a16:creationId xmlns:a16="http://schemas.microsoft.com/office/drawing/2014/main" id="{207935A9-7A70-3BFE-38D3-4A7D02BB96AD}"/>
              </a:ext>
            </a:extLst>
          </p:cNvPr>
          <p:cNvPicPr>
            <a:picLocks noChangeAspect="1"/>
          </p:cNvPicPr>
          <p:nvPr/>
        </p:nvPicPr>
        <p:blipFill>
          <a:blip r:embed="rId2"/>
          <a:srcRect/>
          <a:stretch/>
        </p:blipFill>
        <p:spPr>
          <a:xfrm>
            <a:off x="4148384" y="1826722"/>
            <a:ext cx="3868015" cy="4368102"/>
          </a:xfrm>
          <a:prstGeom prst="rect">
            <a:avLst/>
          </a:prstGeom>
        </p:spPr>
      </p:pic>
      <p:pic>
        <p:nvPicPr>
          <p:cNvPr id="10" name="Picture 9">
            <a:extLst>
              <a:ext uri="{FF2B5EF4-FFF2-40B4-BE49-F238E27FC236}">
                <a16:creationId xmlns:a16="http://schemas.microsoft.com/office/drawing/2014/main" id="{7AF92E7C-4AA9-DDA3-F9FD-EB80EAE63603}"/>
              </a:ext>
            </a:extLst>
          </p:cNvPr>
          <p:cNvPicPr>
            <a:picLocks noChangeAspect="1"/>
          </p:cNvPicPr>
          <p:nvPr/>
        </p:nvPicPr>
        <p:blipFill>
          <a:blip r:embed="rId2"/>
          <a:srcRect/>
          <a:stretch/>
        </p:blipFill>
        <p:spPr>
          <a:xfrm>
            <a:off x="396788" y="1831818"/>
            <a:ext cx="3863502" cy="4363006"/>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accent3"/>
                </a:solidFill>
              </a:defRPr>
            </a:lvl1pPr>
          </a:lstStyle>
          <a:p>
            <a:r>
              <a:rPr lang="en-US"/>
              <a:t>Replace with header in sentence case</a:t>
            </a: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138955" y="2816056"/>
            <a:ext cx="2353992" cy="571359"/>
          </a:xfrm>
        </p:spPr>
        <p:txBody>
          <a:bodyPr anchor="t">
            <a:noAutofit/>
          </a:bodyPr>
          <a:lstStyle>
            <a:lvl1pPr algn="l">
              <a:defRPr sz="4000" b="0" i="0">
                <a:solidFill>
                  <a:schemeClr val="accent1"/>
                </a:solidFill>
                <a:latin typeface="Poppins SemiBold"/>
                <a:cs typeface="Poppins" pitchFamily="2" charset="77"/>
              </a:defRPr>
            </a:lvl1pPr>
          </a:lstStyle>
          <a:p>
            <a:pPr lvl="0"/>
            <a:r>
              <a:rPr lang="en-US"/>
              <a:t>35%</a:t>
            </a:r>
          </a:p>
        </p:txBody>
      </p:sp>
      <p:sp>
        <p:nvSpPr>
          <p:cNvPr id="61" name="Text Placeholder 58">
            <a:extLst>
              <a:ext uri="{FF2B5EF4-FFF2-40B4-BE49-F238E27FC236}">
                <a16:creationId xmlns:a16="http://schemas.microsoft.com/office/drawing/2014/main" id="{822F1E3C-53D8-77FD-B332-20F246D8C8EA}"/>
              </a:ext>
            </a:extLst>
          </p:cNvPr>
          <p:cNvSpPr>
            <a:spLocks noGrp="1"/>
          </p:cNvSpPr>
          <p:nvPr>
            <p:ph type="body" sz="quarter" idx="15" hasCustomPrompt="1"/>
          </p:nvPr>
        </p:nvSpPr>
        <p:spPr>
          <a:xfrm>
            <a:off x="1138956" y="3489037"/>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br>
              <a:rPr lang="en-US">
                <a:solidFill>
                  <a:srgbClr val="20202A"/>
                </a:solidFill>
                <a:effectLst/>
                <a:latin typeface="Noto Sans" panose="020B0502040504020204" pitchFamily="34" charset="0"/>
              </a:rPr>
            </a:br>
            <a:r>
              <a:rPr lang="en-US">
                <a:solidFill>
                  <a:srgbClr val="20202A"/>
                </a:solidFill>
                <a:effectLst/>
                <a:latin typeface="Noto Sans" panose="020B0502040504020204" pitchFamily="34" charset="0"/>
              </a:rPr>
              <a:t>here</a:t>
            </a:r>
          </a:p>
          <a:p>
            <a:pPr lvl="0"/>
            <a:endParaRPr lang="en-US"/>
          </a:p>
          <a:p>
            <a:pPr lvl="0"/>
            <a:endParaRPr lang="en-US"/>
          </a:p>
        </p:txBody>
      </p:sp>
      <p:sp>
        <p:nvSpPr>
          <p:cNvPr id="4" name="Text Placeholder 58">
            <a:extLst>
              <a:ext uri="{FF2B5EF4-FFF2-40B4-BE49-F238E27FC236}">
                <a16:creationId xmlns:a16="http://schemas.microsoft.com/office/drawing/2014/main" id="{8A15E23B-7626-BEAB-C4AC-248D610F0F3C}"/>
              </a:ext>
            </a:extLst>
          </p:cNvPr>
          <p:cNvSpPr>
            <a:spLocks noGrp="1"/>
          </p:cNvSpPr>
          <p:nvPr>
            <p:ph type="body" sz="quarter" idx="23" hasCustomPrompt="1"/>
          </p:nvPr>
        </p:nvSpPr>
        <p:spPr>
          <a:xfrm>
            <a:off x="4912302" y="2816056"/>
            <a:ext cx="2353992" cy="571359"/>
          </a:xfrm>
        </p:spPr>
        <p:txBody>
          <a:bodyPr anchor="t">
            <a:noAutofit/>
          </a:bodyPr>
          <a:lstStyle>
            <a:lvl1pPr algn="l">
              <a:defRPr sz="4000" b="0" i="0">
                <a:solidFill>
                  <a:schemeClr val="accent1"/>
                </a:solidFill>
                <a:latin typeface="Poppins SemiBold"/>
                <a:cs typeface="Poppins" pitchFamily="2" charset="77"/>
              </a:defRPr>
            </a:lvl1pPr>
          </a:lstStyle>
          <a:p>
            <a:pPr lvl="0"/>
            <a:r>
              <a:rPr lang="en-US"/>
              <a:t>35%</a:t>
            </a:r>
          </a:p>
        </p:txBody>
      </p:sp>
      <p:sp>
        <p:nvSpPr>
          <p:cNvPr id="5" name="Text Placeholder 58">
            <a:extLst>
              <a:ext uri="{FF2B5EF4-FFF2-40B4-BE49-F238E27FC236}">
                <a16:creationId xmlns:a16="http://schemas.microsoft.com/office/drawing/2014/main" id="{D98412E5-7FF7-99C3-82DC-E820EF0D529C}"/>
              </a:ext>
            </a:extLst>
          </p:cNvPr>
          <p:cNvSpPr>
            <a:spLocks noGrp="1"/>
          </p:cNvSpPr>
          <p:nvPr>
            <p:ph type="body" sz="quarter" idx="24" hasCustomPrompt="1"/>
          </p:nvPr>
        </p:nvSpPr>
        <p:spPr>
          <a:xfrm>
            <a:off x="4912303" y="3489037"/>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8" name="Text Placeholder 58">
            <a:extLst>
              <a:ext uri="{FF2B5EF4-FFF2-40B4-BE49-F238E27FC236}">
                <a16:creationId xmlns:a16="http://schemas.microsoft.com/office/drawing/2014/main" id="{A4BD5699-A823-AA94-DAAD-7F7149D65586}"/>
              </a:ext>
            </a:extLst>
          </p:cNvPr>
          <p:cNvSpPr>
            <a:spLocks noGrp="1"/>
          </p:cNvSpPr>
          <p:nvPr>
            <p:ph type="body" sz="quarter" idx="26" hasCustomPrompt="1"/>
          </p:nvPr>
        </p:nvSpPr>
        <p:spPr>
          <a:xfrm>
            <a:off x="8465730" y="2816056"/>
            <a:ext cx="2353992" cy="571359"/>
          </a:xfrm>
        </p:spPr>
        <p:txBody>
          <a:bodyPr anchor="t">
            <a:noAutofit/>
          </a:bodyPr>
          <a:lstStyle>
            <a:lvl1pPr algn="l">
              <a:defRPr sz="4000" b="0" i="0">
                <a:solidFill>
                  <a:schemeClr val="accent1"/>
                </a:solidFill>
                <a:latin typeface="Poppins SemiBold"/>
                <a:cs typeface="Poppins" pitchFamily="2" charset="77"/>
              </a:defRPr>
            </a:lvl1pPr>
          </a:lstStyle>
          <a:p>
            <a:pPr lvl="0"/>
            <a:r>
              <a:rPr lang="en-US"/>
              <a:t>35%</a:t>
            </a:r>
          </a:p>
        </p:txBody>
      </p:sp>
      <p:sp>
        <p:nvSpPr>
          <p:cNvPr id="9" name="Text Placeholder 58">
            <a:extLst>
              <a:ext uri="{FF2B5EF4-FFF2-40B4-BE49-F238E27FC236}">
                <a16:creationId xmlns:a16="http://schemas.microsoft.com/office/drawing/2014/main" id="{F97FAD43-7079-83E3-33CA-E297936DC7B0}"/>
              </a:ext>
            </a:extLst>
          </p:cNvPr>
          <p:cNvSpPr>
            <a:spLocks noGrp="1"/>
          </p:cNvSpPr>
          <p:nvPr>
            <p:ph type="body" sz="quarter" idx="27" hasCustomPrompt="1"/>
          </p:nvPr>
        </p:nvSpPr>
        <p:spPr>
          <a:xfrm>
            <a:off x="8465731" y="3489037"/>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7" name="Text Placeholder 2">
            <a:extLst>
              <a:ext uri="{FF2B5EF4-FFF2-40B4-BE49-F238E27FC236}">
                <a16:creationId xmlns:a16="http://schemas.microsoft.com/office/drawing/2014/main" id="{E20C7BB5-F98D-703C-301F-0AF2CD856D62}"/>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13" name="Text Placeholder 11">
            <a:extLst>
              <a:ext uri="{FF2B5EF4-FFF2-40B4-BE49-F238E27FC236}">
                <a16:creationId xmlns:a16="http://schemas.microsoft.com/office/drawing/2014/main" id="{B2FC136B-DC9B-FB4E-6C4C-40C1EE370D99}"/>
              </a:ext>
            </a:extLst>
          </p:cNvPr>
          <p:cNvSpPr>
            <a:spLocks noGrp="1"/>
          </p:cNvSpPr>
          <p:nvPr>
            <p:ph type="body" sz="quarter" idx="25" hasCustomPrompt="1"/>
          </p:nvPr>
        </p:nvSpPr>
        <p:spPr>
          <a:xfrm>
            <a:off x="1138955" y="4468090"/>
            <a:ext cx="2353992" cy="1062161"/>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cxnSp>
        <p:nvCxnSpPr>
          <p:cNvPr id="15" name="Straight Connector 14">
            <a:extLst>
              <a:ext uri="{FF2B5EF4-FFF2-40B4-BE49-F238E27FC236}">
                <a16:creationId xmlns:a16="http://schemas.microsoft.com/office/drawing/2014/main" id="{82090FD7-4388-E158-6468-7D8C4B76D264}"/>
              </a:ext>
            </a:extLst>
          </p:cNvPr>
          <p:cNvCxnSpPr>
            <a:cxnSpLocks/>
          </p:cNvCxnSpPr>
          <p:nvPr/>
        </p:nvCxnSpPr>
        <p:spPr>
          <a:xfrm>
            <a:off x="1138955" y="4341737"/>
            <a:ext cx="2353992" cy="0"/>
          </a:xfrm>
          <a:prstGeom prst="line">
            <a:avLst/>
          </a:prstGeom>
          <a:ln w="12700">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11">
            <a:extLst>
              <a:ext uri="{FF2B5EF4-FFF2-40B4-BE49-F238E27FC236}">
                <a16:creationId xmlns:a16="http://schemas.microsoft.com/office/drawing/2014/main" id="{D270DE7C-3555-7442-5D26-DAC863D80ED2}"/>
              </a:ext>
            </a:extLst>
          </p:cNvPr>
          <p:cNvSpPr>
            <a:spLocks noGrp="1"/>
          </p:cNvSpPr>
          <p:nvPr>
            <p:ph type="body" sz="quarter" idx="28" hasCustomPrompt="1"/>
          </p:nvPr>
        </p:nvSpPr>
        <p:spPr>
          <a:xfrm>
            <a:off x="4910855" y="4468090"/>
            <a:ext cx="2353992" cy="1062161"/>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cxnSp>
        <p:nvCxnSpPr>
          <p:cNvPr id="21" name="Straight Connector 20">
            <a:extLst>
              <a:ext uri="{FF2B5EF4-FFF2-40B4-BE49-F238E27FC236}">
                <a16:creationId xmlns:a16="http://schemas.microsoft.com/office/drawing/2014/main" id="{CBEC7B56-D17D-49BE-512E-1BE18C962C6F}"/>
              </a:ext>
            </a:extLst>
          </p:cNvPr>
          <p:cNvCxnSpPr>
            <a:cxnSpLocks/>
          </p:cNvCxnSpPr>
          <p:nvPr/>
        </p:nvCxnSpPr>
        <p:spPr>
          <a:xfrm>
            <a:off x="4910855" y="4341737"/>
            <a:ext cx="2353992" cy="0"/>
          </a:xfrm>
          <a:prstGeom prst="line">
            <a:avLst/>
          </a:prstGeom>
          <a:ln w="12700">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2" name="Text Placeholder 11">
            <a:extLst>
              <a:ext uri="{FF2B5EF4-FFF2-40B4-BE49-F238E27FC236}">
                <a16:creationId xmlns:a16="http://schemas.microsoft.com/office/drawing/2014/main" id="{0BAC100E-7B31-77F5-51CF-53201565E12B}"/>
              </a:ext>
            </a:extLst>
          </p:cNvPr>
          <p:cNvSpPr>
            <a:spLocks noGrp="1"/>
          </p:cNvSpPr>
          <p:nvPr>
            <p:ph type="body" sz="quarter" idx="29" hasCustomPrompt="1"/>
          </p:nvPr>
        </p:nvSpPr>
        <p:spPr>
          <a:xfrm>
            <a:off x="8464546" y="4468090"/>
            <a:ext cx="2353992" cy="1062161"/>
          </a:xfrm>
        </p:spPr>
        <p:txBody>
          <a:bodyPr lIns="91440" rIns="0"/>
          <a:lstStyle>
            <a:lvl1pPr marL="234950" indent="-174625">
              <a:lnSpc>
                <a:spcPct val="100000"/>
              </a:lnSpc>
              <a:spcBef>
                <a:spcPts val="1000"/>
              </a:spcBef>
              <a:buClr>
                <a:schemeClr val="accent1"/>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cxnSp>
        <p:nvCxnSpPr>
          <p:cNvPr id="24" name="Straight Connector 23">
            <a:extLst>
              <a:ext uri="{FF2B5EF4-FFF2-40B4-BE49-F238E27FC236}">
                <a16:creationId xmlns:a16="http://schemas.microsoft.com/office/drawing/2014/main" id="{DA3BB1E9-736F-21C0-A9AB-6E03483BC6F9}"/>
              </a:ext>
            </a:extLst>
          </p:cNvPr>
          <p:cNvCxnSpPr>
            <a:cxnSpLocks/>
          </p:cNvCxnSpPr>
          <p:nvPr/>
        </p:nvCxnSpPr>
        <p:spPr>
          <a:xfrm>
            <a:off x="8464546" y="4341737"/>
            <a:ext cx="2353992" cy="0"/>
          </a:xfrm>
          <a:prstGeom prst="line">
            <a:avLst/>
          </a:prstGeom>
          <a:ln w="12700">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D3D0D382-EA5F-960E-3BEF-E9B3CBD54E56}"/>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1373432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Layout - heading + subheading + statistic / bullets card - cyan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DC1F7F-60FF-B001-EE64-4A9EC21318BD}"/>
              </a:ext>
            </a:extLst>
          </p:cNvPr>
          <p:cNvPicPr>
            <a:picLocks noChangeAspect="1"/>
          </p:cNvPicPr>
          <p:nvPr/>
        </p:nvPicPr>
        <p:blipFill>
          <a:blip r:embed="rId2"/>
          <a:srcRect/>
          <a:stretch/>
        </p:blipFill>
        <p:spPr>
          <a:xfrm>
            <a:off x="410061" y="1834366"/>
            <a:ext cx="3863503" cy="4363006"/>
          </a:xfrm>
          <a:prstGeom prst="rect">
            <a:avLst/>
          </a:prstGeom>
        </p:spPr>
      </p:pic>
      <p:pic>
        <p:nvPicPr>
          <p:cNvPr id="11" name="Picture 10">
            <a:extLst>
              <a:ext uri="{FF2B5EF4-FFF2-40B4-BE49-F238E27FC236}">
                <a16:creationId xmlns:a16="http://schemas.microsoft.com/office/drawing/2014/main" id="{5235EB94-593A-D72E-8731-B109EF2BE79F}"/>
              </a:ext>
            </a:extLst>
          </p:cNvPr>
          <p:cNvPicPr>
            <a:picLocks noChangeAspect="1"/>
          </p:cNvPicPr>
          <p:nvPr/>
        </p:nvPicPr>
        <p:blipFill>
          <a:blip r:embed="rId2"/>
          <a:srcRect/>
          <a:stretch/>
        </p:blipFill>
        <p:spPr>
          <a:xfrm>
            <a:off x="7732629" y="1831818"/>
            <a:ext cx="3868016" cy="4368102"/>
          </a:xfrm>
          <a:prstGeom prst="rect">
            <a:avLst/>
          </a:prstGeom>
        </p:spPr>
      </p:pic>
      <p:pic>
        <p:nvPicPr>
          <p:cNvPr id="12" name="Picture 11">
            <a:extLst>
              <a:ext uri="{FF2B5EF4-FFF2-40B4-BE49-F238E27FC236}">
                <a16:creationId xmlns:a16="http://schemas.microsoft.com/office/drawing/2014/main" id="{7749E96E-9DD3-89C6-BEF0-FB0F0AFD3050}"/>
              </a:ext>
            </a:extLst>
          </p:cNvPr>
          <p:cNvPicPr>
            <a:picLocks noChangeAspect="1"/>
          </p:cNvPicPr>
          <p:nvPr/>
        </p:nvPicPr>
        <p:blipFill>
          <a:blip r:embed="rId2"/>
          <a:srcRect/>
          <a:stretch/>
        </p:blipFill>
        <p:spPr>
          <a:xfrm>
            <a:off x="4161657" y="1831818"/>
            <a:ext cx="3868016" cy="4368102"/>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accent3"/>
                </a:solidFill>
              </a:defRPr>
            </a:lvl1pPr>
          </a:lstStyle>
          <a:p>
            <a:r>
              <a:rPr lang="en-US"/>
              <a:t>Replace with header in sentence case</a:t>
            </a:r>
          </a:p>
        </p:txBody>
      </p:sp>
      <p:sp>
        <p:nvSpPr>
          <p:cNvPr id="7" name="Text Placeholder 2">
            <a:extLst>
              <a:ext uri="{FF2B5EF4-FFF2-40B4-BE49-F238E27FC236}">
                <a16:creationId xmlns:a16="http://schemas.microsoft.com/office/drawing/2014/main" id="{E20C7BB5-F98D-703C-301F-0AF2CD856D62}"/>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2" name="Text Placeholder 58">
            <a:extLst>
              <a:ext uri="{FF2B5EF4-FFF2-40B4-BE49-F238E27FC236}">
                <a16:creationId xmlns:a16="http://schemas.microsoft.com/office/drawing/2014/main" id="{10F28D26-7A6B-90F0-B944-1C567DC70610}"/>
              </a:ext>
            </a:extLst>
          </p:cNvPr>
          <p:cNvSpPr>
            <a:spLocks noGrp="1"/>
          </p:cNvSpPr>
          <p:nvPr>
            <p:ph type="body" sz="quarter" idx="13" hasCustomPrompt="1"/>
          </p:nvPr>
        </p:nvSpPr>
        <p:spPr>
          <a:xfrm>
            <a:off x="1138955" y="2816056"/>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3" name="Text Placeholder 58">
            <a:extLst>
              <a:ext uri="{FF2B5EF4-FFF2-40B4-BE49-F238E27FC236}">
                <a16:creationId xmlns:a16="http://schemas.microsoft.com/office/drawing/2014/main" id="{A343D80A-7CF6-BC87-9B21-2C0BF872193A}"/>
              </a:ext>
            </a:extLst>
          </p:cNvPr>
          <p:cNvSpPr>
            <a:spLocks noGrp="1"/>
          </p:cNvSpPr>
          <p:nvPr>
            <p:ph type="body" sz="quarter" idx="15" hasCustomPrompt="1"/>
          </p:nvPr>
        </p:nvSpPr>
        <p:spPr>
          <a:xfrm>
            <a:off x="1138956" y="3489037"/>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br>
              <a:rPr lang="en-US">
                <a:solidFill>
                  <a:srgbClr val="20202A"/>
                </a:solidFill>
                <a:effectLst/>
                <a:latin typeface="Noto Sans" panose="020B0502040504020204" pitchFamily="34" charset="0"/>
              </a:rPr>
            </a:br>
            <a:r>
              <a:rPr lang="en-US">
                <a:solidFill>
                  <a:srgbClr val="20202A"/>
                </a:solidFill>
                <a:effectLst/>
                <a:latin typeface="Noto Sans" panose="020B0502040504020204" pitchFamily="34" charset="0"/>
              </a:rPr>
              <a:t>here</a:t>
            </a:r>
          </a:p>
          <a:p>
            <a:pPr lvl="0"/>
            <a:endParaRPr lang="en-US"/>
          </a:p>
          <a:p>
            <a:pPr lvl="0"/>
            <a:endParaRPr lang="en-US"/>
          </a:p>
        </p:txBody>
      </p:sp>
      <p:sp>
        <p:nvSpPr>
          <p:cNvPr id="6" name="Text Placeholder 58">
            <a:extLst>
              <a:ext uri="{FF2B5EF4-FFF2-40B4-BE49-F238E27FC236}">
                <a16:creationId xmlns:a16="http://schemas.microsoft.com/office/drawing/2014/main" id="{392A39C2-19B1-8B48-A199-AEAAD03C205D}"/>
              </a:ext>
            </a:extLst>
          </p:cNvPr>
          <p:cNvSpPr>
            <a:spLocks noGrp="1"/>
          </p:cNvSpPr>
          <p:nvPr>
            <p:ph type="body" sz="quarter" idx="23" hasCustomPrompt="1"/>
          </p:nvPr>
        </p:nvSpPr>
        <p:spPr>
          <a:xfrm>
            <a:off x="4912302" y="2816056"/>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0" name="Text Placeholder 58">
            <a:extLst>
              <a:ext uri="{FF2B5EF4-FFF2-40B4-BE49-F238E27FC236}">
                <a16:creationId xmlns:a16="http://schemas.microsoft.com/office/drawing/2014/main" id="{D98448BC-6F65-1B74-FF4B-A3E292E239F5}"/>
              </a:ext>
            </a:extLst>
          </p:cNvPr>
          <p:cNvSpPr>
            <a:spLocks noGrp="1"/>
          </p:cNvSpPr>
          <p:nvPr>
            <p:ph type="body" sz="quarter" idx="24" hasCustomPrompt="1"/>
          </p:nvPr>
        </p:nvSpPr>
        <p:spPr>
          <a:xfrm>
            <a:off x="4912303" y="3489037"/>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4" name="Text Placeholder 58">
            <a:extLst>
              <a:ext uri="{FF2B5EF4-FFF2-40B4-BE49-F238E27FC236}">
                <a16:creationId xmlns:a16="http://schemas.microsoft.com/office/drawing/2014/main" id="{B683F870-9940-F0CC-FE9F-F8C733BC1B0A}"/>
              </a:ext>
            </a:extLst>
          </p:cNvPr>
          <p:cNvSpPr>
            <a:spLocks noGrp="1"/>
          </p:cNvSpPr>
          <p:nvPr>
            <p:ph type="body" sz="quarter" idx="26" hasCustomPrompt="1"/>
          </p:nvPr>
        </p:nvSpPr>
        <p:spPr>
          <a:xfrm>
            <a:off x="8465730" y="2816056"/>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15" name="Text Placeholder 58">
            <a:extLst>
              <a:ext uri="{FF2B5EF4-FFF2-40B4-BE49-F238E27FC236}">
                <a16:creationId xmlns:a16="http://schemas.microsoft.com/office/drawing/2014/main" id="{0BF1907C-3981-6561-7C4F-A67008D04B79}"/>
              </a:ext>
            </a:extLst>
          </p:cNvPr>
          <p:cNvSpPr>
            <a:spLocks noGrp="1"/>
          </p:cNvSpPr>
          <p:nvPr>
            <p:ph type="body" sz="quarter" idx="27" hasCustomPrompt="1"/>
          </p:nvPr>
        </p:nvSpPr>
        <p:spPr>
          <a:xfrm>
            <a:off x="8465731" y="3489037"/>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16" name="Text Placeholder 11">
            <a:extLst>
              <a:ext uri="{FF2B5EF4-FFF2-40B4-BE49-F238E27FC236}">
                <a16:creationId xmlns:a16="http://schemas.microsoft.com/office/drawing/2014/main" id="{0946106A-5FF7-C768-1284-957307C73963}"/>
              </a:ext>
            </a:extLst>
          </p:cNvPr>
          <p:cNvSpPr>
            <a:spLocks noGrp="1"/>
          </p:cNvSpPr>
          <p:nvPr>
            <p:ph type="body" sz="quarter" idx="25" hasCustomPrompt="1"/>
          </p:nvPr>
        </p:nvSpPr>
        <p:spPr>
          <a:xfrm>
            <a:off x="1138955" y="4468090"/>
            <a:ext cx="2353992" cy="1062161"/>
          </a:xfrm>
        </p:spPr>
        <p:txBody>
          <a:bodyPr lIns="91440" rIns="0"/>
          <a:lstStyle>
            <a:lvl1pPr marL="234950" indent="-174625">
              <a:lnSpc>
                <a:spcPct val="100000"/>
              </a:lnSpc>
              <a:spcBef>
                <a:spcPts val="1000"/>
              </a:spcBef>
              <a:buClr>
                <a:schemeClr val="accent2"/>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cxnSp>
        <p:nvCxnSpPr>
          <p:cNvPr id="20" name="Straight Connector 19">
            <a:extLst>
              <a:ext uri="{FF2B5EF4-FFF2-40B4-BE49-F238E27FC236}">
                <a16:creationId xmlns:a16="http://schemas.microsoft.com/office/drawing/2014/main" id="{CE53B3F9-821D-EE49-FBA9-1ABEEE375232}"/>
              </a:ext>
            </a:extLst>
          </p:cNvPr>
          <p:cNvCxnSpPr>
            <a:cxnSpLocks/>
          </p:cNvCxnSpPr>
          <p:nvPr/>
        </p:nvCxnSpPr>
        <p:spPr>
          <a:xfrm>
            <a:off x="1138955" y="4341737"/>
            <a:ext cx="2353992" cy="0"/>
          </a:xfrm>
          <a:prstGeom prst="line">
            <a:avLst/>
          </a:prstGeom>
          <a:ln w="12700">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1" name="Text Placeholder 11">
            <a:extLst>
              <a:ext uri="{FF2B5EF4-FFF2-40B4-BE49-F238E27FC236}">
                <a16:creationId xmlns:a16="http://schemas.microsoft.com/office/drawing/2014/main" id="{E52082E2-5950-0410-B6C0-C8E002CC7B34}"/>
              </a:ext>
            </a:extLst>
          </p:cNvPr>
          <p:cNvSpPr>
            <a:spLocks noGrp="1"/>
          </p:cNvSpPr>
          <p:nvPr>
            <p:ph type="body" sz="quarter" idx="28" hasCustomPrompt="1"/>
          </p:nvPr>
        </p:nvSpPr>
        <p:spPr>
          <a:xfrm>
            <a:off x="4910855" y="4468090"/>
            <a:ext cx="2353992" cy="1062161"/>
          </a:xfrm>
        </p:spPr>
        <p:txBody>
          <a:bodyPr lIns="91440" rIns="0"/>
          <a:lstStyle>
            <a:lvl1pPr marL="234950" indent="-174625">
              <a:lnSpc>
                <a:spcPct val="100000"/>
              </a:lnSpc>
              <a:spcBef>
                <a:spcPts val="1000"/>
              </a:spcBef>
              <a:buClr>
                <a:schemeClr val="accent2"/>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cxnSp>
        <p:nvCxnSpPr>
          <p:cNvPr id="22" name="Straight Connector 21">
            <a:extLst>
              <a:ext uri="{FF2B5EF4-FFF2-40B4-BE49-F238E27FC236}">
                <a16:creationId xmlns:a16="http://schemas.microsoft.com/office/drawing/2014/main" id="{A06CF9B7-DA6D-5FAA-7CA7-D33D540380AE}"/>
              </a:ext>
            </a:extLst>
          </p:cNvPr>
          <p:cNvCxnSpPr>
            <a:cxnSpLocks/>
          </p:cNvCxnSpPr>
          <p:nvPr/>
        </p:nvCxnSpPr>
        <p:spPr>
          <a:xfrm>
            <a:off x="4910855" y="4341737"/>
            <a:ext cx="2353992" cy="0"/>
          </a:xfrm>
          <a:prstGeom prst="line">
            <a:avLst/>
          </a:prstGeom>
          <a:ln w="12700">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3" name="Text Placeholder 11">
            <a:extLst>
              <a:ext uri="{FF2B5EF4-FFF2-40B4-BE49-F238E27FC236}">
                <a16:creationId xmlns:a16="http://schemas.microsoft.com/office/drawing/2014/main" id="{15516883-D14D-D34A-8721-5A5406E8971E}"/>
              </a:ext>
            </a:extLst>
          </p:cNvPr>
          <p:cNvSpPr>
            <a:spLocks noGrp="1"/>
          </p:cNvSpPr>
          <p:nvPr>
            <p:ph type="body" sz="quarter" idx="29" hasCustomPrompt="1"/>
          </p:nvPr>
        </p:nvSpPr>
        <p:spPr>
          <a:xfrm>
            <a:off x="8464546" y="4468090"/>
            <a:ext cx="2353992" cy="1062161"/>
          </a:xfrm>
        </p:spPr>
        <p:txBody>
          <a:bodyPr lIns="91440" rIns="0"/>
          <a:lstStyle>
            <a:lvl1pPr marL="234950" indent="-174625">
              <a:lnSpc>
                <a:spcPct val="100000"/>
              </a:lnSpc>
              <a:spcBef>
                <a:spcPts val="1000"/>
              </a:spcBef>
              <a:buClr>
                <a:schemeClr val="accent2"/>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cxnSp>
        <p:nvCxnSpPr>
          <p:cNvPr id="24" name="Straight Connector 23">
            <a:extLst>
              <a:ext uri="{FF2B5EF4-FFF2-40B4-BE49-F238E27FC236}">
                <a16:creationId xmlns:a16="http://schemas.microsoft.com/office/drawing/2014/main" id="{4CE370F6-D2BC-BCCC-E632-89AB6B795BB8}"/>
              </a:ext>
            </a:extLst>
          </p:cNvPr>
          <p:cNvCxnSpPr>
            <a:cxnSpLocks/>
          </p:cNvCxnSpPr>
          <p:nvPr/>
        </p:nvCxnSpPr>
        <p:spPr>
          <a:xfrm>
            <a:off x="8464546" y="4341737"/>
            <a:ext cx="2353992" cy="0"/>
          </a:xfrm>
          <a:prstGeom prst="line">
            <a:avLst/>
          </a:prstGeom>
          <a:ln w="12700">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02DA8FB-6D0D-CF66-63D0-C45B5E96EFD3}"/>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4091038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ayout - heading + subheading + image / statistic / bullets card - orang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9C9930-DEB5-B3D1-9A77-D5A263EC7A3C}"/>
              </a:ext>
            </a:extLst>
          </p:cNvPr>
          <p:cNvPicPr>
            <a:picLocks noChangeAspect="1"/>
          </p:cNvPicPr>
          <p:nvPr/>
        </p:nvPicPr>
        <p:blipFill>
          <a:blip r:embed="rId2"/>
          <a:srcRect/>
          <a:stretch/>
        </p:blipFill>
        <p:spPr>
          <a:xfrm>
            <a:off x="7719356" y="1844562"/>
            <a:ext cx="3868015" cy="4368102"/>
          </a:xfrm>
          <a:prstGeom prst="rect">
            <a:avLst/>
          </a:prstGeom>
        </p:spPr>
      </p:pic>
      <p:pic>
        <p:nvPicPr>
          <p:cNvPr id="3" name="Picture 2">
            <a:extLst>
              <a:ext uri="{FF2B5EF4-FFF2-40B4-BE49-F238E27FC236}">
                <a16:creationId xmlns:a16="http://schemas.microsoft.com/office/drawing/2014/main" id="{B360B843-119E-2CE3-51C7-FC3FBBA6102F}"/>
              </a:ext>
            </a:extLst>
          </p:cNvPr>
          <p:cNvPicPr>
            <a:picLocks noChangeAspect="1"/>
          </p:cNvPicPr>
          <p:nvPr/>
        </p:nvPicPr>
        <p:blipFill>
          <a:blip r:embed="rId2"/>
          <a:srcRect/>
          <a:stretch/>
        </p:blipFill>
        <p:spPr>
          <a:xfrm>
            <a:off x="4148384" y="1844562"/>
            <a:ext cx="3868015" cy="4368102"/>
          </a:xfrm>
          <a:prstGeom prst="rect">
            <a:avLst/>
          </a:prstGeom>
        </p:spPr>
      </p:pic>
      <p:pic>
        <p:nvPicPr>
          <p:cNvPr id="4" name="Picture 3">
            <a:extLst>
              <a:ext uri="{FF2B5EF4-FFF2-40B4-BE49-F238E27FC236}">
                <a16:creationId xmlns:a16="http://schemas.microsoft.com/office/drawing/2014/main" id="{638B742F-CF16-34B2-F71E-80C75066AEB3}"/>
              </a:ext>
            </a:extLst>
          </p:cNvPr>
          <p:cNvPicPr>
            <a:picLocks noChangeAspect="1"/>
          </p:cNvPicPr>
          <p:nvPr/>
        </p:nvPicPr>
        <p:blipFill>
          <a:blip r:embed="rId2"/>
          <a:srcRect/>
          <a:stretch/>
        </p:blipFill>
        <p:spPr>
          <a:xfrm>
            <a:off x="396788" y="1849658"/>
            <a:ext cx="3863502" cy="4363006"/>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accent3"/>
                </a:solidFill>
              </a:defRPr>
            </a:lvl1pPr>
          </a:lstStyle>
          <a:p>
            <a:r>
              <a:rPr lang="en-US"/>
              <a:t>Replace with header in sentence case</a:t>
            </a: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138955" y="4102359"/>
            <a:ext cx="2353992" cy="571359"/>
          </a:xfrm>
          <a:ln>
            <a:solidFill>
              <a:schemeClr val="accent6">
                <a:lumMod val="20000"/>
                <a:lumOff val="80000"/>
              </a:schemeClr>
            </a:solidFill>
          </a:ln>
        </p:spPr>
        <p:txBody>
          <a:bodyPr anchor="t">
            <a:noAutofit/>
          </a:bodyPr>
          <a:lstStyle>
            <a:lvl1pPr algn="l">
              <a:defRPr sz="4000" b="0" i="0">
                <a:solidFill>
                  <a:schemeClr val="accent1"/>
                </a:solidFill>
                <a:latin typeface="Poppins SemiBold"/>
                <a:cs typeface="Poppins" pitchFamily="2" charset="77"/>
              </a:defRPr>
            </a:lvl1pPr>
          </a:lstStyle>
          <a:p>
            <a:pPr lvl="0"/>
            <a:r>
              <a:rPr lang="en-US"/>
              <a:t>35%</a:t>
            </a:r>
          </a:p>
        </p:txBody>
      </p:sp>
      <p:sp>
        <p:nvSpPr>
          <p:cNvPr id="61" name="Text Placeholder 58">
            <a:extLst>
              <a:ext uri="{FF2B5EF4-FFF2-40B4-BE49-F238E27FC236}">
                <a16:creationId xmlns:a16="http://schemas.microsoft.com/office/drawing/2014/main" id="{822F1E3C-53D8-77FD-B332-20F246D8C8EA}"/>
              </a:ext>
            </a:extLst>
          </p:cNvPr>
          <p:cNvSpPr>
            <a:spLocks noGrp="1"/>
          </p:cNvSpPr>
          <p:nvPr>
            <p:ph type="body" sz="quarter" idx="15" hasCustomPrompt="1"/>
          </p:nvPr>
        </p:nvSpPr>
        <p:spPr>
          <a:xfrm>
            <a:off x="1138956" y="4775340"/>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27" name="Picture Placeholder 26">
            <a:extLst>
              <a:ext uri="{FF2B5EF4-FFF2-40B4-BE49-F238E27FC236}">
                <a16:creationId xmlns:a16="http://schemas.microsoft.com/office/drawing/2014/main" id="{9CD707C9-64BE-ED2D-6120-FE782D3610EE}"/>
              </a:ext>
            </a:extLst>
          </p:cNvPr>
          <p:cNvSpPr>
            <a:spLocks noGrp="1"/>
          </p:cNvSpPr>
          <p:nvPr>
            <p:ph type="pic" sz="quarter" idx="16" hasCustomPrompt="1"/>
          </p:nvPr>
        </p:nvSpPr>
        <p:spPr>
          <a:xfrm>
            <a:off x="795035" y="2413000"/>
            <a:ext cx="3067050" cy="1502104"/>
          </a:xfrm>
          <a:solidFill>
            <a:srgbClr val="FFE7DE"/>
          </a:solidFill>
        </p:spPr>
        <p:txBody>
          <a:bodyPr anchor="ctr"/>
          <a:lstStyle>
            <a:lvl1pPr algn="ctr">
              <a:defRPr b="0" i="0">
                <a:latin typeface="Poppins" pitchFamily="2" charset="77"/>
                <a:cs typeface="Poppins" pitchFamily="2" charset="77"/>
              </a:defRPr>
            </a:lvl1pPr>
          </a:lstStyle>
          <a:p>
            <a:r>
              <a:rPr lang="en-US"/>
              <a:t>Photo goes here</a:t>
            </a:r>
            <a:br>
              <a:rPr lang="en-US"/>
            </a:br>
            <a:r>
              <a:rPr lang="en-US"/>
              <a:t>(set to “fill”)</a:t>
            </a:r>
          </a:p>
        </p:txBody>
      </p:sp>
      <p:sp>
        <p:nvSpPr>
          <p:cNvPr id="30" name="Text Placeholder 58">
            <a:extLst>
              <a:ext uri="{FF2B5EF4-FFF2-40B4-BE49-F238E27FC236}">
                <a16:creationId xmlns:a16="http://schemas.microsoft.com/office/drawing/2014/main" id="{70C330FA-F0C4-7648-1148-6280804B3E31}"/>
              </a:ext>
            </a:extLst>
          </p:cNvPr>
          <p:cNvSpPr>
            <a:spLocks noGrp="1"/>
          </p:cNvSpPr>
          <p:nvPr>
            <p:ph type="body" sz="quarter" idx="17" hasCustomPrompt="1"/>
          </p:nvPr>
        </p:nvSpPr>
        <p:spPr>
          <a:xfrm>
            <a:off x="4900727" y="4102359"/>
            <a:ext cx="2353992" cy="571359"/>
          </a:xfrm>
          <a:ln>
            <a:solidFill>
              <a:schemeClr val="accent6">
                <a:lumMod val="20000"/>
                <a:lumOff val="80000"/>
              </a:schemeClr>
            </a:solidFill>
          </a:ln>
        </p:spPr>
        <p:txBody>
          <a:bodyPr anchor="t">
            <a:noAutofit/>
          </a:bodyPr>
          <a:lstStyle>
            <a:lvl1pPr algn="l">
              <a:defRPr sz="4000" b="0" i="0">
                <a:solidFill>
                  <a:schemeClr val="accent1"/>
                </a:solidFill>
                <a:latin typeface="Poppins SemiBold"/>
                <a:cs typeface="Poppins" pitchFamily="2" charset="77"/>
              </a:defRPr>
            </a:lvl1pPr>
          </a:lstStyle>
          <a:p>
            <a:pPr lvl="0"/>
            <a:r>
              <a:rPr lang="en-US"/>
              <a:t>35%</a:t>
            </a:r>
          </a:p>
        </p:txBody>
      </p:sp>
      <p:sp>
        <p:nvSpPr>
          <p:cNvPr id="32" name="Text Placeholder 58">
            <a:extLst>
              <a:ext uri="{FF2B5EF4-FFF2-40B4-BE49-F238E27FC236}">
                <a16:creationId xmlns:a16="http://schemas.microsoft.com/office/drawing/2014/main" id="{839C9C03-40DE-07B4-7AFE-E5868A912F80}"/>
              </a:ext>
            </a:extLst>
          </p:cNvPr>
          <p:cNvSpPr>
            <a:spLocks noGrp="1"/>
          </p:cNvSpPr>
          <p:nvPr>
            <p:ph type="body" sz="quarter" idx="18" hasCustomPrompt="1"/>
          </p:nvPr>
        </p:nvSpPr>
        <p:spPr>
          <a:xfrm>
            <a:off x="4900728" y="4775340"/>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35" name="Picture Placeholder 26">
            <a:extLst>
              <a:ext uri="{FF2B5EF4-FFF2-40B4-BE49-F238E27FC236}">
                <a16:creationId xmlns:a16="http://schemas.microsoft.com/office/drawing/2014/main" id="{430CBC7E-E5D4-2B74-398B-84F285C51EB8}"/>
              </a:ext>
            </a:extLst>
          </p:cNvPr>
          <p:cNvSpPr>
            <a:spLocks noGrp="1"/>
          </p:cNvSpPr>
          <p:nvPr>
            <p:ph type="pic" sz="quarter" idx="19" hasCustomPrompt="1"/>
          </p:nvPr>
        </p:nvSpPr>
        <p:spPr>
          <a:xfrm>
            <a:off x="4552788" y="2413000"/>
            <a:ext cx="3058790" cy="1502104"/>
          </a:xfrm>
          <a:solidFill>
            <a:srgbClr val="FFE7DE"/>
          </a:solidFill>
        </p:spPr>
        <p:txBody>
          <a:bodyPr anchor="ctr"/>
          <a:lstStyle>
            <a:lvl1pPr algn="ctr">
              <a:defRPr b="0" i="0">
                <a:latin typeface="Poppins" pitchFamily="2" charset="77"/>
                <a:cs typeface="Poppins" pitchFamily="2" charset="77"/>
              </a:defRPr>
            </a:lvl1pPr>
          </a:lstStyle>
          <a:p>
            <a:r>
              <a:rPr lang="en-US"/>
              <a:t>Photo goes here</a:t>
            </a:r>
            <a:br>
              <a:rPr lang="en-US"/>
            </a:br>
            <a:r>
              <a:rPr lang="en-US"/>
              <a:t>(set to “fill”)</a:t>
            </a:r>
          </a:p>
        </p:txBody>
      </p:sp>
      <p:sp>
        <p:nvSpPr>
          <p:cNvPr id="40" name="Text Placeholder 58">
            <a:extLst>
              <a:ext uri="{FF2B5EF4-FFF2-40B4-BE49-F238E27FC236}">
                <a16:creationId xmlns:a16="http://schemas.microsoft.com/office/drawing/2014/main" id="{F4450DD2-34E3-BDCA-BA63-654A939E6800}"/>
              </a:ext>
            </a:extLst>
          </p:cNvPr>
          <p:cNvSpPr>
            <a:spLocks noGrp="1"/>
          </p:cNvSpPr>
          <p:nvPr>
            <p:ph type="body" sz="quarter" idx="20" hasCustomPrompt="1"/>
          </p:nvPr>
        </p:nvSpPr>
        <p:spPr>
          <a:xfrm>
            <a:off x="8465730" y="4102359"/>
            <a:ext cx="2353992" cy="571359"/>
          </a:xfrm>
          <a:ln>
            <a:solidFill>
              <a:schemeClr val="accent6">
                <a:lumMod val="20000"/>
                <a:lumOff val="80000"/>
              </a:schemeClr>
            </a:solidFill>
          </a:ln>
        </p:spPr>
        <p:txBody>
          <a:bodyPr anchor="t">
            <a:noAutofit/>
          </a:bodyPr>
          <a:lstStyle>
            <a:lvl1pPr algn="l">
              <a:defRPr sz="4000" b="0" i="0">
                <a:solidFill>
                  <a:schemeClr val="accent1"/>
                </a:solidFill>
                <a:latin typeface="Poppins SemiBold"/>
                <a:cs typeface="Poppins" pitchFamily="2" charset="77"/>
              </a:defRPr>
            </a:lvl1pPr>
          </a:lstStyle>
          <a:p>
            <a:pPr lvl="0"/>
            <a:r>
              <a:rPr lang="en-US"/>
              <a:t>35%</a:t>
            </a:r>
          </a:p>
        </p:txBody>
      </p:sp>
      <p:sp>
        <p:nvSpPr>
          <p:cNvPr id="41" name="Text Placeholder 58">
            <a:extLst>
              <a:ext uri="{FF2B5EF4-FFF2-40B4-BE49-F238E27FC236}">
                <a16:creationId xmlns:a16="http://schemas.microsoft.com/office/drawing/2014/main" id="{9963967C-0725-EC7F-6A82-3CD8DA81CE53}"/>
              </a:ext>
            </a:extLst>
          </p:cNvPr>
          <p:cNvSpPr>
            <a:spLocks noGrp="1"/>
          </p:cNvSpPr>
          <p:nvPr>
            <p:ph type="body" sz="quarter" idx="21" hasCustomPrompt="1"/>
          </p:nvPr>
        </p:nvSpPr>
        <p:spPr>
          <a:xfrm>
            <a:off x="8465731" y="4775340"/>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42" name="Picture Placeholder 26">
            <a:extLst>
              <a:ext uri="{FF2B5EF4-FFF2-40B4-BE49-F238E27FC236}">
                <a16:creationId xmlns:a16="http://schemas.microsoft.com/office/drawing/2014/main" id="{B37BBEE1-A1C2-9617-EC77-5CF7C72C489F}"/>
              </a:ext>
            </a:extLst>
          </p:cNvPr>
          <p:cNvSpPr>
            <a:spLocks noGrp="1"/>
          </p:cNvSpPr>
          <p:nvPr>
            <p:ph type="pic" sz="quarter" idx="22" hasCustomPrompt="1"/>
          </p:nvPr>
        </p:nvSpPr>
        <p:spPr>
          <a:xfrm>
            <a:off x="8126874" y="2413001"/>
            <a:ext cx="3061825" cy="1502104"/>
          </a:xfrm>
          <a:solidFill>
            <a:srgbClr val="FFE7DE"/>
          </a:solidFill>
        </p:spPr>
        <p:txBody>
          <a:bodyPr anchor="ctr"/>
          <a:lstStyle>
            <a:lvl1pPr algn="ctr">
              <a:defRPr b="0" i="0">
                <a:latin typeface="Poppins" pitchFamily="2" charset="77"/>
                <a:cs typeface="Poppins" pitchFamily="2" charset="77"/>
              </a:defRPr>
            </a:lvl1pPr>
          </a:lstStyle>
          <a:p>
            <a:r>
              <a:rPr lang="en-US"/>
              <a:t>Photo goes here</a:t>
            </a:r>
            <a:br>
              <a:rPr lang="en-US"/>
            </a:br>
            <a:r>
              <a:rPr lang="en-US"/>
              <a:t>(set to “fill”)</a:t>
            </a:r>
          </a:p>
        </p:txBody>
      </p:sp>
      <p:sp>
        <p:nvSpPr>
          <p:cNvPr id="5" name="Text Placeholder 2">
            <a:extLst>
              <a:ext uri="{FF2B5EF4-FFF2-40B4-BE49-F238E27FC236}">
                <a16:creationId xmlns:a16="http://schemas.microsoft.com/office/drawing/2014/main" id="{020066B2-6C51-3CD5-B109-44659AEC6C3E}"/>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6" name="Slide Number Placeholder 5">
            <a:extLst>
              <a:ext uri="{FF2B5EF4-FFF2-40B4-BE49-F238E27FC236}">
                <a16:creationId xmlns:a16="http://schemas.microsoft.com/office/drawing/2014/main" id="{41C47B5A-8FB7-D2A1-3194-47B9BA21AE01}"/>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32464084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Layout - heading + subheading + image / statistic / bullets card - blu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EF6C44-7940-10CA-33DF-33E172395E2D}"/>
              </a:ext>
            </a:extLst>
          </p:cNvPr>
          <p:cNvPicPr>
            <a:picLocks noChangeAspect="1"/>
          </p:cNvPicPr>
          <p:nvPr/>
        </p:nvPicPr>
        <p:blipFill>
          <a:blip r:embed="rId2"/>
          <a:srcRect/>
          <a:stretch/>
        </p:blipFill>
        <p:spPr>
          <a:xfrm>
            <a:off x="7719356" y="1858752"/>
            <a:ext cx="3868016" cy="4368102"/>
          </a:xfrm>
          <a:prstGeom prst="rect">
            <a:avLst/>
          </a:prstGeom>
        </p:spPr>
      </p:pic>
      <p:pic>
        <p:nvPicPr>
          <p:cNvPr id="3" name="Picture 2">
            <a:extLst>
              <a:ext uri="{FF2B5EF4-FFF2-40B4-BE49-F238E27FC236}">
                <a16:creationId xmlns:a16="http://schemas.microsoft.com/office/drawing/2014/main" id="{06CB97A8-3590-2BD0-FCEE-F570E55A70BD}"/>
              </a:ext>
            </a:extLst>
          </p:cNvPr>
          <p:cNvPicPr>
            <a:picLocks noChangeAspect="1"/>
          </p:cNvPicPr>
          <p:nvPr/>
        </p:nvPicPr>
        <p:blipFill>
          <a:blip r:embed="rId2"/>
          <a:srcRect/>
          <a:stretch/>
        </p:blipFill>
        <p:spPr>
          <a:xfrm>
            <a:off x="4148384" y="1858752"/>
            <a:ext cx="3868016" cy="4368102"/>
          </a:xfrm>
          <a:prstGeom prst="rect">
            <a:avLst/>
          </a:prstGeom>
        </p:spPr>
      </p:pic>
      <p:pic>
        <p:nvPicPr>
          <p:cNvPr id="17" name="Picture 16">
            <a:extLst>
              <a:ext uri="{FF2B5EF4-FFF2-40B4-BE49-F238E27FC236}">
                <a16:creationId xmlns:a16="http://schemas.microsoft.com/office/drawing/2014/main" id="{5290914D-9F39-4A74-6E9D-9FD96EA01E3F}"/>
              </a:ext>
            </a:extLst>
          </p:cNvPr>
          <p:cNvPicPr>
            <a:picLocks noChangeAspect="1"/>
          </p:cNvPicPr>
          <p:nvPr/>
        </p:nvPicPr>
        <p:blipFill>
          <a:blip r:embed="rId2"/>
          <a:srcRect/>
          <a:stretch/>
        </p:blipFill>
        <p:spPr>
          <a:xfrm>
            <a:off x="396788" y="1861300"/>
            <a:ext cx="3863503" cy="4363006"/>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accent3"/>
                </a:solidFill>
              </a:defRPr>
            </a:lvl1pPr>
          </a:lstStyle>
          <a:p>
            <a:r>
              <a:rPr lang="en-US"/>
              <a:t>Replace with header in sentence case</a:t>
            </a: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138955" y="4102359"/>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61" name="Text Placeholder 58">
            <a:extLst>
              <a:ext uri="{FF2B5EF4-FFF2-40B4-BE49-F238E27FC236}">
                <a16:creationId xmlns:a16="http://schemas.microsoft.com/office/drawing/2014/main" id="{822F1E3C-53D8-77FD-B332-20F246D8C8EA}"/>
              </a:ext>
            </a:extLst>
          </p:cNvPr>
          <p:cNvSpPr>
            <a:spLocks noGrp="1"/>
          </p:cNvSpPr>
          <p:nvPr>
            <p:ph type="body" sz="quarter" idx="15" hasCustomPrompt="1"/>
          </p:nvPr>
        </p:nvSpPr>
        <p:spPr>
          <a:xfrm>
            <a:off x="1138956" y="4775340"/>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27" name="Picture Placeholder 26">
            <a:extLst>
              <a:ext uri="{FF2B5EF4-FFF2-40B4-BE49-F238E27FC236}">
                <a16:creationId xmlns:a16="http://schemas.microsoft.com/office/drawing/2014/main" id="{9CD707C9-64BE-ED2D-6120-FE782D3610EE}"/>
              </a:ext>
            </a:extLst>
          </p:cNvPr>
          <p:cNvSpPr>
            <a:spLocks noGrp="1"/>
          </p:cNvSpPr>
          <p:nvPr>
            <p:ph type="pic" sz="quarter" idx="16" hasCustomPrompt="1"/>
          </p:nvPr>
        </p:nvSpPr>
        <p:spPr>
          <a:xfrm>
            <a:off x="800099" y="2418521"/>
            <a:ext cx="3056880" cy="1496582"/>
          </a:xfrm>
          <a:solidFill>
            <a:srgbClr val="C0EBF8"/>
          </a:solidFill>
        </p:spPr>
        <p:txBody>
          <a:bodyPr anchor="ctr"/>
          <a:lstStyle>
            <a:lvl1pPr algn="ctr">
              <a:defRPr b="0" i="0">
                <a:latin typeface="Poppins" pitchFamily="2" charset="77"/>
                <a:cs typeface="Poppins" pitchFamily="2" charset="77"/>
              </a:defRPr>
            </a:lvl1pPr>
          </a:lstStyle>
          <a:p>
            <a:r>
              <a:rPr lang="en-US"/>
              <a:t>Photo goes here</a:t>
            </a:r>
            <a:br>
              <a:rPr lang="en-US"/>
            </a:br>
            <a:r>
              <a:rPr lang="en-US"/>
              <a:t>(set to “fill”)</a:t>
            </a:r>
          </a:p>
        </p:txBody>
      </p:sp>
      <p:sp>
        <p:nvSpPr>
          <p:cNvPr id="30" name="Text Placeholder 58">
            <a:extLst>
              <a:ext uri="{FF2B5EF4-FFF2-40B4-BE49-F238E27FC236}">
                <a16:creationId xmlns:a16="http://schemas.microsoft.com/office/drawing/2014/main" id="{70C330FA-F0C4-7648-1148-6280804B3E31}"/>
              </a:ext>
            </a:extLst>
          </p:cNvPr>
          <p:cNvSpPr>
            <a:spLocks noGrp="1"/>
          </p:cNvSpPr>
          <p:nvPr>
            <p:ph type="body" sz="quarter" idx="17" hasCustomPrompt="1"/>
          </p:nvPr>
        </p:nvSpPr>
        <p:spPr>
          <a:xfrm>
            <a:off x="4900727" y="4102359"/>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32" name="Text Placeholder 58">
            <a:extLst>
              <a:ext uri="{FF2B5EF4-FFF2-40B4-BE49-F238E27FC236}">
                <a16:creationId xmlns:a16="http://schemas.microsoft.com/office/drawing/2014/main" id="{839C9C03-40DE-07B4-7AFE-E5868A912F80}"/>
              </a:ext>
            </a:extLst>
          </p:cNvPr>
          <p:cNvSpPr>
            <a:spLocks noGrp="1"/>
          </p:cNvSpPr>
          <p:nvPr>
            <p:ph type="body" sz="quarter" idx="18" hasCustomPrompt="1"/>
          </p:nvPr>
        </p:nvSpPr>
        <p:spPr>
          <a:xfrm>
            <a:off x="4900728" y="4775340"/>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35" name="Picture Placeholder 26">
            <a:extLst>
              <a:ext uri="{FF2B5EF4-FFF2-40B4-BE49-F238E27FC236}">
                <a16:creationId xmlns:a16="http://schemas.microsoft.com/office/drawing/2014/main" id="{430CBC7E-E5D4-2B74-398B-84F285C51EB8}"/>
              </a:ext>
            </a:extLst>
          </p:cNvPr>
          <p:cNvSpPr>
            <a:spLocks noGrp="1"/>
          </p:cNvSpPr>
          <p:nvPr>
            <p:ph type="pic" sz="quarter" idx="19" hasCustomPrompt="1"/>
          </p:nvPr>
        </p:nvSpPr>
        <p:spPr>
          <a:xfrm>
            <a:off x="4551696" y="2418522"/>
            <a:ext cx="3056879" cy="1496582"/>
          </a:xfrm>
          <a:solidFill>
            <a:srgbClr val="C0EBF8"/>
          </a:solidFill>
        </p:spPr>
        <p:txBody>
          <a:bodyPr anchor="ctr"/>
          <a:lstStyle>
            <a:lvl1pPr algn="ctr">
              <a:defRPr b="0" i="0">
                <a:latin typeface="Poppins" pitchFamily="2" charset="77"/>
                <a:cs typeface="Poppins" pitchFamily="2" charset="77"/>
              </a:defRPr>
            </a:lvl1pPr>
          </a:lstStyle>
          <a:p>
            <a:r>
              <a:rPr lang="en-US"/>
              <a:t>Photo goes here</a:t>
            </a:r>
            <a:br>
              <a:rPr lang="en-US"/>
            </a:br>
            <a:r>
              <a:rPr lang="en-US"/>
              <a:t>(set to “fill”)</a:t>
            </a:r>
          </a:p>
        </p:txBody>
      </p:sp>
      <p:sp>
        <p:nvSpPr>
          <p:cNvPr id="40" name="Text Placeholder 58">
            <a:extLst>
              <a:ext uri="{FF2B5EF4-FFF2-40B4-BE49-F238E27FC236}">
                <a16:creationId xmlns:a16="http://schemas.microsoft.com/office/drawing/2014/main" id="{F4450DD2-34E3-BDCA-BA63-654A939E6800}"/>
              </a:ext>
            </a:extLst>
          </p:cNvPr>
          <p:cNvSpPr>
            <a:spLocks noGrp="1"/>
          </p:cNvSpPr>
          <p:nvPr>
            <p:ph type="body" sz="quarter" idx="20" hasCustomPrompt="1"/>
          </p:nvPr>
        </p:nvSpPr>
        <p:spPr>
          <a:xfrm>
            <a:off x="8465730" y="4102359"/>
            <a:ext cx="2353992" cy="571359"/>
          </a:xfrm>
        </p:spPr>
        <p:txBody>
          <a:bodyPr anchor="t">
            <a:noAutofit/>
          </a:bodyPr>
          <a:lstStyle>
            <a:lvl1pPr algn="l">
              <a:defRPr sz="4000" b="0" i="0">
                <a:solidFill>
                  <a:schemeClr val="accent4"/>
                </a:solidFill>
                <a:latin typeface="Poppins SemiBold"/>
                <a:cs typeface="Poppins" pitchFamily="2" charset="77"/>
              </a:defRPr>
            </a:lvl1pPr>
          </a:lstStyle>
          <a:p>
            <a:pPr lvl="0"/>
            <a:r>
              <a:rPr lang="en-US"/>
              <a:t>35%</a:t>
            </a:r>
          </a:p>
        </p:txBody>
      </p:sp>
      <p:sp>
        <p:nvSpPr>
          <p:cNvPr id="41" name="Text Placeholder 58">
            <a:extLst>
              <a:ext uri="{FF2B5EF4-FFF2-40B4-BE49-F238E27FC236}">
                <a16:creationId xmlns:a16="http://schemas.microsoft.com/office/drawing/2014/main" id="{9963967C-0725-EC7F-6A82-3CD8DA81CE53}"/>
              </a:ext>
            </a:extLst>
          </p:cNvPr>
          <p:cNvSpPr>
            <a:spLocks noGrp="1"/>
          </p:cNvSpPr>
          <p:nvPr>
            <p:ph type="body" sz="quarter" idx="21" hasCustomPrompt="1"/>
          </p:nvPr>
        </p:nvSpPr>
        <p:spPr>
          <a:xfrm>
            <a:off x="8465731" y="4775340"/>
            <a:ext cx="2353992" cy="739949"/>
          </a:xfrm>
        </p:spPr>
        <p:txBody>
          <a:bodyPr>
            <a:noAutofit/>
          </a:bodyPr>
          <a:lstStyle>
            <a:lvl1pPr marL="0" indent="0">
              <a:lnSpc>
                <a:spcPct val="100000"/>
              </a:lnSpc>
              <a:spcBef>
                <a:spcPts val="600"/>
              </a:spcBef>
              <a:buClr>
                <a:schemeClr val="accent1"/>
              </a:buClr>
              <a:buSzPct val="150000"/>
              <a:buFont typeface="Arial" panose="020B0604020202020204" pitchFamily="34" charset="0"/>
              <a:buNone/>
              <a:defRPr sz="1400" b="0" i="0">
                <a:latin typeface="Poppins" pitchFamily="2" charset="77"/>
                <a:ea typeface="Noto Sans" panose="020B0502040504020204" pitchFamily="34" charset="0"/>
                <a:cs typeface="Poppins" pitchFamily="2" charset="77"/>
              </a:defRPr>
            </a:lvl1pPr>
          </a:lstStyle>
          <a:p>
            <a:r>
              <a:rPr lang="en-US">
                <a:solidFill>
                  <a:srgbClr val="20202A"/>
                </a:solidFill>
                <a:effectLst/>
                <a:latin typeface="Noto Sans" panose="020B0502040504020204" pitchFamily="34" charset="0"/>
              </a:rPr>
              <a:t>Supporting statistics description goes here</a:t>
            </a:r>
          </a:p>
          <a:p>
            <a:pPr lvl="0"/>
            <a:endParaRPr lang="en-US"/>
          </a:p>
          <a:p>
            <a:pPr lvl="0"/>
            <a:endParaRPr lang="en-US"/>
          </a:p>
        </p:txBody>
      </p:sp>
      <p:sp>
        <p:nvSpPr>
          <p:cNvPr id="42" name="Picture Placeholder 26">
            <a:extLst>
              <a:ext uri="{FF2B5EF4-FFF2-40B4-BE49-F238E27FC236}">
                <a16:creationId xmlns:a16="http://schemas.microsoft.com/office/drawing/2014/main" id="{B37BBEE1-A1C2-9617-EC77-5CF7C72C489F}"/>
              </a:ext>
            </a:extLst>
          </p:cNvPr>
          <p:cNvSpPr>
            <a:spLocks noGrp="1"/>
          </p:cNvSpPr>
          <p:nvPr>
            <p:ph type="pic" sz="quarter" idx="22" hasCustomPrompt="1"/>
          </p:nvPr>
        </p:nvSpPr>
        <p:spPr>
          <a:xfrm>
            <a:off x="8125077" y="2418521"/>
            <a:ext cx="3056574" cy="1496582"/>
          </a:xfrm>
          <a:solidFill>
            <a:srgbClr val="C0EBF8"/>
          </a:solidFill>
        </p:spPr>
        <p:txBody>
          <a:bodyPr anchor="ctr"/>
          <a:lstStyle>
            <a:lvl1pPr algn="ctr">
              <a:defRPr b="0" i="0">
                <a:latin typeface="Poppins" pitchFamily="2" charset="77"/>
                <a:cs typeface="Poppins" pitchFamily="2" charset="77"/>
              </a:defRPr>
            </a:lvl1pPr>
          </a:lstStyle>
          <a:p>
            <a:r>
              <a:rPr lang="en-US"/>
              <a:t>Photo goes here</a:t>
            </a:r>
            <a:br>
              <a:rPr lang="en-US"/>
            </a:br>
            <a:r>
              <a:rPr lang="en-US"/>
              <a:t>(set to “fill”)</a:t>
            </a:r>
          </a:p>
        </p:txBody>
      </p:sp>
      <p:sp>
        <p:nvSpPr>
          <p:cNvPr id="5" name="Text Placeholder 2">
            <a:extLst>
              <a:ext uri="{FF2B5EF4-FFF2-40B4-BE49-F238E27FC236}">
                <a16:creationId xmlns:a16="http://schemas.microsoft.com/office/drawing/2014/main" id="{020066B2-6C51-3CD5-B109-44659AEC6C3E}"/>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2" name="Slide Number Placeholder 5">
            <a:extLst>
              <a:ext uri="{FF2B5EF4-FFF2-40B4-BE49-F238E27FC236}">
                <a16:creationId xmlns:a16="http://schemas.microsoft.com/office/drawing/2014/main" id="{F2230DB8-3033-C7B5-2D1F-6E951AAB6FEE}"/>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1564958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Layout - heading + subheading + image + title + bullets (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15A2600-DE0D-9FE4-1A83-541483DD125D}"/>
              </a:ext>
            </a:extLst>
          </p:cNvPr>
          <p:cNvSpPr>
            <a:spLocks noGrp="1"/>
          </p:cNvSpPr>
          <p:nvPr>
            <p:ph type="pic" sz="quarter" idx="23" hasCustomPrompt="1"/>
          </p:nvPr>
        </p:nvSpPr>
        <p:spPr>
          <a:xfrm>
            <a:off x="831179" y="2052066"/>
            <a:ext cx="3067319" cy="1725367"/>
          </a:xfrm>
          <a:prstGeom prst="roundRect">
            <a:avLst>
              <a:gd name="adj" fmla="val 8800"/>
            </a:avLst>
          </a:prstGeom>
          <a:noFill/>
        </p:spPr>
        <p:txBody>
          <a:bodyPr anchor="ctr"/>
          <a:lstStyle>
            <a:lvl1pPr algn="ctr">
              <a:defRPr b="0" i="0">
                <a:latin typeface="Poppins" pitchFamily="2" charset="77"/>
                <a:cs typeface="Poppins" pitchFamily="2" charset="77"/>
              </a:defRPr>
            </a:lvl1pPr>
          </a:lstStyle>
          <a:p>
            <a:r>
              <a:rPr lang="en-US"/>
              <a:t>Photo here</a:t>
            </a: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838200" y="3962400"/>
            <a:ext cx="3060298" cy="706375"/>
          </a:xfrm>
        </p:spPr>
        <p:txBody>
          <a:bodyPr anchor="b">
            <a:noAutofit/>
          </a:bodyPr>
          <a:lstStyle>
            <a:lvl1pPr algn="l">
              <a:lnSpc>
                <a:spcPct val="100000"/>
              </a:lnSpc>
              <a:defRPr sz="2000" b="0" i="0">
                <a:solidFill>
                  <a:schemeClr val="accent3"/>
                </a:solidFill>
                <a:latin typeface="Poppins SemiBold"/>
                <a:cs typeface="Poppins" pitchFamily="2" charset="77"/>
              </a:defRPr>
            </a:lvl1pPr>
          </a:lstStyle>
          <a:p>
            <a:pPr lvl="0"/>
            <a:r>
              <a:rPr lang="en-US"/>
              <a:t>Title in sentence case goes here</a:t>
            </a:r>
          </a:p>
        </p:txBody>
      </p:sp>
      <p:sp>
        <p:nvSpPr>
          <p:cNvPr id="20" name="Text Placeholder 58">
            <a:extLst>
              <a:ext uri="{FF2B5EF4-FFF2-40B4-BE49-F238E27FC236}">
                <a16:creationId xmlns:a16="http://schemas.microsoft.com/office/drawing/2014/main" id="{B6480C8B-C9D4-1B74-8065-0E8A2B1FFA01}"/>
              </a:ext>
            </a:extLst>
          </p:cNvPr>
          <p:cNvSpPr>
            <a:spLocks noGrp="1"/>
          </p:cNvSpPr>
          <p:nvPr>
            <p:ph type="body" sz="quarter" idx="26" hasCustomPrompt="1"/>
          </p:nvPr>
        </p:nvSpPr>
        <p:spPr>
          <a:xfrm>
            <a:off x="4560195" y="3962400"/>
            <a:ext cx="3060298" cy="706375"/>
          </a:xfrm>
        </p:spPr>
        <p:txBody>
          <a:bodyPr anchor="b">
            <a:noAutofit/>
          </a:bodyPr>
          <a:lstStyle>
            <a:lvl1pPr algn="l">
              <a:lnSpc>
                <a:spcPct val="100000"/>
              </a:lnSpc>
              <a:defRPr sz="2000" b="0" i="0">
                <a:solidFill>
                  <a:schemeClr val="accent3"/>
                </a:solidFill>
                <a:latin typeface="Poppins SemiBold"/>
                <a:cs typeface="Poppins" pitchFamily="2" charset="77"/>
              </a:defRPr>
            </a:lvl1pPr>
          </a:lstStyle>
          <a:p>
            <a:pPr lvl="0"/>
            <a:r>
              <a:rPr lang="en-US"/>
              <a:t>Title in sentence case goes here</a:t>
            </a:r>
          </a:p>
        </p:txBody>
      </p:sp>
      <p:sp>
        <p:nvSpPr>
          <p:cNvPr id="22" name="Text Placeholder 58">
            <a:extLst>
              <a:ext uri="{FF2B5EF4-FFF2-40B4-BE49-F238E27FC236}">
                <a16:creationId xmlns:a16="http://schemas.microsoft.com/office/drawing/2014/main" id="{55DD4882-B35B-388B-FBBA-D4A55859CE7E}"/>
              </a:ext>
            </a:extLst>
          </p:cNvPr>
          <p:cNvSpPr>
            <a:spLocks noGrp="1"/>
          </p:cNvSpPr>
          <p:nvPr>
            <p:ph type="body" sz="quarter" idx="28" hasCustomPrompt="1"/>
          </p:nvPr>
        </p:nvSpPr>
        <p:spPr>
          <a:xfrm>
            <a:off x="8256431" y="3962400"/>
            <a:ext cx="3060298" cy="706375"/>
          </a:xfrm>
        </p:spPr>
        <p:txBody>
          <a:bodyPr anchor="b">
            <a:noAutofit/>
          </a:bodyPr>
          <a:lstStyle>
            <a:lvl1pPr algn="l">
              <a:lnSpc>
                <a:spcPct val="100000"/>
              </a:lnSpc>
              <a:defRPr sz="2000" b="0" i="0">
                <a:solidFill>
                  <a:schemeClr val="accent3"/>
                </a:solidFill>
                <a:latin typeface="Poppins SemiBold"/>
                <a:cs typeface="Poppins" pitchFamily="2" charset="77"/>
              </a:defRPr>
            </a:lvl1pPr>
          </a:lstStyle>
          <a:p>
            <a:pPr lvl="0"/>
            <a:r>
              <a:rPr lang="en-US"/>
              <a:t>Title in sentence case goes here</a:t>
            </a:r>
          </a:p>
        </p:txBody>
      </p:sp>
      <p:sp>
        <p:nvSpPr>
          <p:cNvPr id="24" name="Picture Placeholder 12">
            <a:extLst>
              <a:ext uri="{FF2B5EF4-FFF2-40B4-BE49-F238E27FC236}">
                <a16:creationId xmlns:a16="http://schemas.microsoft.com/office/drawing/2014/main" id="{BBCE7D77-6FBA-91EE-06D6-7157DE8B0FA3}"/>
              </a:ext>
            </a:extLst>
          </p:cNvPr>
          <p:cNvSpPr>
            <a:spLocks noGrp="1"/>
          </p:cNvSpPr>
          <p:nvPr>
            <p:ph type="pic" sz="quarter" idx="30" hasCustomPrompt="1"/>
          </p:nvPr>
        </p:nvSpPr>
        <p:spPr>
          <a:xfrm>
            <a:off x="4570840" y="2052066"/>
            <a:ext cx="3067319" cy="1725367"/>
          </a:xfrm>
          <a:prstGeom prst="roundRect">
            <a:avLst>
              <a:gd name="adj" fmla="val 8800"/>
            </a:avLst>
          </a:prstGeom>
          <a:noFill/>
        </p:spPr>
        <p:txBody>
          <a:bodyPr anchor="ctr"/>
          <a:lstStyle>
            <a:lvl1pPr algn="ctr">
              <a:defRPr b="0" i="0">
                <a:latin typeface="Poppins" pitchFamily="2" charset="77"/>
                <a:cs typeface="Poppins" pitchFamily="2" charset="77"/>
              </a:defRPr>
            </a:lvl1pPr>
          </a:lstStyle>
          <a:p>
            <a:r>
              <a:rPr lang="en-US"/>
              <a:t>Photo here</a:t>
            </a:r>
          </a:p>
        </p:txBody>
      </p:sp>
      <p:sp>
        <p:nvSpPr>
          <p:cNvPr id="25" name="Picture Placeholder 12">
            <a:extLst>
              <a:ext uri="{FF2B5EF4-FFF2-40B4-BE49-F238E27FC236}">
                <a16:creationId xmlns:a16="http://schemas.microsoft.com/office/drawing/2014/main" id="{A63127D4-CA65-F36B-627F-E18C01D6F7E3}"/>
              </a:ext>
            </a:extLst>
          </p:cNvPr>
          <p:cNvSpPr>
            <a:spLocks noGrp="1"/>
          </p:cNvSpPr>
          <p:nvPr>
            <p:ph type="pic" sz="quarter" idx="31" hasCustomPrompt="1"/>
          </p:nvPr>
        </p:nvSpPr>
        <p:spPr>
          <a:xfrm>
            <a:off x="8263610" y="2052066"/>
            <a:ext cx="3067319" cy="1725367"/>
          </a:xfrm>
          <a:prstGeom prst="roundRect">
            <a:avLst>
              <a:gd name="adj" fmla="val 8800"/>
            </a:avLst>
          </a:prstGeom>
          <a:noFill/>
        </p:spPr>
        <p:txBody>
          <a:bodyPr anchor="ctr"/>
          <a:lstStyle>
            <a:lvl1pPr algn="ctr">
              <a:defRPr b="0" i="0">
                <a:latin typeface="Poppins" pitchFamily="2" charset="77"/>
                <a:cs typeface="Poppins" pitchFamily="2" charset="77"/>
              </a:defRPr>
            </a:lvl1pPr>
          </a:lstStyle>
          <a:p>
            <a:r>
              <a:rPr lang="en-US"/>
              <a:t>Photo here</a:t>
            </a:r>
          </a:p>
        </p:txBody>
      </p:sp>
      <p:sp>
        <p:nvSpPr>
          <p:cNvPr id="4" name="Text Placeholder 2">
            <a:extLst>
              <a:ext uri="{FF2B5EF4-FFF2-40B4-BE49-F238E27FC236}">
                <a16:creationId xmlns:a16="http://schemas.microsoft.com/office/drawing/2014/main" id="{7336A56F-09FC-A77D-126C-A8E2AA34925B}"/>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5" name="Title 1">
            <a:extLst>
              <a:ext uri="{FF2B5EF4-FFF2-40B4-BE49-F238E27FC236}">
                <a16:creationId xmlns:a16="http://schemas.microsoft.com/office/drawing/2014/main" id="{9BF18244-B3B1-F906-9FEA-39593221E4D4}"/>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
        <p:nvSpPr>
          <p:cNvPr id="3" name="Text Placeholder 11">
            <a:extLst>
              <a:ext uri="{FF2B5EF4-FFF2-40B4-BE49-F238E27FC236}">
                <a16:creationId xmlns:a16="http://schemas.microsoft.com/office/drawing/2014/main" id="{3618B2E8-4D22-7151-FEA3-E112E4E85A31}"/>
              </a:ext>
            </a:extLst>
          </p:cNvPr>
          <p:cNvSpPr>
            <a:spLocks noGrp="1"/>
          </p:cNvSpPr>
          <p:nvPr>
            <p:ph type="body" sz="quarter" idx="32" hasCustomPrompt="1"/>
          </p:nvPr>
        </p:nvSpPr>
        <p:spPr>
          <a:xfrm>
            <a:off x="868946" y="4872486"/>
            <a:ext cx="3029552" cy="1071114"/>
          </a:xfrm>
        </p:spPr>
        <p:txBody>
          <a:bodyPr lIns="91440" rIns="0"/>
          <a:lstStyle>
            <a:lvl1pPr marL="288925" indent="-166688">
              <a:lnSpc>
                <a:spcPct val="100000"/>
              </a:lnSpc>
              <a:spcBef>
                <a:spcPts val="1000"/>
              </a:spcBef>
              <a:buClr>
                <a:schemeClr val="accent2"/>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6" name="Text Placeholder 11">
            <a:extLst>
              <a:ext uri="{FF2B5EF4-FFF2-40B4-BE49-F238E27FC236}">
                <a16:creationId xmlns:a16="http://schemas.microsoft.com/office/drawing/2014/main" id="{2B60300E-D841-C9D6-148E-8B65DB2018CF}"/>
              </a:ext>
            </a:extLst>
          </p:cNvPr>
          <p:cNvSpPr>
            <a:spLocks noGrp="1"/>
          </p:cNvSpPr>
          <p:nvPr>
            <p:ph type="body" sz="quarter" idx="33" hasCustomPrompt="1"/>
          </p:nvPr>
        </p:nvSpPr>
        <p:spPr>
          <a:xfrm>
            <a:off x="4557719" y="4872486"/>
            <a:ext cx="3029552" cy="1071114"/>
          </a:xfrm>
        </p:spPr>
        <p:txBody>
          <a:bodyPr lIns="91440" rIns="0"/>
          <a:lstStyle>
            <a:lvl1pPr marL="288925" indent="-166688">
              <a:lnSpc>
                <a:spcPct val="100000"/>
              </a:lnSpc>
              <a:spcBef>
                <a:spcPts val="1000"/>
              </a:spcBef>
              <a:buClr>
                <a:schemeClr val="accent2"/>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7" name="Text Placeholder 11">
            <a:extLst>
              <a:ext uri="{FF2B5EF4-FFF2-40B4-BE49-F238E27FC236}">
                <a16:creationId xmlns:a16="http://schemas.microsoft.com/office/drawing/2014/main" id="{54F287C8-F1CF-23AF-3BCD-A44416D1343C}"/>
              </a:ext>
            </a:extLst>
          </p:cNvPr>
          <p:cNvSpPr>
            <a:spLocks noGrp="1"/>
          </p:cNvSpPr>
          <p:nvPr>
            <p:ph type="body" sz="quarter" idx="34" hasCustomPrompt="1"/>
          </p:nvPr>
        </p:nvSpPr>
        <p:spPr>
          <a:xfrm>
            <a:off x="8256882" y="4872486"/>
            <a:ext cx="3029552" cy="1071114"/>
          </a:xfrm>
        </p:spPr>
        <p:txBody>
          <a:bodyPr lIns="91440" rIns="0"/>
          <a:lstStyle>
            <a:lvl1pPr marL="288925" indent="-166688">
              <a:lnSpc>
                <a:spcPct val="100000"/>
              </a:lnSpc>
              <a:spcBef>
                <a:spcPts val="1000"/>
              </a:spcBef>
              <a:buClr>
                <a:schemeClr val="accent2"/>
              </a:buClr>
              <a:buFont typeface="Arial" panose="020B0604020202020204" pitchFamily="34" charset="0"/>
              <a:buChar char="•"/>
              <a:tabLst/>
              <a:defRPr sz="1400" b="0" i="0" baseline="0">
                <a:latin typeface="Noto Sans" panose="020B0502040504020204"/>
                <a:cs typeface="Poppins" pitchFamily="2" charset="77"/>
              </a:defRPr>
            </a:lvl1pPr>
          </a:lstStyle>
          <a:p>
            <a:pPr lvl="0"/>
            <a:r>
              <a:rPr lang="en-US"/>
              <a:t>Bullet point here</a:t>
            </a:r>
          </a:p>
          <a:p>
            <a:pPr lvl="0"/>
            <a:r>
              <a:rPr lang="en-US"/>
              <a:t>Bullet point here</a:t>
            </a:r>
          </a:p>
          <a:p>
            <a:pPr lvl="0"/>
            <a:r>
              <a:rPr lang="en-US"/>
              <a:t>Bullet point here</a:t>
            </a:r>
          </a:p>
          <a:p>
            <a:pPr lvl="0"/>
            <a:endParaRPr lang="en-US"/>
          </a:p>
        </p:txBody>
      </p:sp>
      <p:sp>
        <p:nvSpPr>
          <p:cNvPr id="2" name="Slide Number Placeholder 5">
            <a:extLst>
              <a:ext uri="{FF2B5EF4-FFF2-40B4-BE49-F238E27FC236}">
                <a16:creationId xmlns:a16="http://schemas.microsoft.com/office/drawing/2014/main" id="{A7D70D4C-8E7A-B30E-4BE6-C0FC8226A605}"/>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1730624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ayout - heading + subheading + image + title + description (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15A2600-DE0D-9FE4-1A83-541483DD125D}"/>
              </a:ext>
            </a:extLst>
          </p:cNvPr>
          <p:cNvSpPr>
            <a:spLocks noGrp="1"/>
          </p:cNvSpPr>
          <p:nvPr>
            <p:ph type="pic" sz="quarter" idx="23" hasCustomPrompt="1"/>
          </p:nvPr>
        </p:nvSpPr>
        <p:spPr>
          <a:xfrm>
            <a:off x="854050" y="2052066"/>
            <a:ext cx="3067319" cy="1725367"/>
          </a:xfrm>
          <a:prstGeom prst="roundRect">
            <a:avLst>
              <a:gd name="adj" fmla="val 8800"/>
            </a:avLst>
          </a:prstGeom>
          <a:noFill/>
        </p:spPr>
        <p:txBody>
          <a:bodyPr anchor="ctr"/>
          <a:lstStyle>
            <a:lvl1pPr algn="ctr">
              <a:defRPr b="0" i="0">
                <a:latin typeface="Poppins" pitchFamily="2" charset="77"/>
                <a:cs typeface="Poppins" pitchFamily="2" charset="77"/>
              </a:defRPr>
            </a:lvl1pPr>
          </a:lstStyle>
          <a:p>
            <a:r>
              <a:rPr lang="en-US"/>
              <a:t>Photo here</a:t>
            </a: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023768" y="3954162"/>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24" name="Picture Placeholder 12">
            <a:extLst>
              <a:ext uri="{FF2B5EF4-FFF2-40B4-BE49-F238E27FC236}">
                <a16:creationId xmlns:a16="http://schemas.microsoft.com/office/drawing/2014/main" id="{BBCE7D77-6FBA-91EE-06D6-7157DE8B0FA3}"/>
              </a:ext>
            </a:extLst>
          </p:cNvPr>
          <p:cNvSpPr>
            <a:spLocks noGrp="1"/>
          </p:cNvSpPr>
          <p:nvPr>
            <p:ph type="pic" sz="quarter" idx="30" hasCustomPrompt="1"/>
          </p:nvPr>
        </p:nvSpPr>
        <p:spPr>
          <a:xfrm>
            <a:off x="4593711" y="2052066"/>
            <a:ext cx="3067319" cy="1725367"/>
          </a:xfrm>
          <a:prstGeom prst="roundRect">
            <a:avLst>
              <a:gd name="adj" fmla="val 8800"/>
            </a:avLst>
          </a:prstGeom>
          <a:noFill/>
        </p:spPr>
        <p:txBody>
          <a:bodyPr anchor="ctr"/>
          <a:lstStyle>
            <a:lvl1pPr algn="ctr">
              <a:defRPr b="0" i="0">
                <a:latin typeface="Poppins" pitchFamily="2" charset="77"/>
                <a:cs typeface="Poppins" pitchFamily="2" charset="77"/>
              </a:defRPr>
            </a:lvl1pPr>
          </a:lstStyle>
          <a:p>
            <a:r>
              <a:rPr lang="en-US"/>
              <a:t>Photo here</a:t>
            </a:r>
          </a:p>
        </p:txBody>
      </p:sp>
      <p:sp>
        <p:nvSpPr>
          <p:cNvPr id="25" name="Picture Placeholder 12">
            <a:extLst>
              <a:ext uri="{FF2B5EF4-FFF2-40B4-BE49-F238E27FC236}">
                <a16:creationId xmlns:a16="http://schemas.microsoft.com/office/drawing/2014/main" id="{A63127D4-CA65-F36B-627F-E18C01D6F7E3}"/>
              </a:ext>
            </a:extLst>
          </p:cNvPr>
          <p:cNvSpPr>
            <a:spLocks noGrp="1"/>
          </p:cNvSpPr>
          <p:nvPr>
            <p:ph type="pic" sz="quarter" idx="31" hasCustomPrompt="1"/>
          </p:nvPr>
        </p:nvSpPr>
        <p:spPr>
          <a:xfrm>
            <a:off x="8286481" y="2052066"/>
            <a:ext cx="3067319" cy="1725367"/>
          </a:xfrm>
          <a:prstGeom prst="roundRect">
            <a:avLst>
              <a:gd name="adj" fmla="val 8800"/>
            </a:avLst>
          </a:prstGeom>
          <a:noFill/>
        </p:spPr>
        <p:txBody>
          <a:bodyPr anchor="ctr"/>
          <a:lstStyle>
            <a:lvl1pPr algn="ctr">
              <a:defRPr b="0" i="0">
                <a:latin typeface="Poppins" pitchFamily="2" charset="77"/>
                <a:cs typeface="Poppins" pitchFamily="2" charset="77"/>
              </a:defRPr>
            </a:lvl1pPr>
          </a:lstStyle>
          <a:p>
            <a:r>
              <a:rPr lang="en-US"/>
              <a:t>Photo here</a:t>
            </a:r>
          </a:p>
        </p:txBody>
      </p:sp>
      <p:sp>
        <p:nvSpPr>
          <p:cNvPr id="3" name="Text Placeholder 58">
            <a:extLst>
              <a:ext uri="{FF2B5EF4-FFF2-40B4-BE49-F238E27FC236}">
                <a16:creationId xmlns:a16="http://schemas.microsoft.com/office/drawing/2014/main" id="{CE9900B6-8267-69F9-AF18-5D0FABF2E33B}"/>
              </a:ext>
            </a:extLst>
          </p:cNvPr>
          <p:cNvSpPr>
            <a:spLocks noGrp="1"/>
          </p:cNvSpPr>
          <p:nvPr>
            <p:ph type="body" sz="quarter" idx="32" hasCustomPrompt="1"/>
          </p:nvPr>
        </p:nvSpPr>
        <p:spPr>
          <a:xfrm>
            <a:off x="1023768" y="4753733"/>
            <a:ext cx="2743200" cy="989341"/>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4" name="Text Placeholder 58">
            <a:extLst>
              <a:ext uri="{FF2B5EF4-FFF2-40B4-BE49-F238E27FC236}">
                <a16:creationId xmlns:a16="http://schemas.microsoft.com/office/drawing/2014/main" id="{FB4BA42D-8600-E7C0-1C6D-9F2533CB8F7B}"/>
              </a:ext>
            </a:extLst>
          </p:cNvPr>
          <p:cNvSpPr>
            <a:spLocks noGrp="1"/>
          </p:cNvSpPr>
          <p:nvPr>
            <p:ph type="body" sz="quarter" idx="33" hasCustomPrompt="1"/>
          </p:nvPr>
        </p:nvSpPr>
        <p:spPr>
          <a:xfrm>
            <a:off x="4747271" y="3954162"/>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5" name="Text Placeholder 58">
            <a:extLst>
              <a:ext uri="{FF2B5EF4-FFF2-40B4-BE49-F238E27FC236}">
                <a16:creationId xmlns:a16="http://schemas.microsoft.com/office/drawing/2014/main" id="{BA33CFCF-C980-6D86-CE3A-1BBC7E6836C0}"/>
              </a:ext>
            </a:extLst>
          </p:cNvPr>
          <p:cNvSpPr>
            <a:spLocks noGrp="1"/>
          </p:cNvSpPr>
          <p:nvPr>
            <p:ph type="body" sz="quarter" idx="34" hasCustomPrompt="1"/>
          </p:nvPr>
        </p:nvSpPr>
        <p:spPr>
          <a:xfrm>
            <a:off x="4747271" y="4753733"/>
            <a:ext cx="2743200" cy="989341"/>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6" name="Text Placeholder 58">
            <a:extLst>
              <a:ext uri="{FF2B5EF4-FFF2-40B4-BE49-F238E27FC236}">
                <a16:creationId xmlns:a16="http://schemas.microsoft.com/office/drawing/2014/main" id="{4ACAF6A3-6A27-8F63-708C-6CBF68E90491}"/>
              </a:ext>
            </a:extLst>
          </p:cNvPr>
          <p:cNvSpPr>
            <a:spLocks noGrp="1"/>
          </p:cNvSpPr>
          <p:nvPr>
            <p:ph type="body" sz="quarter" idx="35" hasCustomPrompt="1"/>
          </p:nvPr>
        </p:nvSpPr>
        <p:spPr>
          <a:xfrm>
            <a:off x="8473882" y="3954162"/>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7" name="Text Placeholder 58">
            <a:extLst>
              <a:ext uri="{FF2B5EF4-FFF2-40B4-BE49-F238E27FC236}">
                <a16:creationId xmlns:a16="http://schemas.microsoft.com/office/drawing/2014/main" id="{AD3D899C-8478-C4B4-CBA8-F5E8AD5A293B}"/>
              </a:ext>
            </a:extLst>
          </p:cNvPr>
          <p:cNvSpPr>
            <a:spLocks noGrp="1"/>
          </p:cNvSpPr>
          <p:nvPr>
            <p:ph type="body" sz="quarter" idx="36" hasCustomPrompt="1"/>
          </p:nvPr>
        </p:nvSpPr>
        <p:spPr>
          <a:xfrm>
            <a:off x="8473882" y="4753733"/>
            <a:ext cx="2743200" cy="989341"/>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9" name="Text Placeholder 2">
            <a:extLst>
              <a:ext uri="{FF2B5EF4-FFF2-40B4-BE49-F238E27FC236}">
                <a16:creationId xmlns:a16="http://schemas.microsoft.com/office/drawing/2014/main" id="{E82CEC1C-2CD4-7000-7DCC-04708F2FAA56}"/>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10" name="Title 1">
            <a:extLst>
              <a:ext uri="{FF2B5EF4-FFF2-40B4-BE49-F238E27FC236}">
                <a16:creationId xmlns:a16="http://schemas.microsoft.com/office/drawing/2014/main" id="{B284BD1C-AFBA-C719-29F0-26810CE5AE80}"/>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
        <p:nvSpPr>
          <p:cNvPr id="2" name="Slide Number Placeholder 5">
            <a:extLst>
              <a:ext uri="{FF2B5EF4-FFF2-40B4-BE49-F238E27FC236}">
                <a16:creationId xmlns:a16="http://schemas.microsoft.com/office/drawing/2014/main" id="{933B3346-58F5-F42C-DEC4-AFD4271A1ECE}"/>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790046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Layout - heading + subheading + check icon + title + description orange (3)">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lstStyle>
            <a:lvl1pPr algn="ctr">
              <a:defRPr>
                <a:solidFill>
                  <a:schemeClr val="accent3"/>
                </a:solidFill>
              </a:defRPr>
            </a:lvl1pPr>
          </a:lstStyle>
          <a:p>
            <a:r>
              <a:rPr lang="en-US"/>
              <a:t>Replace with header in sentence case</a:t>
            </a: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023768" y="3716960"/>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3" name="Text Placeholder 58">
            <a:extLst>
              <a:ext uri="{FF2B5EF4-FFF2-40B4-BE49-F238E27FC236}">
                <a16:creationId xmlns:a16="http://schemas.microsoft.com/office/drawing/2014/main" id="{CE9900B6-8267-69F9-AF18-5D0FABF2E33B}"/>
              </a:ext>
            </a:extLst>
          </p:cNvPr>
          <p:cNvSpPr>
            <a:spLocks noGrp="1"/>
          </p:cNvSpPr>
          <p:nvPr>
            <p:ph type="body" sz="quarter" idx="32" hasCustomPrompt="1"/>
          </p:nvPr>
        </p:nvSpPr>
        <p:spPr>
          <a:xfrm>
            <a:off x="1023768" y="4516531"/>
            <a:ext cx="2743200" cy="1427069"/>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4" name="Text Placeholder 58">
            <a:extLst>
              <a:ext uri="{FF2B5EF4-FFF2-40B4-BE49-F238E27FC236}">
                <a16:creationId xmlns:a16="http://schemas.microsoft.com/office/drawing/2014/main" id="{FB4BA42D-8600-E7C0-1C6D-9F2533CB8F7B}"/>
              </a:ext>
            </a:extLst>
          </p:cNvPr>
          <p:cNvSpPr>
            <a:spLocks noGrp="1"/>
          </p:cNvSpPr>
          <p:nvPr>
            <p:ph type="body" sz="quarter" idx="33" hasCustomPrompt="1"/>
          </p:nvPr>
        </p:nvSpPr>
        <p:spPr>
          <a:xfrm>
            <a:off x="4747271" y="3716960"/>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5" name="Text Placeholder 58">
            <a:extLst>
              <a:ext uri="{FF2B5EF4-FFF2-40B4-BE49-F238E27FC236}">
                <a16:creationId xmlns:a16="http://schemas.microsoft.com/office/drawing/2014/main" id="{BA33CFCF-C980-6D86-CE3A-1BBC7E6836C0}"/>
              </a:ext>
            </a:extLst>
          </p:cNvPr>
          <p:cNvSpPr>
            <a:spLocks noGrp="1"/>
          </p:cNvSpPr>
          <p:nvPr>
            <p:ph type="body" sz="quarter" idx="34" hasCustomPrompt="1"/>
          </p:nvPr>
        </p:nvSpPr>
        <p:spPr>
          <a:xfrm>
            <a:off x="4747271" y="4516531"/>
            <a:ext cx="2743200" cy="1427069"/>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6" name="Text Placeholder 58">
            <a:extLst>
              <a:ext uri="{FF2B5EF4-FFF2-40B4-BE49-F238E27FC236}">
                <a16:creationId xmlns:a16="http://schemas.microsoft.com/office/drawing/2014/main" id="{4ACAF6A3-6A27-8F63-708C-6CBF68E90491}"/>
              </a:ext>
            </a:extLst>
          </p:cNvPr>
          <p:cNvSpPr>
            <a:spLocks noGrp="1"/>
          </p:cNvSpPr>
          <p:nvPr>
            <p:ph type="body" sz="quarter" idx="35" hasCustomPrompt="1"/>
          </p:nvPr>
        </p:nvSpPr>
        <p:spPr>
          <a:xfrm>
            <a:off x="8473882" y="3716960"/>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7" name="Text Placeholder 58">
            <a:extLst>
              <a:ext uri="{FF2B5EF4-FFF2-40B4-BE49-F238E27FC236}">
                <a16:creationId xmlns:a16="http://schemas.microsoft.com/office/drawing/2014/main" id="{AD3D899C-8478-C4B4-CBA8-F5E8AD5A293B}"/>
              </a:ext>
            </a:extLst>
          </p:cNvPr>
          <p:cNvSpPr>
            <a:spLocks noGrp="1"/>
          </p:cNvSpPr>
          <p:nvPr>
            <p:ph type="body" sz="quarter" idx="36" hasCustomPrompt="1"/>
          </p:nvPr>
        </p:nvSpPr>
        <p:spPr>
          <a:xfrm>
            <a:off x="8473882" y="4516531"/>
            <a:ext cx="2743200" cy="1427069"/>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pic>
        <p:nvPicPr>
          <p:cNvPr id="12" name="Picture 11">
            <a:extLst>
              <a:ext uri="{FF2B5EF4-FFF2-40B4-BE49-F238E27FC236}">
                <a16:creationId xmlns:a16="http://schemas.microsoft.com/office/drawing/2014/main" id="{67C8CA0C-B810-E118-2D84-5C35A3228BC6}"/>
              </a:ext>
            </a:extLst>
          </p:cNvPr>
          <p:cNvPicPr>
            <a:picLocks noChangeAspect="1"/>
          </p:cNvPicPr>
          <p:nvPr/>
        </p:nvPicPr>
        <p:blipFill>
          <a:blip r:embed="rId2"/>
          <a:stretch>
            <a:fillRect/>
          </a:stretch>
        </p:blipFill>
        <p:spPr>
          <a:xfrm>
            <a:off x="1976689" y="2513188"/>
            <a:ext cx="837359" cy="837359"/>
          </a:xfrm>
          <a:prstGeom prst="rect">
            <a:avLst/>
          </a:prstGeom>
        </p:spPr>
      </p:pic>
      <p:pic>
        <p:nvPicPr>
          <p:cNvPr id="13" name="Picture 12">
            <a:extLst>
              <a:ext uri="{FF2B5EF4-FFF2-40B4-BE49-F238E27FC236}">
                <a16:creationId xmlns:a16="http://schemas.microsoft.com/office/drawing/2014/main" id="{7609BF88-DEDC-BA36-7787-27B9E4173D94}"/>
              </a:ext>
            </a:extLst>
          </p:cNvPr>
          <p:cNvPicPr>
            <a:picLocks noChangeAspect="1"/>
          </p:cNvPicPr>
          <p:nvPr/>
        </p:nvPicPr>
        <p:blipFill>
          <a:blip r:embed="rId2"/>
          <a:stretch>
            <a:fillRect/>
          </a:stretch>
        </p:blipFill>
        <p:spPr>
          <a:xfrm>
            <a:off x="5677832" y="2513188"/>
            <a:ext cx="837359" cy="837359"/>
          </a:xfrm>
          <a:prstGeom prst="rect">
            <a:avLst/>
          </a:prstGeom>
        </p:spPr>
      </p:pic>
      <p:pic>
        <p:nvPicPr>
          <p:cNvPr id="14" name="Picture 13">
            <a:extLst>
              <a:ext uri="{FF2B5EF4-FFF2-40B4-BE49-F238E27FC236}">
                <a16:creationId xmlns:a16="http://schemas.microsoft.com/office/drawing/2014/main" id="{53FC8F14-95A6-23B9-F65D-B087A2760256}"/>
              </a:ext>
            </a:extLst>
          </p:cNvPr>
          <p:cNvPicPr>
            <a:picLocks noChangeAspect="1"/>
          </p:cNvPicPr>
          <p:nvPr/>
        </p:nvPicPr>
        <p:blipFill>
          <a:blip r:embed="rId2"/>
          <a:stretch>
            <a:fillRect/>
          </a:stretch>
        </p:blipFill>
        <p:spPr>
          <a:xfrm>
            <a:off x="9426802" y="2513188"/>
            <a:ext cx="837359" cy="837359"/>
          </a:xfrm>
          <a:prstGeom prst="rect">
            <a:avLst/>
          </a:prstGeom>
        </p:spPr>
      </p:pic>
      <p:sp>
        <p:nvSpPr>
          <p:cNvPr id="2" name="Text Placeholder 2">
            <a:extLst>
              <a:ext uri="{FF2B5EF4-FFF2-40B4-BE49-F238E27FC236}">
                <a16:creationId xmlns:a16="http://schemas.microsoft.com/office/drawing/2014/main" id="{FFC8A0E7-D30D-6533-48D9-E8F0F5584D69}"/>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8" name="Slide Number Placeholder 5">
            <a:extLst>
              <a:ext uri="{FF2B5EF4-FFF2-40B4-BE49-F238E27FC236}">
                <a16:creationId xmlns:a16="http://schemas.microsoft.com/office/drawing/2014/main" id="{2394D3F1-6E89-FD03-45C0-C1B70F011FC3}"/>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3263003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Cover 04">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12DA-8010-6B1E-5446-CB9B4B4CF86D}"/>
              </a:ext>
            </a:extLst>
          </p:cNvPr>
          <p:cNvSpPr>
            <a:spLocks noGrp="1"/>
          </p:cNvSpPr>
          <p:nvPr>
            <p:ph type="title" hasCustomPrompt="1"/>
          </p:nvPr>
        </p:nvSpPr>
        <p:spPr>
          <a:xfrm>
            <a:off x="831850" y="1709739"/>
            <a:ext cx="6806907" cy="1878012"/>
          </a:xfrm>
        </p:spPr>
        <p:txBody>
          <a:bodyPr lIns="0" rIns="0" anchor="b">
            <a:noAutofit/>
          </a:bodyPr>
          <a:lstStyle>
            <a:lvl1pPr algn="l">
              <a:lnSpc>
                <a:spcPct val="100000"/>
              </a:lnSpc>
              <a:defRPr sz="4400">
                <a:solidFill>
                  <a:schemeClr val="accent3"/>
                </a:solidFill>
              </a:defRPr>
            </a:lvl1pPr>
          </a:lstStyle>
          <a:p>
            <a:r>
              <a:rPr lang="en-US"/>
              <a:t>Click to add heading</a:t>
            </a:r>
          </a:p>
        </p:txBody>
      </p:sp>
      <p:sp>
        <p:nvSpPr>
          <p:cNvPr id="3" name="Text Placeholder 2">
            <a:extLst>
              <a:ext uri="{FF2B5EF4-FFF2-40B4-BE49-F238E27FC236}">
                <a16:creationId xmlns:a16="http://schemas.microsoft.com/office/drawing/2014/main" id="{78942A30-B8F6-957F-4F14-B5402E4C0CA7}"/>
              </a:ext>
            </a:extLst>
          </p:cNvPr>
          <p:cNvSpPr>
            <a:spLocks noGrp="1"/>
          </p:cNvSpPr>
          <p:nvPr>
            <p:ph type="body" idx="1" hasCustomPrompt="1"/>
          </p:nvPr>
        </p:nvSpPr>
        <p:spPr>
          <a:xfrm>
            <a:off x="831850" y="3749203"/>
            <a:ext cx="6806907" cy="662159"/>
          </a:xfrm>
        </p:spPr>
        <p:txBody>
          <a:bodyPr lIns="0" rIns="0">
            <a:noAutofit/>
          </a:bodyPr>
          <a:lstStyle>
            <a:lvl1pPr marL="0" indent="0" algn="l">
              <a:lnSpc>
                <a:spcPct val="100000"/>
              </a:lnSpc>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spTree>
    <p:extLst>
      <p:ext uri="{BB962C8B-B14F-4D97-AF65-F5344CB8AC3E}">
        <p14:creationId xmlns:p14="http://schemas.microsoft.com/office/powerpoint/2010/main" val="6432024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ayout - heading + subheading + check icon + title + description blue (3)">
    <p:spTree>
      <p:nvGrpSpPr>
        <p:cNvPr id="1" name=""/>
        <p:cNvGrpSpPr/>
        <p:nvPr/>
      </p:nvGrpSpPr>
      <p:grpSpPr>
        <a:xfrm>
          <a:off x="0" y="0"/>
          <a:ext cx="0" cy="0"/>
          <a:chOff x="0" y="0"/>
          <a:chExt cx="0" cy="0"/>
        </a:xfrm>
      </p:grpSpPr>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023768" y="3716960"/>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3" name="Text Placeholder 58">
            <a:extLst>
              <a:ext uri="{FF2B5EF4-FFF2-40B4-BE49-F238E27FC236}">
                <a16:creationId xmlns:a16="http://schemas.microsoft.com/office/drawing/2014/main" id="{CE9900B6-8267-69F9-AF18-5D0FABF2E33B}"/>
              </a:ext>
            </a:extLst>
          </p:cNvPr>
          <p:cNvSpPr>
            <a:spLocks noGrp="1"/>
          </p:cNvSpPr>
          <p:nvPr>
            <p:ph type="body" sz="quarter" idx="32" hasCustomPrompt="1"/>
          </p:nvPr>
        </p:nvSpPr>
        <p:spPr>
          <a:xfrm>
            <a:off x="1023768" y="4516531"/>
            <a:ext cx="2743200" cy="1415285"/>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4" name="Text Placeholder 58">
            <a:extLst>
              <a:ext uri="{FF2B5EF4-FFF2-40B4-BE49-F238E27FC236}">
                <a16:creationId xmlns:a16="http://schemas.microsoft.com/office/drawing/2014/main" id="{FB4BA42D-8600-E7C0-1C6D-9F2533CB8F7B}"/>
              </a:ext>
            </a:extLst>
          </p:cNvPr>
          <p:cNvSpPr>
            <a:spLocks noGrp="1"/>
          </p:cNvSpPr>
          <p:nvPr>
            <p:ph type="body" sz="quarter" idx="33" hasCustomPrompt="1"/>
          </p:nvPr>
        </p:nvSpPr>
        <p:spPr>
          <a:xfrm>
            <a:off x="4747271" y="3716960"/>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5" name="Text Placeholder 58">
            <a:extLst>
              <a:ext uri="{FF2B5EF4-FFF2-40B4-BE49-F238E27FC236}">
                <a16:creationId xmlns:a16="http://schemas.microsoft.com/office/drawing/2014/main" id="{BA33CFCF-C980-6D86-CE3A-1BBC7E6836C0}"/>
              </a:ext>
            </a:extLst>
          </p:cNvPr>
          <p:cNvSpPr>
            <a:spLocks noGrp="1"/>
          </p:cNvSpPr>
          <p:nvPr>
            <p:ph type="body" sz="quarter" idx="34" hasCustomPrompt="1"/>
          </p:nvPr>
        </p:nvSpPr>
        <p:spPr>
          <a:xfrm>
            <a:off x="4747271" y="4516531"/>
            <a:ext cx="2743200" cy="1415285"/>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6" name="Text Placeholder 58">
            <a:extLst>
              <a:ext uri="{FF2B5EF4-FFF2-40B4-BE49-F238E27FC236}">
                <a16:creationId xmlns:a16="http://schemas.microsoft.com/office/drawing/2014/main" id="{4ACAF6A3-6A27-8F63-708C-6CBF68E90491}"/>
              </a:ext>
            </a:extLst>
          </p:cNvPr>
          <p:cNvSpPr>
            <a:spLocks noGrp="1"/>
          </p:cNvSpPr>
          <p:nvPr>
            <p:ph type="body" sz="quarter" idx="35" hasCustomPrompt="1"/>
          </p:nvPr>
        </p:nvSpPr>
        <p:spPr>
          <a:xfrm>
            <a:off x="8473882" y="3716960"/>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7" name="Text Placeholder 58">
            <a:extLst>
              <a:ext uri="{FF2B5EF4-FFF2-40B4-BE49-F238E27FC236}">
                <a16:creationId xmlns:a16="http://schemas.microsoft.com/office/drawing/2014/main" id="{AD3D899C-8478-C4B4-CBA8-F5E8AD5A293B}"/>
              </a:ext>
            </a:extLst>
          </p:cNvPr>
          <p:cNvSpPr>
            <a:spLocks noGrp="1"/>
          </p:cNvSpPr>
          <p:nvPr>
            <p:ph type="body" sz="quarter" idx="36" hasCustomPrompt="1"/>
          </p:nvPr>
        </p:nvSpPr>
        <p:spPr>
          <a:xfrm>
            <a:off x="8473882" y="4516531"/>
            <a:ext cx="2743200" cy="1415285"/>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9" name="Text Placeholder 2">
            <a:extLst>
              <a:ext uri="{FF2B5EF4-FFF2-40B4-BE49-F238E27FC236}">
                <a16:creationId xmlns:a16="http://schemas.microsoft.com/office/drawing/2014/main" id="{6A9367B8-423E-7C74-D62E-C414BE523CAA}"/>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10" name="Title 1">
            <a:extLst>
              <a:ext uri="{FF2B5EF4-FFF2-40B4-BE49-F238E27FC236}">
                <a16:creationId xmlns:a16="http://schemas.microsoft.com/office/drawing/2014/main" id="{C169B157-6221-334E-6642-8E9F7014DCAE}"/>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pic>
        <p:nvPicPr>
          <p:cNvPr id="8" name="Picture 7">
            <a:extLst>
              <a:ext uri="{FF2B5EF4-FFF2-40B4-BE49-F238E27FC236}">
                <a16:creationId xmlns:a16="http://schemas.microsoft.com/office/drawing/2014/main" id="{7A95BBAE-E93F-2193-2828-4F707A7C6B03}"/>
              </a:ext>
            </a:extLst>
          </p:cNvPr>
          <p:cNvPicPr>
            <a:picLocks noChangeAspect="1"/>
          </p:cNvPicPr>
          <p:nvPr/>
        </p:nvPicPr>
        <p:blipFill>
          <a:blip r:embed="rId2"/>
          <a:stretch>
            <a:fillRect/>
          </a:stretch>
        </p:blipFill>
        <p:spPr>
          <a:xfrm>
            <a:off x="5677320" y="2514732"/>
            <a:ext cx="837359" cy="837359"/>
          </a:xfrm>
          <a:prstGeom prst="rect">
            <a:avLst/>
          </a:prstGeom>
        </p:spPr>
      </p:pic>
      <p:pic>
        <p:nvPicPr>
          <p:cNvPr id="14" name="Picture 13">
            <a:extLst>
              <a:ext uri="{FF2B5EF4-FFF2-40B4-BE49-F238E27FC236}">
                <a16:creationId xmlns:a16="http://schemas.microsoft.com/office/drawing/2014/main" id="{FACA2151-90D9-B9E6-8EA6-169F1684A0B9}"/>
              </a:ext>
            </a:extLst>
          </p:cNvPr>
          <p:cNvPicPr>
            <a:picLocks noChangeAspect="1"/>
          </p:cNvPicPr>
          <p:nvPr/>
        </p:nvPicPr>
        <p:blipFill>
          <a:blip r:embed="rId2"/>
          <a:stretch>
            <a:fillRect/>
          </a:stretch>
        </p:blipFill>
        <p:spPr>
          <a:xfrm>
            <a:off x="9429513" y="2514732"/>
            <a:ext cx="837359" cy="837359"/>
          </a:xfrm>
          <a:prstGeom prst="rect">
            <a:avLst/>
          </a:prstGeom>
        </p:spPr>
      </p:pic>
      <p:pic>
        <p:nvPicPr>
          <p:cNvPr id="15" name="Picture 14">
            <a:extLst>
              <a:ext uri="{FF2B5EF4-FFF2-40B4-BE49-F238E27FC236}">
                <a16:creationId xmlns:a16="http://schemas.microsoft.com/office/drawing/2014/main" id="{50D6E0E2-9133-99DB-49BD-4A0D8644B40C}"/>
              </a:ext>
            </a:extLst>
          </p:cNvPr>
          <p:cNvPicPr>
            <a:picLocks noChangeAspect="1"/>
          </p:cNvPicPr>
          <p:nvPr/>
        </p:nvPicPr>
        <p:blipFill>
          <a:blip r:embed="rId2"/>
          <a:stretch>
            <a:fillRect/>
          </a:stretch>
        </p:blipFill>
        <p:spPr>
          <a:xfrm>
            <a:off x="1977678" y="2514732"/>
            <a:ext cx="837359" cy="837359"/>
          </a:xfrm>
          <a:prstGeom prst="rect">
            <a:avLst/>
          </a:prstGeom>
        </p:spPr>
      </p:pic>
      <p:sp>
        <p:nvSpPr>
          <p:cNvPr id="2" name="Slide Number Placeholder 5">
            <a:extLst>
              <a:ext uri="{FF2B5EF4-FFF2-40B4-BE49-F238E27FC236}">
                <a16:creationId xmlns:a16="http://schemas.microsoft.com/office/drawing/2014/main" id="{25AF5454-8D93-EB7E-F04B-C04D5AE36C01}"/>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180936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Layout - heading + subheading + any icon + title + description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C84A15-FCF7-AA4E-4C1C-2E2105391467}"/>
              </a:ext>
            </a:extLst>
          </p:cNvPr>
          <p:cNvSpPr>
            <a:spLocks noGrp="1"/>
          </p:cNvSpPr>
          <p:nvPr>
            <p:ph type="pic" sz="quarter" idx="37" hasCustomPrompt="1"/>
          </p:nvPr>
        </p:nvSpPr>
        <p:spPr>
          <a:xfrm>
            <a:off x="1976438" y="2513013"/>
            <a:ext cx="838200" cy="838200"/>
          </a:xfrm>
          <a:noFill/>
        </p:spPr>
        <p:txBody>
          <a:bodyPr/>
          <a:lstStyle>
            <a:lvl1pPr>
              <a:defRPr b="0" i="0">
                <a:latin typeface="Poppins" pitchFamily="2" charset="77"/>
                <a:cs typeface="Poppins" pitchFamily="2" charset="77"/>
              </a:defRPr>
            </a:lvl1pPr>
          </a:lstStyle>
          <a:p>
            <a:r>
              <a:rPr lang="en-US"/>
              <a:t>Icon here</a:t>
            </a: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023768" y="3716960"/>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3" name="Text Placeholder 58">
            <a:extLst>
              <a:ext uri="{FF2B5EF4-FFF2-40B4-BE49-F238E27FC236}">
                <a16:creationId xmlns:a16="http://schemas.microsoft.com/office/drawing/2014/main" id="{CE9900B6-8267-69F9-AF18-5D0FABF2E33B}"/>
              </a:ext>
            </a:extLst>
          </p:cNvPr>
          <p:cNvSpPr>
            <a:spLocks noGrp="1"/>
          </p:cNvSpPr>
          <p:nvPr>
            <p:ph type="body" sz="quarter" idx="32" hasCustomPrompt="1"/>
          </p:nvPr>
        </p:nvSpPr>
        <p:spPr>
          <a:xfrm>
            <a:off x="1023768" y="4516531"/>
            <a:ext cx="2743200" cy="1415285"/>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4" name="Text Placeholder 58">
            <a:extLst>
              <a:ext uri="{FF2B5EF4-FFF2-40B4-BE49-F238E27FC236}">
                <a16:creationId xmlns:a16="http://schemas.microsoft.com/office/drawing/2014/main" id="{FB4BA42D-8600-E7C0-1C6D-9F2533CB8F7B}"/>
              </a:ext>
            </a:extLst>
          </p:cNvPr>
          <p:cNvSpPr>
            <a:spLocks noGrp="1"/>
          </p:cNvSpPr>
          <p:nvPr>
            <p:ph type="body" sz="quarter" idx="33" hasCustomPrompt="1"/>
          </p:nvPr>
        </p:nvSpPr>
        <p:spPr>
          <a:xfrm>
            <a:off x="4747271" y="3716960"/>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5" name="Text Placeholder 58">
            <a:extLst>
              <a:ext uri="{FF2B5EF4-FFF2-40B4-BE49-F238E27FC236}">
                <a16:creationId xmlns:a16="http://schemas.microsoft.com/office/drawing/2014/main" id="{BA33CFCF-C980-6D86-CE3A-1BBC7E6836C0}"/>
              </a:ext>
            </a:extLst>
          </p:cNvPr>
          <p:cNvSpPr>
            <a:spLocks noGrp="1"/>
          </p:cNvSpPr>
          <p:nvPr>
            <p:ph type="body" sz="quarter" idx="34" hasCustomPrompt="1"/>
          </p:nvPr>
        </p:nvSpPr>
        <p:spPr>
          <a:xfrm>
            <a:off x="4747271" y="4516531"/>
            <a:ext cx="2743200" cy="1415285"/>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6" name="Text Placeholder 58">
            <a:extLst>
              <a:ext uri="{FF2B5EF4-FFF2-40B4-BE49-F238E27FC236}">
                <a16:creationId xmlns:a16="http://schemas.microsoft.com/office/drawing/2014/main" id="{4ACAF6A3-6A27-8F63-708C-6CBF68E90491}"/>
              </a:ext>
            </a:extLst>
          </p:cNvPr>
          <p:cNvSpPr>
            <a:spLocks noGrp="1"/>
          </p:cNvSpPr>
          <p:nvPr>
            <p:ph type="body" sz="quarter" idx="35" hasCustomPrompt="1"/>
          </p:nvPr>
        </p:nvSpPr>
        <p:spPr>
          <a:xfrm>
            <a:off x="8473882" y="3716960"/>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7" name="Text Placeholder 58">
            <a:extLst>
              <a:ext uri="{FF2B5EF4-FFF2-40B4-BE49-F238E27FC236}">
                <a16:creationId xmlns:a16="http://schemas.microsoft.com/office/drawing/2014/main" id="{AD3D899C-8478-C4B4-CBA8-F5E8AD5A293B}"/>
              </a:ext>
            </a:extLst>
          </p:cNvPr>
          <p:cNvSpPr>
            <a:spLocks noGrp="1"/>
          </p:cNvSpPr>
          <p:nvPr>
            <p:ph type="body" sz="quarter" idx="36" hasCustomPrompt="1"/>
          </p:nvPr>
        </p:nvSpPr>
        <p:spPr>
          <a:xfrm>
            <a:off x="8473882" y="4516531"/>
            <a:ext cx="2743200" cy="1415285"/>
          </a:xfrm>
        </p:spPr>
        <p:txBody>
          <a:bodyPr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10" name="Picture Placeholder 8">
            <a:extLst>
              <a:ext uri="{FF2B5EF4-FFF2-40B4-BE49-F238E27FC236}">
                <a16:creationId xmlns:a16="http://schemas.microsoft.com/office/drawing/2014/main" id="{68C95BC0-1981-9665-FD4C-83D5AEA9FC8D}"/>
              </a:ext>
            </a:extLst>
          </p:cNvPr>
          <p:cNvSpPr>
            <a:spLocks noGrp="1"/>
          </p:cNvSpPr>
          <p:nvPr>
            <p:ph type="pic" sz="quarter" idx="38" hasCustomPrompt="1"/>
          </p:nvPr>
        </p:nvSpPr>
        <p:spPr>
          <a:xfrm>
            <a:off x="5671108" y="2513013"/>
            <a:ext cx="838200" cy="838200"/>
          </a:xfrm>
          <a:noFill/>
        </p:spPr>
        <p:txBody>
          <a:bodyPr/>
          <a:lstStyle>
            <a:lvl1pPr>
              <a:defRPr b="0" i="0">
                <a:latin typeface="Poppins" pitchFamily="2" charset="77"/>
                <a:cs typeface="Poppins" pitchFamily="2" charset="77"/>
              </a:defRPr>
            </a:lvl1pPr>
          </a:lstStyle>
          <a:p>
            <a:r>
              <a:rPr lang="en-US"/>
              <a:t>Icon here</a:t>
            </a:r>
          </a:p>
        </p:txBody>
      </p:sp>
      <p:sp>
        <p:nvSpPr>
          <p:cNvPr id="15" name="Picture Placeholder 8">
            <a:extLst>
              <a:ext uri="{FF2B5EF4-FFF2-40B4-BE49-F238E27FC236}">
                <a16:creationId xmlns:a16="http://schemas.microsoft.com/office/drawing/2014/main" id="{A3BD39E0-36D2-9F9C-2E10-D76A4B244660}"/>
              </a:ext>
            </a:extLst>
          </p:cNvPr>
          <p:cNvSpPr>
            <a:spLocks noGrp="1"/>
          </p:cNvSpPr>
          <p:nvPr>
            <p:ph type="pic" sz="quarter" idx="39" hasCustomPrompt="1"/>
          </p:nvPr>
        </p:nvSpPr>
        <p:spPr>
          <a:xfrm>
            <a:off x="9365778" y="2513013"/>
            <a:ext cx="838200" cy="838200"/>
          </a:xfrm>
          <a:noFill/>
        </p:spPr>
        <p:txBody>
          <a:bodyPr/>
          <a:lstStyle>
            <a:lvl1pPr>
              <a:defRPr b="0" i="0">
                <a:latin typeface="Poppins" pitchFamily="2" charset="77"/>
                <a:cs typeface="Poppins" pitchFamily="2" charset="77"/>
              </a:defRPr>
            </a:lvl1pPr>
          </a:lstStyle>
          <a:p>
            <a:r>
              <a:rPr lang="en-US"/>
              <a:t>Icon here</a:t>
            </a:r>
          </a:p>
        </p:txBody>
      </p:sp>
      <p:sp>
        <p:nvSpPr>
          <p:cNvPr id="8" name="Text Placeholder 2">
            <a:extLst>
              <a:ext uri="{FF2B5EF4-FFF2-40B4-BE49-F238E27FC236}">
                <a16:creationId xmlns:a16="http://schemas.microsoft.com/office/drawing/2014/main" id="{498C74BF-7600-26A2-5A50-F08A34DC652A}"/>
              </a:ext>
            </a:extLst>
          </p:cNvPr>
          <p:cNvSpPr>
            <a:spLocks noGrp="1"/>
          </p:cNvSpPr>
          <p:nvPr>
            <p:ph type="body" idx="1"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11" name="Title 1">
            <a:extLst>
              <a:ext uri="{FF2B5EF4-FFF2-40B4-BE49-F238E27FC236}">
                <a16:creationId xmlns:a16="http://schemas.microsoft.com/office/drawing/2014/main" id="{9CBD8857-C4DD-CBB9-5637-165246F461D8}"/>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
        <p:nvSpPr>
          <p:cNvPr id="2" name="Slide Number Placeholder 5">
            <a:extLst>
              <a:ext uri="{FF2B5EF4-FFF2-40B4-BE49-F238E27FC236}">
                <a16:creationId xmlns:a16="http://schemas.microsoft.com/office/drawing/2014/main" id="{BB7777B1-F7F1-B528-5B54-2585B6840FA5}"/>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919979374"/>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ayout - heading + subheading + icon + title + description orange (8)">
    <p:spTree>
      <p:nvGrpSpPr>
        <p:cNvPr id="1" name=""/>
        <p:cNvGrpSpPr/>
        <p:nvPr/>
      </p:nvGrpSpPr>
      <p:grpSpPr>
        <a:xfrm>
          <a:off x="0" y="0"/>
          <a:ext cx="0" cy="0"/>
          <a:chOff x="0" y="0"/>
          <a:chExt cx="0" cy="0"/>
        </a:xfrm>
      </p:grpSpPr>
      <p:sp>
        <p:nvSpPr>
          <p:cNvPr id="23" name="Text Placeholder 58">
            <a:extLst>
              <a:ext uri="{FF2B5EF4-FFF2-40B4-BE49-F238E27FC236}">
                <a16:creationId xmlns:a16="http://schemas.microsoft.com/office/drawing/2014/main" id="{F875E9E6-2BF6-549F-1C95-4DD2F45E6E5D}"/>
              </a:ext>
            </a:extLst>
          </p:cNvPr>
          <p:cNvSpPr>
            <a:spLocks noGrp="1"/>
          </p:cNvSpPr>
          <p:nvPr>
            <p:ph type="body" sz="quarter" idx="39" hasCustomPrompt="1"/>
          </p:nvPr>
        </p:nvSpPr>
        <p:spPr>
          <a:xfrm>
            <a:off x="1023768" y="4880209"/>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24" name="Text Placeholder 58">
            <a:extLst>
              <a:ext uri="{FF2B5EF4-FFF2-40B4-BE49-F238E27FC236}">
                <a16:creationId xmlns:a16="http://schemas.microsoft.com/office/drawing/2014/main" id="{17C0E1EF-C6E5-B3D9-ADB2-F0124CE18171}"/>
              </a:ext>
            </a:extLst>
          </p:cNvPr>
          <p:cNvSpPr>
            <a:spLocks noGrp="1"/>
          </p:cNvSpPr>
          <p:nvPr>
            <p:ph type="body" sz="quarter" idx="40" hasCustomPrompt="1"/>
          </p:nvPr>
        </p:nvSpPr>
        <p:spPr>
          <a:xfrm>
            <a:off x="1023768" y="5462540"/>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25" name="Text Placeholder 58">
            <a:extLst>
              <a:ext uri="{FF2B5EF4-FFF2-40B4-BE49-F238E27FC236}">
                <a16:creationId xmlns:a16="http://schemas.microsoft.com/office/drawing/2014/main" id="{E56A99C6-4292-D7A9-5588-F529D5288EC0}"/>
              </a:ext>
            </a:extLst>
          </p:cNvPr>
          <p:cNvSpPr>
            <a:spLocks noGrp="1"/>
          </p:cNvSpPr>
          <p:nvPr>
            <p:ph type="body" sz="quarter" idx="41" hasCustomPrompt="1"/>
          </p:nvPr>
        </p:nvSpPr>
        <p:spPr>
          <a:xfrm>
            <a:off x="3643400" y="4880209"/>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26" name="Text Placeholder 58">
            <a:extLst>
              <a:ext uri="{FF2B5EF4-FFF2-40B4-BE49-F238E27FC236}">
                <a16:creationId xmlns:a16="http://schemas.microsoft.com/office/drawing/2014/main" id="{FEA143D4-7B56-4D0D-F851-65815522A97B}"/>
              </a:ext>
            </a:extLst>
          </p:cNvPr>
          <p:cNvSpPr>
            <a:spLocks noGrp="1"/>
          </p:cNvSpPr>
          <p:nvPr>
            <p:ph type="body" sz="quarter" idx="42" hasCustomPrompt="1"/>
          </p:nvPr>
        </p:nvSpPr>
        <p:spPr>
          <a:xfrm>
            <a:off x="3643400" y="5462540"/>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27" name="Text Placeholder 58">
            <a:extLst>
              <a:ext uri="{FF2B5EF4-FFF2-40B4-BE49-F238E27FC236}">
                <a16:creationId xmlns:a16="http://schemas.microsoft.com/office/drawing/2014/main" id="{C2CEBD07-C288-2209-4C6B-5350CE7B8578}"/>
              </a:ext>
            </a:extLst>
          </p:cNvPr>
          <p:cNvSpPr>
            <a:spLocks noGrp="1"/>
          </p:cNvSpPr>
          <p:nvPr>
            <p:ph type="body" sz="quarter" idx="43" hasCustomPrompt="1"/>
          </p:nvPr>
        </p:nvSpPr>
        <p:spPr>
          <a:xfrm>
            <a:off x="6268524" y="4880209"/>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28" name="Text Placeholder 58">
            <a:extLst>
              <a:ext uri="{FF2B5EF4-FFF2-40B4-BE49-F238E27FC236}">
                <a16:creationId xmlns:a16="http://schemas.microsoft.com/office/drawing/2014/main" id="{040A0D73-E5A3-167E-FE3C-43219B3AECA2}"/>
              </a:ext>
            </a:extLst>
          </p:cNvPr>
          <p:cNvSpPr>
            <a:spLocks noGrp="1"/>
          </p:cNvSpPr>
          <p:nvPr>
            <p:ph type="body" sz="quarter" idx="44" hasCustomPrompt="1"/>
          </p:nvPr>
        </p:nvSpPr>
        <p:spPr>
          <a:xfrm>
            <a:off x="6268524" y="5462540"/>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29" name="Text Placeholder 58">
            <a:extLst>
              <a:ext uri="{FF2B5EF4-FFF2-40B4-BE49-F238E27FC236}">
                <a16:creationId xmlns:a16="http://schemas.microsoft.com/office/drawing/2014/main" id="{260ED2F6-550A-13FD-FED3-E580DD24C35A}"/>
              </a:ext>
            </a:extLst>
          </p:cNvPr>
          <p:cNvSpPr>
            <a:spLocks noGrp="1"/>
          </p:cNvSpPr>
          <p:nvPr>
            <p:ph type="body" sz="quarter" idx="45" hasCustomPrompt="1"/>
          </p:nvPr>
        </p:nvSpPr>
        <p:spPr>
          <a:xfrm>
            <a:off x="8907379" y="4880209"/>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30" name="Text Placeholder 58">
            <a:extLst>
              <a:ext uri="{FF2B5EF4-FFF2-40B4-BE49-F238E27FC236}">
                <a16:creationId xmlns:a16="http://schemas.microsoft.com/office/drawing/2014/main" id="{9D157E70-1DD1-C998-CFD7-605DBB35467B}"/>
              </a:ext>
            </a:extLst>
          </p:cNvPr>
          <p:cNvSpPr>
            <a:spLocks noGrp="1"/>
          </p:cNvSpPr>
          <p:nvPr>
            <p:ph type="body" sz="quarter" idx="46" hasCustomPrompt="1"/>
          </p:nvPr>
        </p:nvSpPr>
        <p:spPr>
          <a:xfrm>
            <a:off x="8907379" y="5462540"/>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pic>
        <p:nvPicPr>
          <p:cNvPr id="32" name="Picture 31">
            <a:extLst>
              <a:ext uri="{FF2B5EF4-FFF2-40B4-BE49-F238E27FC236}">
                <a16:creationId xmlns:a16="http://schemas.microsoft.com/office/drawing/2014/main" id="{909047B8-C203-3C05-AEFC-ECE796E7C036}"/>
              </a:ext>
            </a:extLst>
          </p:cNvPr>
          <p:cNvPicPr>
            <a:picLocks noChangeAspect="1"/>
          </p:cNvPicPr>
          <p:nvPr/>
        </p:nvPicPr>
        <p:blipFill>
          <a:blip r:embed="rId2"/>
          <a:stretch>
            <a:fillRect/>
          </a:stretch>
        </p:blipFill>
        <p:spPr>
          <a:xfrm>
            <a:off x="1023768" y="3890072"/>
            <a:ext cx="800100" cy="800100"/>
          </a:xfrm>
          <a:prstGeom prst="rect">
            <a:avLst/>
          </a:prstGeom>
        </p:spPr>
      </p:pic>
      <p:pic>
        <p:nvPicPr>
          <p:cNvPr id="34" name="Picture 33">
            <a:extLst>
              <a:ext uri="{FF2B5EF4-FFF2-40B4-BE49-F238E27FC236}">
                <a16:creationId xmlns:a16="http://schemas.microsoft.com/office/drawing/2014/main" id="{63F85280-F36B-3192-825F-6083B6B5FBF1}"/>
              </a:ext>
            </a:extLst>
          </p:cNvPr>
          <p:cNvPicPr>
            <a:picLocks noChangeAspect="1"/>
          </p:cNvPicPr>
          <p:nvPr/>
        </p:nvPicPr>
        <p:blipFill>
          <a:blip r:embed="rId2"/>
          <a:stretch>
            <a:fillRect/>
          </a:stretch>
        </p:blipFill>
        <p:spPr>
          <a:xfrm>
            <a:off x="3643400" y="3890072"/>
            <a:ext cx="800100" cy="800100"/>
          </a:xfrm>
          <a:prstGeom prst="rect">
            <a:avLst/>
          </a:prstGeom>
        </p:spPr>
      </p:pic>
      <p:pic>
        <p:nvPicPr>
          <p:cNvPr id="35" name="Picture 34">
            <a:extLst>
              <a:ext uri="{FF2B5EF4-FFF2-40B4-BE49-F238E27FC236}">
                <a16:creationId xmlns:a16="http://schemas.microsoft.com/office/drawing/2014/main" id="{4057BF1C-613F-0536-C3F4-6418456B4B5A}"/>
              </a:ext>
            </a:extLst>
          </p:cNvPr>
          <p:cNvPicPr>
            <a:picLocks noChangeAspect="1"/>
          </p:cNvPicPr>
          <p:nvPr/>
        </p:nvPicPr>
        <p:blipFill>
          <a:blip r:embed="rId2"/>
          <a:stretch>
            <a:fillRect/>
          </a:stretch>
        </p:blipFill>
        <p:spPr>
          <a:xfrm>
            <a:off x="6268524" y="3890072"/>
            <a:ext cx="800100" cy="800100"/>
          </a:xfrm>
          <a:prstGeom prst="rect">
            <a:avLst/>
          </a:prstGeom>
        </p:spPr>
      </p:pic>
      <p:pic>
        <p:nvPicPr>
          <p:cNvPr id="36" name="Picture 35">
            <a:extLst>
              <a:ext uri="{FF2B5EF4-FFF2-40B4-BE49-F238E27FC236}">
                <a16:creationId xmlns:a16="http://schemas.microsoft.com/office/drawing/2014/main" id="{0A76983B-6D3E-F18D-633C-8C17CFA32F15}"/>
              </a:ext>
            </a:extLst>
          </p:cNvPr>
          <p:cNvPicPr>
            <a:picLocks noChangeAspect="1"/>
          </p:cNvPicPr>
          <p:nvPr/>
        </p:nvPicPr>
        <p:blipFill>
          <a:blip r:embed="rId2"/>
          <a:stretch>
            <a:fillRect/>
          </a:stretch>
        </p:blipFill>
        <p:spPr>
          <a:xfrm>
            <a:off x="8907379" y="3890072"/>
            <a:ext cx="800100" cy="800100"/>
          </a:xfrm>
          <a:prstGeom prst="rect">
            <a:avLst/>
          </a:prstGeom>
        </p:spPr>
      </p:pic>
      <p:sp>
        <p:nvSpPr>
          <p:cNvPr id="37" name="Text Placeholder 58">
            <a:extLst>
              <a:ext uri="{FF2B5EF4-FFF2-40B4-BE49-F238E27FC236}">
                <a16:creationId xmlns:a16="http://schemas.microsoft.com/office/drawing/2014/main" id="{4E1069A6-5145-5474-0915-87CB4E82E5DA}"/>
              </a:ext>
            </a:extLst>
          </p:cNvPr>
          <p:cNvSpPr>
            <a:spLocks noGrp="1"/>
          </p:cNvSpPr>
          <p:nvPr>
            <p:ph type="body" sz="quarter" idx="48" hasCustomPrompt="1"/>
          </p:nvPr>
        </p:nvSpPr>
        <p:spPr>
          <a:xfrm>
            <a:off x="1023768" y="2445928"/>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38" name="Text Placeholder 58">
            <a:extLst>
              <a:ext uri="{FF2B5EF4-FFF2-40B4-BE49-F238E27FC236}">
                <a16:creationId xmlns:a16="http://schemas.microsoft.com/office/drawing/2014/main" id="{D1B05755-C044-F456-4F83-BE61E442DF1B}"/>
              </a:ext>
            </a:extLst>
          </p:cNvPr>
          <p:cNvSpPr>
            <a:spLocks noGrp="1"/>
          </p:cNvSpPr>
          <p:nvPr>
            <p:ph type="body" sz="quarter" idx="49" hasCustomPrompt="1"/>
          </p:nvPr>
        </p:nvSpPr>
        <p:spPr>
          <a:xfrm>
            <a:off x="1023768" y="3028259"/>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39" name="Text Placeholder 58">
            <a:extLst>
              <a:ext uri="{FF2B5EF4-FFF2-40B4-BE49-F238E27FC236}">
                <a16:creationId xmlns:a16="http://schemas.microsoft.com/office/drawing/2014/main" id="{D1B942A9-1DBB-244F-2B2A-33B6A2B684DC}"/>
              </a:ext>
            </a:extLst>
          </p:cNvPr>
          <p:cNvSpPr>
            <a:spLocks noGrp="1"/>
          </p:cNvSpPr>
          <p:nvPr>
            <p:ph type="body" sz="quarter" idx="50" hasCustomPrompt="1"/>
          </p:nvPr>
        </p:nvSpPr>
        <p:spPr>
          <a:xfrm>
            <a:off x="3643400" y="2445928"/>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40" name="Text Placeholder 58">
            <a:extLst>
              <a:ext uri="{FF2B5EF4-FFF2-40B4-BE49-F238E27FC236}">
                <a16:creationId xmlns:a16="http://schemas.microsoft.com/office/drawing/2014/main" id="{DA70DE2C-04DF-DEBD-C2C4-F55B0640E119}"/>
              </a:ext>
            </a:extLst>
          </p:cNvPr>
          <p:cNvSpPr>
            <a:spLocks noGrp="1"/>
          </p:cNvSpPr>
          <p:nvPr>
            <p:ph type="body" sz="quarter" idx="51" hasCustomPrompt="1"/>
          </p:nvPr>
        </p:nvSpPr>
        <p:spPr>
          <a:xfrm>
            <a:off x="3643400" y="3028259"/>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41" name="Text Placeholder 58">
            <a:extLst>
              <a:ext uri="{FF2B5EF4-FFF2-40B4-BE49-F238E27FC236}">
                <a16:creationId xmlns:a16="http://schemas.microsoft.com/office/drawing/2014/main" id="{551B687E-DB94-B515-5700-1661CB105A24}"/>
              </a:ext>
            </a:extLst>
          </p:cNvPr>
          <p:cNvSpPr>
            <a:spLocks noGrp="1"/>
          </p:cNvSpPr>
          <p:nvPr>
            <p:ph type="body" sz="quarter" idx="52" hasCustomPrompt="1"/>
          </p:nvPr>
        </p:nvSpPr>
        <p:spPr>
          <a:xfrm>
            <a:off x="6268524" y="2445928"/>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42" name="Text Placeholder 58">
            <a:extLst>
              <a:ext uri="{FF2B5EF4-FFF2-40B4-BE49-F238E27FC236}">
                <a16:creationId xmlns:a16="http://schemas.microsoft.com/office/drawing/2014/main" id="{C6C128B1-DECA-EA4F-D8E6-45D1E809B648}"/>
              </a:ext>
            </a:extLst>
          </p:cNvPr>
          <p:cNvSpPr>
            <a:spLocks noGrp="1"/>
          </p:cNvSpPr>
          <p:nvPr>
            <p:ph type="body" sz="quarter" idx="53" hasCustomPrompt="1"/>
          </p:nvPr>
        </p:nvSpPr>
        <p:spPr>
          <a:xfrm>
            <a:off x="6268524" y="3028259"/>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44" name="Text Placeholder 58">
            <a:extLst>
              <a:ext uri="{FF2B5EF4-FFF2-40B4-BE49-F238E27FC236}">
                <a16:creationId xmlns:a16="http://schemas.microsoft.com/office/drawing/2014/main" id="{F13B60B1-C813-F778-57A1-A4493A98F059}"/>
              </a:ext>
            </a:extLst>
          </p:cNvPr>
          <p:cNvSpPr>
            <a:spLocks noGrp="1"/>
          </p:cNvSpPr>
          <p:nvPr>
            <p:ph type="body" sz="quarter" idx="54" hasCustomPrompt="1"/>
          </p:nvPr>
        </p:nvSpPr>
        <p:spPr>
          <a:xfrm>
            <a:off x="8907379" y="2445336"/>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45" name="Text Placeholder 58">
            <a:extLst>
              <a:ext uri="{FF2B5EF4-FFF2-40B4-BE49-F238E27FC236}">
                <a16:creationId xmlns:a16="http://schemas.microsoft.com/office/drawing/2014/main" id="{075FB363-7D62-F8DB-5628-4CEF47050AB5}"/>
              </a:ext>
            </a:extLst>
          </p:cNvPr>
          <p:cNvSpPr>
            <a:spLocks noGrp="1"/>
          </p:cNvSpPr>
          <p:nvPr>
            <p:ph type="body" sz="quarter" idx="55" hasCustomPrompt="1"/>
          </p:nvPr>
        </p:nvSpPr>
        <p:spPr>
          <a:xfrm>
            <a:off x="8907379" y="3027667"/>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pic>
        <p:nvPicPr>
          <p:cNvPr id="46" name="Picture 45">
            <a:extLst>
              <a:ext uri="{FF2B5EF4-FFF2-40B4-BE49-F238E27FC236}">
                <a16:creationId xmlns:a16="http://schemas.microsoft.com/office/drawing/2014/main" id="{6BC8A92C-39B7-738D-BE1B-FFBC7ECCAFDC}"/>
              </a:ext>
            </a:extLst>
          </p:cNvPr>
          <p:cNvPicPr>
            <a:picLocks noChangeAspect="1"/>
          </p:cNvPicPr>
          <p:nvPr/>
        </p:nvPicPr>
        <p:blipFill>
          <a:blip r:embed="rId2"/>
          <a:stretch>
            <a:fillRect/>
          </a:stretch>
        </p:blipFill>
        <p:spPr>
          <a:xfrm>
            <a:off x="1023768" y="1455791"/>
            <a:ext cx="800100" cy="800100"/>
          </a:xfrm>
          <a:prstGeom prst="rect">
            <a:avLst/>
          </a:prstGeom>
        </p:spPr>
      </p:pic>
      <p:pic>
        <p:nvPicPr>
          <p:cNvPr id="48" name="Picture 47">
            <a:extLst>
              <a:ext uri="{FF2B5EF4-FFF2-40B4-BE49-F238E27FC236}">
                <a16:creationId xmlns:a16="http://schemas.microsoft.com/office/drawing/2014/main" id="{D6A32F32-626C-A7B1-996F-CC9F9D6BFB30}"/>
              </a:ext>
            </a:extLst>
          </p:cNvPr>
          <p:cNvPicPr>
            <a:picLocks noChangeAspect="1"/>
          </p:cNvPicPr>
          <p:nvPr/>
        </p:nvPicPr>
        <p:blipFill>
          <a:blip r:embed="rId2"/>
          <a:stretch>
            <a:fillRect/>
          </a:stretch>
        </p:blipFill>
        <p:spPr>
          <a:xfrm>
            <a:off x="3643400" y="1455791"/>
            <a:ext cx="800100" cy="800100"/>
          </a:xfrm>
          <a:prstGeom prst="rect">
            <a:avLst/>
          </a:prstGeom>
        </p:spPr>
      </p:pic>
      <p:pic>
        <p:nvPicPr>
          <p:cNvPr id="49" name="Picture 48">
            <a:extLst>
              <a:ext uri="{FF2B5EF4-FFF2-40B4-BE49-F238E27FC236}">
                <a16:creationId xmlns:a16="http://schemas.microsoft.com/office/drawing/2014/main" id="{0C4F043F-BFA5-4A7D-F626-D0479F1DDBAC}"/>
              </a:ext>
            </a:extLst>
          </p:cNvPr>
          <p:cNvPicPr>
            <a:picLocks noChangeAspect="1"/>
          </p:cNvPicPr>
          <p:nvPr/>
        </p:nvPicPr>
        <p:blipFill>
          <a:blip r:embed="rId2"/>
          <a:stretch>
            <a:fillRect/>
          </a:stretch>
        </p:blipFill>
        <p:spPr>
          <a:xfrm>
            <a:off x="6268524" y="1455791"/>
            <a:ext cx="800100" cy="800100"/>
          </a:xfrm>
          <a:prstGeom prst="rect">
            <a:avLst/>
          </a:prstGeom>
        </p:spPr>
      </p:pic>
      <p:pic>
        <p:nvPicPr>
          <p:cNvPr id="50" name="Picture 49">
            <a:extLst>
              <a:ext uri="{FF2B5EF4-FFF2-40B4-BE49-F238E27FC236}">
                <a16:creationId xmlns:a16="http://schemas.microsoft.com/office/drawing/2014/main" id="{0FE3AE93-8286-25F9-47E5-339201E1D19F}"/>
              </a:ext>
            </a:extLst>
          </p:cNvPr>
          <p:cNvPicPr>
            <a:picLocks noChangeAspect="1"/>
          </p:cNvPicPr>
          <p:nvPr/>
        </p:nvPicPr>
        <p:blipFill>
          <a:blip r:embed="rId2"/>
          <a:stretch>
            <a:fillRect/>
          </a:stretch>
        </p:blipFill>
        <p:spPr>
          <a:xfrm>
            <a:off x="8907379" y="1455791"/>
            <a:ext cx="800100" cy="800100"/>
          </a:xfrm>
          <a:prstGeom prst="rect">
            <a:avLst/>
          </a:prstGeom>
        </p:spPr>
      </p:pic>
      <p:sp>
        <p:nvSpPr>
          <p:cNvPr id="3" name="Title 1">
            <a:extLst>
              <a:ext uri="{FF2B5EF4-FFF2-40B4-BE49-F238E27FC236}">
                <a16:creationId xmlns:a16="http://schemas.microsoft.com/office/drawing/2014/main" id="{DEA23239-7736-13BB-D4BA-DA40B40FAA39}"/>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header in sentence case</a:t>
            </a:r>
          </a:p>
        </p:txBody>
      </p:sp>
      <p:sp>
        <p:nvSpPr>
          <p:cNvPr id="4" name="Picture Placeholder 15">
            <a:extLst>
              <a:ext uri="{FF2B5EF4-FFF2-40B4-BE49-F238E27FC236}">
                <a16:creationId xmlns:a16="http://schemas.microsoft.com/office/drawing/2014/main" id="{FAFF981B-E344-54C8-0FA7-D613DDEF0FCC}"/>
              </a:ext>
            </a:extLst>
          </p:cNvPr>
          <p:cNvSpPr>
            <a:spLocks noGrp="1"/>
          </p:cNvSpPr>
          <p:nvPr>
            <p:ph type="pic" sz="quarter" idx="23" hasCustomPrompt="1"/>
          </p:nvPr>
        </p:nvSpPr>
        <p:spPr>
          <a:xfrm>
            <a:off x="6494075" y="1686982"/>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5" name="Picture Placeholder 15">
            <a:extLst>
              <a:ext uri="{FF2B5EF4-FFF2-40B4-BE49-F238E27FC236}">
                <a16:creationId xmlns:a16="http://schemas.microsoft.com/office/drawing/2014/main" id="{3AC36684-E138-BC75-31DA-09097259E396}"/>
              </a:ext>
            </a:extLst>
          </p:cNvPr>
          <p:cNvSpPr>
            <a:spLocks noGrp="1"/>
          </p:cNvSpPr>
          <p:nvPr>
            <p:ph type="pic" sz="quarter" idx="56" hasCustomPrompt="1"/>
          </p:nvPr>
        </p:nvSpPr>
        <p:spPr>
          <a:xfrm>
            <a:off x="9136691" y="1686982"/>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6" name="Picture Placeholder 15">
            <a:extLst>
              <a:ext uri="{FF2B5EF4-FFF2-40B4-BE49-F238E27FC236}">
                <a16:creationId xmlns:a16="http://schemas.microsoft.com/office/drawing/2014/main" id="{AE88DCC9-B0CA-8207-1DF8-5F882D8E1D43}"/>
              </a:ext>
            </a:extLst>
          </p:cNvPr>
          <p:cNvSpPr>
            <a:spLocks noGrp="1"/>
          </p:cNvSpPr>
          <p:nvPr>
            <p:ph type="pic" sz="quarter" idx="57" hasCustomPrompt="1"/>
          </p:nvPr>
        </p:nvSpPr>
        <p:spPr>
          <a:xfrm>
            <a:off x="3869747" y="1686982"/>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7" name="Picture Placeholder 15">
            <a:extLst>
              <a:ext uri="{FF2B5EF4-FFF2-40B4-BE49-F238E27FC236}">
                <a16:creationId xmlns:a16="http://schemas.microsoft.com/office/drawing/2014/main" id="{5EA256BF-8A6E-AB98-ED16-B510EF11CEAB}"/>
              </a:ext>
            </a:extLst>
          </p:cNvPr>
          <p:cNvSpPr>
            <a:spLocks noGrp="1"/>
          </p:cNvSpPr>
          <p:nvPr>
            <p:ph type="pic" sz="quarter" idx="58" hasCustomPrompt="1"/>
          </p:nvPr>
        </p:nvSpPr>
        <p:spPr>
          <a:xfrm>
            <a:off x="1245419" y="1686982"/>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8" name="Picture Placeholder 15">
            <a:extLst>
              <a:ext uri="{FF2B5EF4-FFF2-40B4-BE49-F238E27FC236}">
                <a16:creationId xmlns:a16="http://schemas.microsoft.com/office/drawing/2014/main" id="{6B0BE383-1D05-9C2D-0254-A0AB66EE90FF}"/>
              </a:ext>
            </a:extLst>
          </p:cNvPr>
          <p:cNvSpPr>
            <a:spLocks noGrp="1"/>
          </p:cNvSpPr>
          <p:nvPr>
            <p:ph type="pic" sz="quarter" idx="59" hasCustomPrompt="1"/>
          </p:nvPr>
        </p:nvSpPr>
        <p:spPr>
          <a:xfrm>
            <a:off x="6494075" y="411484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9" name="Picture Placeholder 15">
            <a:extLst>
              <a:ext uri="{FF2B5EF4-FFF2-40B4-BE49-F238E27FC236}">
                <a16:creationId xmlns:a16="http://schemas.microsoft.com/office/drawing/2014/main" id="{CDDE6BA8-2B76-3529-582F-3EC9DD7CD312}"/>
              </a:ext>
            </a:extLst>
          </p:cNvPr>
          <p:cNvSpPr>
            <a:spLocks noGrp="1"/>
          </p:cNvSpPr>
          <p:nvPr>
            <p:ph type="pic" sz="quarter" idx="60" hasCustomPrompt="1"/>
          </p:nvPr>
        </p:nvSpPr>
        <p:spPr>
          <a:xfrm>
            <a:off x="9136691" y="411484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10" name="Picture Placeholder 15">
            <a:extLst>
              <a:ext uri="{FF2B5EF4-FFF2-40B4-BE49-F238E27FC236}">
                <a16:creationId xmlns:a16="http://schemas.microsoft.com/office/drawing/2014/main" id="{04C617DB-DF27-2175-5D2B-FC4FC94600A5}"/>
              </a:ext>
            </a:extLst>
          </p:cNvPr>
          <p:cNvSpPr>
            <a:spLocks noGrp="1"/>
          </p:cNvSpPr>
          <p:nvPr>
            <p:ph type="pic" sz="quarter" idx="61" hasCustomPrompt="1"/>
          </p:nvPr>
        </p:nvSpPr>
        <p:spPr>
          <a:xfrm>
            <a:off x="3869747" y="411484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11" name="Picture Placeholder 15">
            <a:extLst>
              <a:ext uri="{FF2B5EF4-FFF2-40B4-BE49-F238E27FC236}">
                <a16:creationId xmlns:a16="http://schemas.microsoft.com/office/drawing/2014/main" id="{7F912DF4-FEA1-FBE8-05CF-2DA1ABDF2DA2}"/>
              </a:ext>
            </a:extLst>
          </p:cNvPr>
          <p:cNvSpPr>
            <a:spLocks noGrp="1"/>
          </p:cNvSpPr>
          <p:nvPr>
            <p:ph type="pic" sz="quarter" idx="62" hasCustomPrompt="1"/>
          </p:nvPr>
        </p:nvSpPr>
        <p:spPr>
          <a:xfrm>
            <a:off x="1245419" y="411484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2" name="Slide Number Placeholder 5">
            <a:extLst>
              <a:ext uri="{FF2B5EF4-FFF2-40B4-BE49-F238E27FC236}">
                <a16:creationId xmlns:a16="http://schemas.microsoft.com/office/drawing/2014/main" id="{C01A1FFF-3573-C81D-E4C7-ED20C2F8069E}"/>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2159486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ayout - heading + subheading + icon + title + description blue (8)">
    <p:spTree>
      <p:nvGrpSpPr>
        <p:cNvPr id="1" name=""/>
        <p:cNvGrpSpPr/>
        <p:nvPr/>
      </p:nvGrpSpPr>
      <p:grpSpPr>
        <a:xfrm>
          <a:off x="0" y="0"/>
          <a:ext cx="0" cy="0"/>
          <a:chOff x="0" y="0"/>
          <a:chExt cx="0" cy="0"/>
        </a:xfrm>
      </p:grpSpPr>
      <p:sp>
        <p:nvSpPr>
          <p:cNvPr id="23" name="Text Placeholder 58">
            <a:extLst>
              <a:ext uri="{FF2B5EF4-FFF2-40B4-BE49-F238E27FC236}">
                <a16:creationId xmlns:a16="http://schemas.microsoft.com/office/drawing/2014/main" id="{F875E9E6-2BF6-549F-1C95-4DD2F45E6E5D}"/>
              </a:ext>
            </a:extLst>
          </p:cNvPr>
          <p:cNvSpPr>
            <a:spLocks noGrp="1"/>
          </p:cNvSpPr>
          <p:nvPr>
            <p:ph type="body" sz="quarter" idx="39" hasCustomPrompt="1"/>
          </p:nvPr>
        </p:nvSpPr>
        <p:spPr>
          <a:xfrm>
            <a:off x="1023768" y="4880209"/>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24" name="Text Placeholder 58">
            <a:extLst>
              <a:ext uri="{FF2B5EF4-FFF2-40B4-BE49-F238E27FC236}">
                <a16:creationId xmlns:a16="http://schemas.microsoft.com/office/drawing/2014/main" id="{17C0E1EF-C6E5-B3D9-ADB2-F0124CE18171}"/>
              </a:ext>
            </a:extLst>
          </p:cNvPr>
          <p:cNvSpPr>
            <a:spLocks noGrp="1"/>
          </p:cNvSpPr>
          <p:nvPr>
            <p:ph type="body" sz="quarter" idx="40" hasCustomPrompt="1"/>
          </p:nvPr>
        </p:nvSpPr>
        <p:spPr>
          <a:xfrm>
            <a:off x="1023768" y="5470983"/>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25" name="Text Placeholder 58">
            <a:extLst>
              <a:ext uri="{FF2B5EF4-FFF2-40B4-BE49-F238E27FC236}">
                <a16:creationId xmlns:a16="http://schemas.microsoft.com/office/drawing/2014/main" id="{E56A99C6-4292-D7A9-5588-F529D5288EC0}"/>
              </a:ext>
            </a:extLst>
          </p:cNvPr>
          <p:cNvSpPr>
            <a:spLocks noGrp="1"/>
          </p:cNvSpPr>
          <p:nvPr>
            <p:ph type="body" sz="quarter" idx="41" hasCustomPrompt="1"/>
          </p:nvPr>
        </p:nvSpPr>
        <p:spPr>
          <a:xfrm>
            <a:off x="3643400" y="4880209"/>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26" name="Text Placeholder 58">
            <a:extLst>
              <a:ext uri="{FF2B5EF4-FFF2-40B4-BE49-F238E27FC236}">
                <a16:creationId xmlns:a16="http://schemas.microsoft.com/office/drawing/2014/main" id="{FEA143D4-7B56-4D0D-F851-65815522A97B}"/>
              </a:ext>
            </a:extLst>
          </p:cNvPr>
          <p:cNvSpPr>
            <a:spLocks noGrp="1"/>
          </p:cNvSpPr>
          <p:nvPr>
            <p:ph type="body" sz="quarter" idx="42" hasCustomPrompt="1"/>
          </p:nvPr>
        </p:nvSpPr>
        <p:spPr>
          <a:xfrm>
            <a:off x="3643400" y="5470983"/>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27" name="Text Placeholder 58">
            <a:extLst>
              <a:ext uri="{FF2B5EF4-FFF2-40B4-BE49-F238E27FC236}">
                <a16:creationId xmlns:a16="http://schemas.microsoft.com/office/drawing/2014/main" id="{C2CEBD07-C288-2209-4C6B-5350CE7B8578}"/>
              </a:ext>
            </a:extLst>
          </p:cNvPr>
          <p:cNvSpPr>
            <a:spLocks noGrp="1"/>
          </p:cNvSpPr>
          <p:nvPr>
            <p:ph type="body" sz="quarter" idx="43" hasCustomPrompt="1"/>
          </p:nvPr>
        </p:nvSpPr>
        <p:spPr>
          <a:xfrm>
            <a:off x="6268524" y="4880209"/>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28" name="Text Placeholder 58">
            <a:extLst>
              <a:ext uri="{FF2B5EF4-FFF2-40B4-BE49-F238E27FC236}">
                <a16:creationId xmlns:a16="http://schemas.microsoft.com/office/drawing/2014/main" id="{040A0D73-E5A3-167E-FE3C-43219B3AECA2}"/>
              </a:ext>
            </a:extLst>
          </p:cNvPr>
          <p:cNvSpPr>
            <a:spLocks noGrp="1"/>
          </p:cNvSpPr>
          <p:nvPr>
            <p:ph type="body" sz="quarter" idx="44" hasCustomPrompt="1"/>
          </p:nvPr>
        </p:nvSpPr>
        <p:spPr>
          <a:xfrm>
            <a:off x="6268524" y="5470983"/>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29" name="Text Placeholder 58">
            <a:extLst>
              <a:ext uri="{FF2B5EF4-FFF2-40B4-BE49-F238E27FC236}">
                <a16:creationId xmlns:a16="http://schemas.microsoft.com/office/drawing/2014/main" id="{260ED2F6-550A-13FD-FED3-E580DD24C35A}"/>
              </a:ext>
            </a:extLst>
          </p:cNvPr>
          <p:cNvSpPr>
            <a:spLocks noGrp="1"/>
          </p:cNvSpPr>
          <p:nvPr>
            <p:ph type="body" sz="quarter" idx="45" hasCustomPrompt="1"/>
          </p:nvPr>
        </p:nvSpPr>
        <p:spPr>
          <a:xfrm>
            <a:off x="8907379" y="4880209"/>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30" name="Text Placeholder 58">
            <a:extLst>
              <a:ext uri="{FF2B5EF4-FFF2-40B4-BE49-F238E27FC236}">
                <a16:creationId xmlns:a16="http://schemas.microsoft.com/office/drawing/2014/main" id="{9D157E70-1DD1-C998-CFD7-605DBB35467B}"/>
              </a:ext>
            </a:extLst>
          </p:cNvPr>
          <p:cNvSpPr>
            <a:spLocks noGrp="1"/>
          </p:cNvSpPr>
          <p:nvPr>
            <p:ph type="body" sz="quarter" idx="46" hasCustomPrompt="1"/>
          </p:nvPr>
        </p:nvSpPr>
        <p:spPr>
          <a:xfrm>
            <a:off x="8907379" y="5470983"/>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pic>
        <p:nvPicPr>
          <p:cNvPr id="32" name="Picture 31">
            <a:extLst>
              <a:ext uri="{FF2B5EF4-FFF2-40B4-BE49-F238E27FC236}">
                <a16:creationId xmlns:a16="http://schemas.microsoft.com/office/drawing/2014/main" id="{909047B8-C203-3C05-AEFC-ECE796E7C0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3768" y="3890072"/>
            <a:ext cx="800100" cy="800100"/>
          </a:xfrm>
          <a:prstGeom prst="rect">
            <a:avLst/>
          </a:prstGeom>
        </p:spPr>
      </p:pic>
      <p:pic>
        <p:nvPicPr>
          <p:cNvPr id="34" name="Picture 33">
            <a:extLst>
              <a:ext uri="{FF2B5EF4-FFF2-40B4-BE49-F238E27FC236}">
                <a16:creationId xmlns:a16="http://schemas.microsoft.com/office/drawing/2014/main" id="{63F85280-F36B-3192-825F-6083B6B5FBF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43400" y="3890072"/>
            <a:ext cx="800100" cy="800100"/>
          </a:xfrm>
          <a:prstGeom prst="rect">
            <a:avLst/>
          </a:prstGeom>
        </p:spPr>
      </p:pic>
      <p:pic>
        <p:nvPicPr>
          <p:cNvPr id="35" name="Picture 34">
            <a:extLst>
              <a:ext uri="{FF2B5EF4-FFF2-40B4-BE49-F238E27FC236}">
                <a16:creationId xmlns:a16="http://schemas.microsoft.com/office/drawing/2014/main" id="{4057BF1C-613F-0536-C3F4-6418456B4B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68524" y="3890072"/>
            <a:ext cx="800100" cy="800100"/>
          </a:xfrm>
          <a:prstGeom prst="rect">
            <a:avLst/>
          </a:prstGeom>
        </p:spPr>
      </p:pic>
      <p:pic>
        <p:nvPicPr>
          <p:cNvPr id="36" name="Picture 35">
            <a:extLst>
              <a:ext uri="{FF2B5EF4-FFF2-40B4-BE49-F238E27FC236}">
                <a16:creationId xmlns:a16="http://schemas.microsoft.com/office/drawing/2014/main" id="{0A76983B-6D3E-F18D-633C-8C17CFA32F1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907379" y="3890072"/>
            <a:ext cx="800100" cy="800100"/>
          </a:xfrm>
          <a:prstGeom prst="rect">
            <a:avLst/>
          </a:prstGeom>
        </p:spPr>
      </p:pic>
      <p:sp>
        <p:nvSpPr>
          <p:cNvPr id="37" name="Text Placeholder 58">
            <a:extLst>
              <a:ext uri="{FF2B5EF4-FFF2-40B4-BE49-F238E27FC236}">
                <a16:creationId xmlns:a16="http://schemas.microsoft.com/office/drawing/2014/main" id="{4E1069A6-5145-5474-0915-87CB4E82E5DA}"/>
              </a:ext>
            </a:extLst>
          </p:cNvPr>
          <p:cNvSpPr>
            <a:spLocks noGrp="1"/>
          </p:cNvSpPr>
          <p:nvPr>
            <p:ph type="body" sz="quarter" idx="48" hasCustomPrompt="1"/>
          </p:nvPr>
        </p:nvSpPr>
        <p:spPr>
          <a:xfrm>
            <a:off x="1023768" y="2445928"/>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38" name="Text Placeholder 58">
            <a:extLst>
              <a:ext uri="{FF2B5EF4-FFF2-40B4-BE49-F238E27FC236}">
                <a16:creationId xmlns:a16="http://schemas.microsoft.com/office/drawing/2014/main" id="{D1B05755-C044-F456-4F83-BE61E442DF1B}"/>
              </a:ext>
            </a:extLst>
          </p:cNvPr>
          <p:cNvSpPr>
            <a:spLocks noGrp="1"/>
          </p:cNvSpPr>
          <p:nvPr>
            <p:ph type="body" sz="quarter" idx="49" hasCustomPrompt="1"/>
          </p:nvPr>
        </p:nvSpPr>
        <p:spPr>
          <a:xfrm>
            <a:off x="1023768" y="3036702"/>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39" name="Text Placeholder 58">
            <a:extLst>
              <a:ext uri="{FF2B5EF4-FFF2-40B4-BE49-F238E27FC236}">
                <a16:creationId xmlns:a16="http://schemas.microsoft.com/office/drawing/2014/main" id="{D1B942A9-1DBB-244F-2B2A-33B6A2B684DC}"/>
              </a:ext>
            </a:extLst>
          </p:cNvPr>
          <p:cNvSpPr>
            <a:spLocks noGrp="1"/>
          </p:cNvSpPr>
          <p:nvPr>
            <p:ph type="body" sz="quarter" idx="50" hasCustomPrompt="1"/>
          </p:nvPr>
        </p:nvSpPr>
        <p:spPr>
          <a:xfrm>
            <a:off x="3643400" y="2445928"/>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40" name="Text Placeholder 58">
            <a:extLst>
              <a:ext uri="{FF2B5EF4-FFF2-40B4-BE49-F238E27FC236}">
                <a16:creationId xmlns:a16="http://schemas.microsoft.com/office/drawing/2014/main" id="{DA70DE2C-04DF-DEBD-C2C4-F55B0640E119}"/>
              </a:ext>
            </a:extLst>
          </p:cNvPr>
          <p:cNvSpPr>
            <a:spLocks noGrp="1"/>
          </p:cNvSpPr>
          <p:nvPr>
            <p:ph type="body" sz="quarter" idx="51" hasCustomPrompt="1"/>
          </p:nvPr>
        </p:nvSpPr>
        <p:spPr>
          <a:xfrm>
            <a:off x="3643400" y="3036702"/>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41" name="Text Placeholder 58">
            <a:extLst>
              <a:ext uri="{FF2B5EF4-FFF2-40B4-BE49-F238E27FC236}">
                <a16:creationId xmlns:a16="http://schemas.microsoft.com/office/drawing/2014/main" id="{551B687E-DB94-B515-5700-1661CB105A24}"/>
              </a:ext>
            </a:extLst>
          </p:cNvPr>
          <p:cNvSpPr>
            <a:spLocks noGrp="1"/>
          </p:cNvSpPr>
          <p:nvPr>
            <p:ph type="body" sz="quarter" idx="52" hasCustomPrompt="1"/>
          </p:nvPr>
        </p:nvSpPr>
        <p:spPr>
          <a:xfrm>
            <a:off x="6268524" y="2445928"/>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42" name="Text Placeholder 58">
            <a:extLst>
              <a:ext uri="{FF2B5EF4-FFF2-40B4-BE49-F238E27FC236}">
                <a16:creationId xmlns:a16="http://schemas.microsoft.com/office/drawing/2014/main" id="{C6C128B1-DECA-EA4F-D8E6-45D1E809B648}"/>
              </a:ext>
            </a:extLst>
          </p:cNvPr>
          <p:cNvSpPr>
            <a:spLocks noGrp="1"/>
          </p:cNvSpPr>
          <p:nvPr>
            <p:ph type="body" sz="quarter" idx="53" hasCustomPrompt="1"/>
          </p:nvPr>
        </p:nvSpPr>
        <p:spPr>
          <a:xfrm>
            <a:off x="6268524" y="3036702"/>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44" name="Text Placeholder 58">
            <a:extLst>
              <a:ext uri="{FF2B5EF4-FFF2-40B4-BE49-F238E27FC236}">
                <a16:creationId xmlns:a16="http://schemas.microsoft.com/office/drawing/2014/main" id="{F13B60B1-C813-F778-57A1-A4493A98F059}"/>
              </a:ext>
            </a:extLst>
          </p:cNvPr>
          <p:cNvSpPr>
            <a:spLocks noGrp="1"/>
          </p:cNvSpPr>
          <p:nvPr>
            <p:ph type="body" sz="quarter" idx="54" hasCustomPrompt="1"/>
          </p:nvPr>
        </p:nvSpPr>
        <p:spPr>
          <a:xfrm>
            <a:off x="8907379" y="2445928"/>
            <a:ext cx="2275486" cy="563761"/>
          </a:xfrm>
        </p:spPr>
        <p:txBody>
          <a:bodyPr lIns="0" rIns="0" anchor="b">
            <a:noAutofit/>
          </a:bodyPr>
          <a:lstStyle>
            <a:lvl1pPr algn="l">
              <a:lnSpc>
                <a:spcPct val="100000"/>
              </a:lnSpc>
              <a:defRPr sz="1600" b="0" i="0">
                <a:solidFill>
                  <a:schemeClr val="accent3"/>
                </a:solidFill>
                <a:latin typeface="Poppins SemiBold"/>
                <a:cs typeface="Poppins" pitchFamily="2" charset="77"/>
              </a:defRPr>
            </a:lvl1pPr>
          </a:lstStyle>
          <a:p>
            <a:pPr lvl="0"/>
            <a:r>
              <a:rPr lang="en-US"/>
              <a:t>Click to add a header here (2 lines max)</a:t>
            </a:r>
          </a:p>
        </p:txBody>
      </p:sp>
      <p:sp>
        <p:nvSpPr>
          <p:cNvPr id="45" name="Text Placeholder 58">
            <a:extLst>
              <a:ext uri="{FF2B5EF4-FFF2-40B4-BE49-F238E27FC236}">
                <a16:creationId xmlns:a16="http://schemas.microsoft.com/office/drawing/2014/main" id="{075FB363-7D62-F8DB-5628-4CEF47050AB5}"/>
              </a:ext>
            </a:extLst>
          </p:cNvPr>
          <p:cNvSpPr>
            <a:spLocks noGrp="1"/>
          </p:cNvSpPr>
          <p:nvPr>
            <p:ph type="body" sz="quarter" idx="55" hasCustomPrompt="1"/>
          </p:nvPr>
        </p:nvSpPr>
        <p:spPr>
          <a:xfrm>
            <a:off x="8907379" y="3036702"/>
            <a:ext cx="2275486" cy="563761"/>
          </a:xfrm>
        </p:spPr>
        <p:txBody>
          <a:bodyPr lIns="0" tIns="0" rIns="0" anchor="t">
            <a:noAutofit/>
          </a:bodyPr>
          <a:lstStyle>
            <a:lvl1pPr algn="l">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pic>
        <p:nvPicPr>
          <p:cNvPr id="46" name="Picture 45">
            <a:extLst>
              <a:ext uri="{FF2B5EF4-FFF2-40B4-BE49-F238E27FC236}">
                <a16:creationId xmlns:a16="http://schemas.microsoft.com/office/drawing/2014/main" id="{6BC8A92C-39B7-738D-BE1B-FFBC7ECCAFD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3768" y="1455791"/>
            <a:ext cx="800100" cy="800100"/>
          </a:xfrm>
          <a:prstGeom prst="rect">
            <a:avLst/>
          </a:prstGeom>
        </p:spPr>
      </p:pic>
      <p:pic>
        <p:nvPicPr>
          <p:cNvPr id="48" name="Picture 47">
            <a:extLst>
              <a:ext uri="{FF2B5EF4-FFF2-40B4-BE49-F238E27FC236}">
                <a16:creationId xmlns:a16="http://schemas.microsoft.com/office/drawing/2014/main" id="{D6A32F32-626C-A7B1-996F-CC9F9D6BFB3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43400" y="1455791"/>
            <a:ext cx="800100" cy="800100"/>
          </a:xfrm>
          <a:prstGeom prst="rect">
            <a:avLst/>
          </a:prstGeom>
        </p:spPr>
      </p:pic>
      <p:pic>
        <p:nvPicPr>
          <p:cNvPr id="49" name="Picture 48">
            <a:extLst>
              <a:ext uri="{FF2B5EF4-FFF2-40B4-BE49-F238E27FC236}">
                <a16:creationId xmlns:a16="http://schemas.microsoft.com/office/drawing/2014/main" id="{0C4F043F-BFA5-4A7D-F626-D0479F1DDBA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68524" y="1455791"/>
            <a:ext cx="800100" cy="800100"/>
          </a:xfrm>
          <a:prstGeom prst="rect">
            <a:avLst/>
          </a:prstGeom>
        </p:spPr>
      </p:pic>
      <p:pic>
        <p:nvPicPr>
          <p:cNvPr id="50" name="Picture 49">
            <a:extLst>
              <a:ext uri="{FF2B5EF4-FFF2-40B4-BE49-F238E27FC236}">
                <a16:creationId xmlns:a16="http://schemas.microsoft.com/office/drawing/2014/main" id="{0FE3AE93-8286-25F9-47E5-339201E1D19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907379" y="1455791"/>
            <a:ext cx="800100" cy="800100"/>
          </a:xfrm>
          <a:prstGeom prst="rect">
            <a:avLst/>
          </a:prstGeom>
        </p:spPr>
      </p:pic>
      <p:sp>
        <p:nvSpPr>
          <p:cNvPr id="3" name="Title 1">
            <a:extLst>
              <a:ext uri="{FF2B5EF4-FFF2-40B4-BE49-F238E27FC236}">
                <a16:creationId xmlns:a16="http://schemas.microsoft.com/office/drawing/2014/main" id="{DEA23239-7736-13BB-D4BA-DA40B40FAA39}"/>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header in sentence case</a:t>
            </a:r>
          </a:p>
        </p:txBody>
      </p:sp>
      <p:sp>
        <p:nvSpPr>
          <p:cNvPr id="4" name="Picture Placeholder 15">
            <a:extLst>
              <a:ext uri="{FF2B5EF4-FFF2-40B4-BE49-F238E27FC236}">
                <a16:creationId xmlns:a16="http://schemas.microsoft.com/office/drawing/2014/main" id="{FAFF981B-E344-54C8-0FA7-D613DDEF0FCC}"/>
              </a:ext>
            </a:extLst>
          </p:cNvPr>
          <p:cNvSpPr>
            <a:spLocks noGrp="1"/>
          </p:cNvSpPr>
          <p:nvPr>
            <p:ph type="pic" sz="quarter" idx="23" hasCustomPrompt="1"/>
          </p:nvPr>
        </p:nvSpPr>
        <p:spPr>
          <a:xfrm>
            <a:off x="6494075" y="1686982"/>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5" name="Picture Placeholder 15">
            <a:extLst>
              <a:ext uri="{FF2B5EF4-FFF2-40B4-BE49-F238E27FC236}">
                <a16:creationId xmlns:a16="http://schemas.microsoft.com/office/drawing/2014/main" id="{3AC36684-E138-BC75-31DA-09097259E396}"/>
              </a:ext>
            </a:extLst>
          </p:cNvPr>
          <p:cNvSpPr>
            <a:spLocks noGrp="1"/>
          </p:cNvSpPr>
          <p:nvPr>
            <p:ph type="pic" sz="quarter" idx="56" hasCustomPrompt="1"/>
          </p:nvPr>
        </p:nvSpPr>
        <p:spPr>
          <a:xfrm>
            <a:off x="9136691" y="1686982"/>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6" name="Picture Placeholder 15">
            <a:extLst>
              <a:ext uri="{FF2B5EF4-FFF2-40B4-BE49-F238E27FC236}">
                <a16:creationId xmlns:a16="http://schemas.microsoft.com/office/drawing/2014/main" id="{AE88DCC9-B0CA-8207-1DF8-5F882D8E1D43}"/>
              </a:ext>
            </a:extLst>
          </p:cNvPr>
          <p:cNvSpPr>
            <a:spLocks noGrp="1"/>
          </p:cNvSpPr>
          <p:nvPr>
            <p:ph type="pic" sz="quarter" idx="57" hasCustomPrompt="1"/>
          </p:nvPr>
        </p:nvSpPr>
        <p:spPr>
          <a:xfrm>
            <a:off x="3869747" y="1686982"/>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7" name="Picture Placeholder 15">
            <a:extLst>
              <a:ext uri="{FF2B5EF4-FFF2-40B4-BE49-F238E27FC236}">
                <a16:creationId xmlns:a16="http://schemas.microsoft.com/office/drawing/2014/main" id="{5EA256BF-8A6E-AB98-ED16-B510EF11CEAB}"/>
              </a:ext>
            </a:extLst>
          </p:cNvPr>
          <p:cNvSpPr>
            <a:spLocks noGrp="1"/>
          </p:cNvSpPr>
          <p:nvPr>
            <p:ph type="pic" sz="quarter" idx="58" hasCustomPrompt="1"/>
          </p:nvPr>
        </p:nvSpPr>
        <p:spPr>
          <a:xfrm>
            <a:off x="1245419" y="1686982"/>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8" name="Picture Placeholder 15">
            <a:extLst>
              <a:ext uri="{FF2B5EF4-FFF2-40B4-BE49-F238E27FC236}">
                <a16:creationId xmlns:a16="http://schemas.microsoft.com/office/drawing/2014/main" id="{6B0BE383-1D05-9C2D-0254-A0AB66EE90FF}"/>
              </a:ext>
            </a:extLst>
          </p:cNvPr>
          <p:cNvSpPr>
            <a:spLocks noGrp="1"/>
          </p:cNvSpPr>
          <p:nvPr>
            <p:ph type="pic" sz="quarter" idx="59" hasCustomPrompt="1"/>
          </p:nvPr>
        </p:nvSpPr>
        <p:spPr>
          <a:xfrm>
            <a:off x="6494075" y="411484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9" name="Picture Placeholder 15">
            <a:extLst>
              <a:ext uri="{FF2B5EF4-FFF2-40B4-BE49-F238E27FC236}">
                <a16:creationId xmlns:a16="http://schemas.microsoft.com/office/drawing/2014/main" id="{CDDE6BA8-2B76-3529-582F-3EC9DD7CD312}"/>
              </a:ext>
            </a:extLst>
          </p:cNvPr>
          <p:cNvSpPr>
            <a:spLocks noGrp="1"/>
          </p:cNvSpPr>
          <p:nvPr>
            <p:ph type="pic" sz="quarter" idx="60" hasCustomPrompt="1"/>
          </p:nvPr>
        </p:nvSpPr>
        <p:spPr>
          <a:xfrm>
            <a:off x="9136691" y="411484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10" name="Picture Placeholder 15">
            <a:extLst>
              <a:ext uri="{FF2B5EF4-FFF2-40B4-BE49-F238E27FC236}">
                <a16:creationId xmlns:a16="http://schemas.microsoft.com/office/drawing/2014/main" id="{04C617DB-DF27-2175-5D2B-FC4FC94600A5}"/>
              </a:ext>
            </a:extLst>
          </p:cNvPr>
          <p:cNvSpPr>
            <a:spLocks noGrp="1"/>
          </p:cNvSpPr>
          <p:nvPr>
            <p:ph type="pic" sz="quarter" idx="61" hasCustomPrompt="1"/>
          </p:nvPr>
        </p:nvSpPr>
        <p:spPr>
          <a:xfrm>
            <a:off x="3869747" y="411484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11" name="Picture Placeholder 15">
            <a:extLst>
              <a:ext uri="{FF2B5EF4-FFF2-40B4-BE49-F238E27FC236}">
                <a16:creationId xmlns:a16="http://schemas.microsoft.com/office/drawing/2014/main" id="{7F912DF4-FEA1-FBE8-05CF-2DA1ABDF2DA2}"/>
              </a:ext>
            </a:extLst>
          </p:cNvPr>
          <p:cNvSpPr>
            <a:spLocks noGrp="1"/>
          </p:cNvSpPr>
          <p:nvPr>
            <p:ph type="pic" sz="quarter" idx="62" hasCustomPrompt="1"/>
          </p:nvPr>
        </p:nvSpPr>
        <p:spPr>
          <a:xfrm>
            <a:off x="1245419" y="4114846"/>
            <a:ext cx="348998" cy="348998"/>
          </a:xfrm>
        </p:spPr>
        <p:txBody>
          <a:bodyPr anchor="ctr">
            <a:noAutofit/>
          </a:bodyPr>
          <a:lstStyle>
            <a:lvl1pPr algn="ctr">
              <a:defRPr sz="500" b="0" i="0">
                <a:latin typeface="Poppins" pitchFamily="2" charset="77"/>
                <a:cs typeface="Poppins" pitchFamily="2" charset="77"/>
              </a:defRPr>
            </a:lvl1pPr>
          </a:lstStyle>
          <a:p>
            <a:r>
              <a:rPr lang="en-US"/>
              <a:t>Icon</a:t>
            </a:r>
            <a:br>
              <a:rPr lang="en-US"/>
            </a:br>
            <a:r>
              <a:rPr lang="en-US"/>
              <a:t>here</a:t>
            </a:r>
          </a:p>
        </p:txBody>
      </p:sp>
      <p:sp>
        <p:nvSpPr>
          <p:cNvPr id="2" name="Slide Number Placeholder 5">
            <a:extLst>
              <a:ext uri="{FF2B5EF4-FFF2-40B4-BE49-F238E27FC236}">
                <a16:creationId xmlns:a16="http://schemas.microsoft.com/office/drawing/2014/main" id="{A53F8A3E-F0F1-1C88-FE36-7A8B3A5DD7CD}"/>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2073497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ayout - heading + subheading + photo + title + description (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15A2600-DE0D-9FE4-1A83-541483DD125D}"/>
              </a:ext>
            </a:extLst>
          </p:cNvPr>
          <p:cNvSpPr>
            <a:spLocks noGrp="1"/>
          </p:cNvSpPr>
          <p:nvPr>
            <p:ph type="pic" sz="quarter" idx="23" hasCustomPrompt="1"/>
          </p:nvPr>
        </p:nvSpPr>
        <p:spPr>
          <a:xfrm>
            <a:off x="854050" y="1500131"/>
            <a:ext cx="3067319" cy="3053157"/>
          </a:xfrm>
          <a:prstGeom prst="roundRect">
            <a:avLst>
              <a:gd name="adj" fmla="val 8800"/>
            </a:avLst>
          </a:prstGeom>
          <a:noFill/>
        </p:spPr>
        <p:txBody>
          <a:bodyPr anchor="ctr"/>
          <a:lstStyle>
            <a:lvl1pPr algn="ctr">
              <a:defRPr b="0" i="0">
                <a:latin typeface="Poppins" pitchFamily="2" charset="77"/>
                <a:cs typeface="Poppins" pitchFamily="2" charset="77"/>
              </a:defRPr>
            </a:lvl1pPr>
          </a:lstStyle>
          <a:p>
            <a:r>
              <a:rPr lang="en-US"/>
              <a:t>Photo here</a:t>
            </a:r>
          </a:p>
        </p:txBody>
      </p:sp>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accent3"/>
                </a:solidFill>
              </a:defRPr>
            </a:lvl1pPr>
          </a:lstStyle>
          <a:p>
            <a:r>
              <a:rPr lang="en-US"/>
              <a:t>Replace with header in sentence case</a:t>
            </a:r>
          </a:p>
        </p:txBody>
      </p:sp>
      <p:sp>
        <p:nvSpPr>
          <p:cNvPr id="59" name="Text Placeholder 58">
            <a:extLst>
              <a:ext uri="{FF2B5EF4-FFF2-40B4-BE49-F238E27FC236}">
                <a16:creationId xmlns:a16="http://schemas.microsoft.com/office/drawing/2014/main" id="{5E77A031-945F-0795-5A4D-5489F8CA9CB1}"/>
              </a:ext>
            </a:extLst>
          </p:cNvPr>
          <p:cNvSpPr>
            <a:spLocks noGrp="1"/>
          </p:cNvSpPr>
          <p:nvPr>
            <p:ph type="body" sz="quarter" idx="13" hasCustomPrompt="1"/>
          </p:nvPr>
        </p:nvSpPr>
        <p:spPr>
          <a:xfrm>
            <a:off x="1023768" y="4730017"/>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3" name="Text Placeholder 58">
            <a:extLst>
              <a:ext uri="{FF2B5EF4-FFF2-40B4-BE49-F238E27FC236}">
                <a16:creationId xmlns:a16="http://schemas.microsoft.com/office/drawing/2014/main" id="{CE9900B6-8267-69F9-AF18-5D0FABF2E33B}"/>
              </a:ext>
            </a:extLst>
          </p:cNvPr>
          <p:cNvSpPr>
            <a:spLocks noGrp="1"/>
          </p:cNvSpPr>
          <p:nvPr>
            <p:ph type="body" sz="quarter" idx="32" hasCustomPrompt="1"/>
          </p:nvPr>
        </p:nvSpPr>
        <p:spPr>
          <a:xfrm>
            <a:off x="1023768" y="5448223"/>
            <a:ext cx="2743200" cy="414012"/>
          </a:xfrm>
        </p:spPr>
        <p:txBody>
          <a:bodyPr tIns="0"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4" name="Text Placeholder 58">
            <a:extLst>
              <a:ext uri="{FF2B5EF4-FFF2-40B4-BE49-F238E27FC236}">
                <a16:creationId xmlns:a16="http://schemas.microsoft.com/office/drawing/2014/main" id="{FB4BA42D-8600-E7C0-1C6D-9F2533CB8F7B}"/>
              </a:ext>
            </a:extLst>
          </p:cNvPr>
          <p:cNvSpPr>
            <a:spLocks noGrp="1"/>
          </p:cNvSpPr>
          <p:nvPr>
            <p:ph type="body" sz="quarter" idx="33" hasCustomPrompt="1"/>
          </p:nvPr>
        </p:nvSpPr>
        <p:spPr>
          <a:xfrm>
            <a:off x="4747271" y="4730017"/>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5" name="Text Placeholder 58">
            <a:extLst>
              <a:ext uri="{FF2B5EF4-FFF2-40B4-BE49-F238E27FC236}">
                <a16:creationId xmlns:a16="http://schemas.microsoft.com/office/drawing/2014/main" id="{BA33CFCF-C980-6D86-CE3A-1BBC7E6836C0}"/>
              </a:ext>
            </a:extLst>
          </p:cNvPr>
          <p:cNvSpPr>
            <a:spLocks noGrp="1"/>
          </p:cNvSpPr>
          <p:nvPr>
            <p:ph type="body" sz="quarter" idx="34" hasCustomPrompt="1"/>
          </p:nvPr>
        </p:nvSpPr>
        <p:spPr>
          <a:xfrm>
            <a:off x="4747271" y="5448223"/>
            <a:ext cx="2743200" cy="414012"/>
          </a:xfrm>
        </p:spPr>
        <p:txBody>
          <a:bodyPr tIns="0"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6" name="Text Placeholder 58">
            <a:extLst>
              <a:ext uri="{FF2B5EF4-FFF2-40B4-BE49-F238E27FC236}">
                <a16:creationId xmlns:a16="http://schemas.microsoft.com/office/drawing/2014/main" id="{4ACAF6A3-6A27-8F63-708C-6CBF68E90491}"/>
              </a:ext>
            </a:extLst>
          </p:cNvPr>
          <p:cNvSpPr>
            <a:spLocks noGrp="1"/>
          </p:cNvSpPr>
          <p:nvPr>
            <p:ph type="body" sz="quarter" idx="35" hasCustomPrompt="1"/>
          </p:nvPr>
        </p:nvSpPr>
        <p:spPr>
          <a:xfrm>
            <a:off x="8473882" y="4730017"/>
            <a:ext cx="2743200" cy="685076"/>
          </a:xfrm>
        </p:spPr>
        <p:txBody>
          <a:bodyPr anchor="b">
            <a:noAutofit/>
          </a:bodyPr>
          <a:lstStyle>
            <a:lvl1pPr algn="ctr">
              <a:lnSpc>
                <a:spcPct val="100000"/>
              </a:lnSpc>
              <a:defRPr sz="2000" b="0" i="0">
                <a:solidFill>
                  <a:schemeClr val="accent3"/>
                </a:solidFill>
                <a:latin typeface="Poppins SemiBold"/>
                <a:cs typeface="Poppins" pitchFamily="2" charset="77"/>
              </a:defRPr>
            </a:lvl1pPr>
          </a:lstStyle>
          <a:p>
            <a:pPr lvl="0"/>
            <a:r>
              <a:rPr lang="en-US"/>
              <a:t>Click to add a header here</a:t>
            </a:r>
          </a:p>
        </p:txBody>
      </p:sp>
      <p:sp>
        <p:nvSpPr>
          <p:cNvPr id="7" name="Text Placeholder 58">
            <a:extLst>
              <a:ext uri="{FF2B5EF4-FFF2-40B4-BE49-F238E27FC236}">
                <a16:creationId xmlns:a16="http://schemas.microsoft.com/office/drawing/2014/main" id="{AD3D899C-8478-C4B4-CBA8-F5E8AD5A293B}"/>
              </a:ext>
            </a:extLst>
          </p:cNvPr>
          <p:cNvSpPr>
            <a:spLocks noGrp="1"/>
          </p:cNvSpPr>
          <p:nvPr>
            <p:ph type="body" sz="quarter" idx="36" hasCustomPrompt="1"/>
          </p:nvPr>
        </p:nvSpPr>
        <p:spPr>
          <a:xfrm>
            <a:off x="8473882" y="5448223"/>
            <a:ext cx="2743200" cy="414012"/>
          </a:xfrm>
        </p:spPr>
        <p:txBody>
          <a:bodyPr tIns="0" anchor="t">
            <a:noAutofit/>
          </a:bodyPr>
          <a:lstStyle>
            <a:lvl1pPr algn="ctr">
              <a:lnSpc>
                <a:spcPct val="100000"/>
              </a:lnSpc>
              <a:defRPr sz="1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8" name="Picture Placeholder 12">
            <a:extLst>
              <a:ext uri="{FF2B5EF4-FFF2-40B4-BE49-F238E27FC236}">
                <a16:creationId xmlns:a16="http://schemas.microsoft.com/office/drawing/2014/main" id="{CEFBB254-6D1E-44C0-5EC6-978F75CC6CE4}"/>
              </a:ext>
            </a:extLst>
          </p:cNvPr>
          <p:cNvSpPr>
            <a:spLocks noGrp="1"/>
          </p:cNvSpPr>
          <p:nvPr>
            <p:ph type="pic" sz="quarter" idx="37" hasCustomPrompt="1"/>
          </p:nvPr>
        </p:nvSpPr>
        <p:spPr>
          <a:xfrm>
            <a:off x="4585211" y="1500131"/>
            <a:ext cx="3067319" cy="3053157"/>
          </a:xfrm>
          <a:prstGeom prst="roundRect">
            <a:avLst>
              <a:gd name="adj" fmla="val 8800"/>
            </a:avLst>
          </a:prstGeom>
          <a:noFill/>
        </p:spPr>
        <p:txBody>
          <a:bodyPr anchor="ctr"/>
          <a:lstStyle>
            <a:lvl1pPr algn="ctr">
              <a:defRPr b="0" i="0">
                <a:latin typeface="Poppins" pitchFamily="2" charset="77"/>
                <a:cs typeface="Poppins" pitchFamily="2" charset="77"/>
              </a:defRPr>
            </a:lvl1pPr>
          </a:lstStyle>
          <a:p>
            <a:r>
              <a:rPr lang="en-US"/>
              <a:t>Photo here</a:t>
            </a:r>
          </a:p>
        </p:txBody>
      </p:sp>
      <p:sp>
        <p:nvSpPr>
          <p:cNvPr id="9" name="Picture Placeholder 12">
            <a:extLst>
              <a:ext uri="{FF2B5EF4-FFF2-40B4-BE49-F238E27FC236}">
                <a16:creationId xmlns:a16="http://schemas.microsoft.com/office/drawing/2014/main" id="{5AB61619-6020-274B-C501-283E798F3859}"/>
              </a:ext>
            </a:extLst>
          </p:cNvPr>
          <p:cNvSpPr>
            <a:spLocks noGrp="1"/>
          </p:cNvSpPr>
          <p:nvPr>
            <p:ph type="pic" sz="quarter" idx="38" hasCustomPrompt="1"/>
          </p:nvPr>
        </p:nvSpPr>
        <p:spPr>
          <a:xfrm>
            <a:off x="8270520" y="1500131"/>
            <a:ext cx="3067319" cy="3053157"/>
          </a:xfrm>
          <a:prstGeom prst="roundRect">
            <a:avLst>
              <a:gd name="adj" fmla="val 8800"/>
            </a:avLst>
          </a:prstGeom>
          <a:noFill/>
        </p:spPr>
        <p:txBody>
          <a:bodyPr anchor="ctr"/>
          <a:lstStyle>
            <a:lvl1pPr algn="ctr">
              <a:defRPr b="0" i="0">
                <a:latin typeface="Poppins" pitchFamily="2" charset="77"/>
                <a:cs typeface="Poppins" pitchFamily="2" charset="77"/>
              </a:defRPr>
            </a:lvl1pPr>
          </a:lstStyle>
          <a:p>
            <a:r>
              <a:rPr lang="en-US"/>
              <a:t>Photo here</a:t>
            </a:r>
          </a:p>
        </p:txBody>
      </p:sp>
      <p:sp>
        <p:nvSpPr>
          <p:cNvPr id="2" name="Slide Number Placeholder 5">
            <a:extLst>
              <a:ext uri="{FF2B5EF4-FFF2-40B4-BE49-F238E27FC236}">
                <a16:creationId xmlns:a16="http://schemas.microsoft.com/office/drawing/2014/main" id="{190BDCEB-33BB-E621-9029-BBD5B61C92FF}"/>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2105842018"/>
      </p:ext>
    </p:extLst>
  </p:cSld>
  <p:clrMapOvr>
    <a:masterClrMapping/>
  </p:clrMapOvr>
  <p:extLst>
    <p:ext uri="{DCECCB84-F9BA-43D5-87BE-67443E8EF086}">
      <p15:sldGuideLst xmlns:p15="http://schemas.microsoft.com/office/powerpoint/2012/main">
        <p15:guide id="1" orient="horz" pos="2160">
          <p15:clr>
            <a:srgbClr val="FBAE40"/>
          </p15:clr>
        </p15:guide>
        <p15:guide id="2" pos="381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Layout - heading + body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EBDD-D06F-D5FB-156F-6A511725B454}"/>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C9F3881C-AF9A-C89E-E6D8-54C017C7D15B}"/>
              </a:ext>
            </a:extLst>
          </p:cNvPr>
          <p:cNvSpPr>
            <a:spLocks noGrp="1"/>
          </p:cNvSpPr>
          <p:nvPr>
            <p:ph idx="1"/>
          </p:nvPr>
        </p:nvSpPr>
        <p:spPr/>
        <p:txBody>
          <a:bodyPr/>
          <a:lstStyle>
            <a:lvl1pPr>
              <a:defRPr b="0" i="0">
                <a:latin typeface="Poppins" pitchFamily="2" charset="77"/>
                <a:cs typeface="Poppins" pitchFamily="2" charset="77"/>
              </a:defRPr>
            </a:lvl1pPr>
            <a:lvl3pPr>
              <a:lnSpc>
                <a:spcPct val="10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C8E8E12-2112-8848-A893-E7D5A7A1763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3025181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Layout - heading + 2 column title / body 01">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10" name="Title 1">
            <a:extLst>
              <a:ext uri="{FF2B5EF4-FFF2-40B4-BE49-F238E27FC236}">
                <a16:creationId xmlns:a16="http://schemas.microsoft.com/office/drawing/2014/main" id="{B9A52130-8FE6-4600-664C-6A8A6DBD4F8E}"/>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
        <p:nvSpPr>
          <p:cNvPr id="13" name="Content Placeholder 2">
            <a:extLst>
              <a:ext uri="{FF2B5EF4-FFF2-40B4-BE49-F238E27FC236}">
                <a16:creationId xmlns:a16="http://schemas.microsoft.com/office/drawing/2014/main" id="{287E4E68-D3BE-6EC0-7206-CD1CA39A675D}"/>
              </a:ext>
            </a:extLst>
          </p:cNvPr>
          <p:cNvSpPr>
            <a:spLocks noGrp="1"/>
          </p:cNvSpPr>
          <p:nvPr>
            <p:ph sz="half" idx="15" hasCustomPrompt="1"/>
          </p:nvPr>
        </p:nvSpPr>
        <p:spPr>
          <a:xfrm>
            <a:off x="6336956" y="2755899"/>
            <a:ext cx="5019675" cy="3187701"/>
          </a:xfrm>
        </p:spPr>
        <p:txBody>
          <a:bodyPr>
            <a:noAutofit/>
          </a:bodyPr>
          <a:lstStyle>
            <a:lvl1pPr>
              <a:lnSpc>
                <a:spcPct val="100000"/>
              </a:lnSpc>
              <a:spcAft>
                <a:spcPts val="1200"/>
              </a:spcAft>
              <a:defRPr sz="16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 </a:t>
            </a:r>
            <a:r>
              <a:rPr lang="en-US" err="1"/>
              <a:t>urnalibero</a:t>
            </a:r>
            <a:r>
              <a:rPr lang="en-US"/>
              <a:t>.</a:t>
            </a:r>
          </a:p>
          <a:p>
            <a:pPr marL="457200" lvl="0" indent="-292100" algn="l" rtl="0">
              <a:spcBef>
                <a:spcPts val="0"/>
              </a:spcBef>
              <a:spcAft>
                <a:spcPts val="0"/>
              </a:spcAft>
              <a:buClr>
                <a:schemeClr val="accent1"/>
              </a:buClr>
              <a:buSzPts val="1000"/>
              <a:buChar char="●"/>
            </a:pPr>
            <a:r>
              <a:rPr lang="en-US"/>
              <a:t>Proin </a:t>
            </a:r>
            <a:r>
              <a:rPr lang="en-US" err="1"/>
              <a:t>quis</a:t>
            </a:r>
            <a:r>
              <a:rPr lang="en-US"/>
              <a:t> </a:t>
            </a:r>
            <a:r>
              <a:rPr lang="en-US" err="1"/>
              <a:t>faucibus</a:t>
            </a:r>
            <a:r>
              <a:rPr lang="en-US"/>
              <a:t> </a:t>
            </a:r>
            <a:r>
              <a:rPr lang="en-US" err="1"/>
              <a:t>nulla</a:t>
            </a:r>
            <a:r>
              <a:rPr lang="en-US"/>
              <a:t>.</a:t>
            </a:r>
          </a:p>
          <a:p>
            <a:pPr lvl="0"/>
            <a:endParaRPr lang="en-US"/>
          </a:p>
        </p:txBody>
      </p:sp>
      <p:sp>
        <p:nvSpPr>
          <p:cNvPr id="14" name="Text Placeholder 58">
            <a:extLst>
              <a:ext uri="{FF2B5EF4-FFF2-40B4-BE49-F238E27FC236}">
                <a16:creationId xmlns:a16="http://schemas.microsoft.com/office/drawing/2014/main" id="{82E4FBDE-DB8D-1350-E801-72FBBDDF9923}"/>
              </a:ext>
            </a:extLst>
          </p:cNvPr>
          <p:cNvSpPr>
            <a:spLocks noGrp="1"/>
          </p:cNvSpPr>
          <p:nvPr>
            <p:ph type="body" sz="quarter" idx="16" hasCustomPrompt="1"/>
          </p:nvPr>
        </p:nvSpPr>
        <p:spPr>
          <a:xfrm>
            <a:off x="6336955" y="2262391"/>
            <a:ext cx="5019675" cy="403226"/>
          </a:xfrm>
        </p:spPr>
        <p:txBody>
          <a:bodyPr anchor="ctr">
            <a:noAutofit/>
          </a:bodyPr>
          <a:lstStyle>
            <a:lvl1pPr algn="l">
              <a:defRPr sz="2000" b="0" i="0">
                <a:solidFill>
                  <a:schemeClr val="accent3"/>
                </a:solidFill>
                <a:latin typeface="Poppins SemiBold"/>
                <a:cs typeface="Poppins" pitchFamily="2" charset="77"/>
              </a:defRPr>
            </a:lvl1pPr>
          </a:lstStyle>
          <a:p>
            <a:pPr lvl="0"/>
            <a:r>
              <a:rPr lang="en-US"/>
              <a:t>Click to add a header here</a:t>
            </a:r>
          </a:p>
        </p:txBody>
      </p:sp>
      <p:sp>
        <p:nvSpPr>
          <p:cNvPr id="2" name="Text Placeholder 2">
            <a:extLst>
              <a:ext uri="{FF2B5EF4-FFF2-40B4-BE49-F238E27FC236}">
                <a16:creationId xmlns:a16="http://schemas.microsoft.com/office/drawing/2014/main" id="{95872245-37BB-EB62-4DE6-138FD59BF15C}"/>
              </a:ext>
            </a:extLst>
          </p:cNvPr>
          <p:cNvSpPr>
            <a:spLocks noGrp="1"/>
          </p:cNvSpPr>
          <p:nvPr>
            <p:ph type="body" idx="17"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6" name="Content Placeholder 2">
            <a:extLst>
              <a:ext uri="{FF2B5EF4-FFF2-40B4-BE49-F238E27FC236}">
                <a16:creationId xmlns:a16="http://schemas.microsoft.com/office/drawing/2014/main" id="{8286CFCC-29F9-909A-EB1F-EDB8A83EE014}"/>
              </a:ext>
            </a:extLst>
          </p:cNvPr>
          <p:cNvSpPr>
            <a:spLocks noGrp="1"/>
          </p:cNvSpPr>
          <p:nvPr>
            <p:ph sz="half" idx="18" hasCustomPrompt="1"/>
          </p:nvPr>
        </p:nvSpPr>
        <p:spPr>
          <a:xfrm>
            <a:off x="838030" y="2755899"/>
            <a:ext cx="5019675" cy="3187701"/>
          </a:xfrm>
        </p:spPr>
        <p:txBody>
          <a:bodyPr>
            <a:noAutofit/>
          </a:bodyPr>
          <a:lstStyle>
            <a:lvl1pPr>
              <a:lnSpc>
                <a:spcPct val="100000"/>
              </a:lnSpc>
              <a:spcAft>
                <a:spcPts val="1200"/>
              </a:spcAft>
              <a:defRPr sz="16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 </a:t>
            </a:r>
            <a:r>
              <a:rPr lang="en-US" err="1"/>
              <a:t>urnalibero</a:t>
            </a:r>
            <a:r>
              <a:rPr lang="en-US"/>
              <a:t>.</a:t>
            </a:r>
          </a:p>
          <a:p>
            <a:pPr marL="457200" lvl="0" indent="-292100" algn="l" rtl="0">
              <a:spcBef>
                <a:spcPts val="0"/>
              </a:spcBef>
              <a:spcAft>
                <a:spcPts val="0"/>
              </a:spcAft>
              <a:buClr>
                <a:schemeClr val="accent1"/>
              </a:buClr>
              <a:buSzPts val="1000"/>
              <a:buChar char="●"/>
            </a:pPr>
            <a:r>
              <a:rPr lang="en-US"/>
              <a:t>Proin </a:t>
            </a:r>
            <a:r>
              <a:rPr lang="en-US" err="1"/>
              <a:t>quis</a:t>
            </a:r>
            <a:r>
              <a:rPr lang="en-US"/>
              <a:t> </a:t>
            </a:r>
            <a:r>
              <a:rPr lang="en-US" err="1"/>
              <a:t>faucibus</a:t>
            </a:r>
            <a:r>
              <a:rPr lang="en-US"/>
              <a:t> </a:t>
            </a:r>
            <a:r>
              <a:rPr lang="en-US" err="1"/>
              <a:t>nulla</a:t>
            </a:r>
            <a:r>
              <a:rPr lang="en-US"/>
              <a:t>.</a:t>
            </a:r>
          </a:p>
          <a:p>
            <a:pPr lvl="0"/>
            <a:endParaRPr lang="en-US"/>
          </a:p>
        </p:txBody>
      </p:sp>
      <p:sp>
        <p:nvSpPr>
          <p:cNvPr id="8" name="Text Placeholder 58">
            <a:extLst>
              <a:ext uri="{FF2B5EF4-FFF2-40B4-BE49-F238E27FC236}">
                <a16:creationId xmlns:a16="http://schemas.microsoft.com/office/drawing/2014/main" id="{CD65B6FF-F9D3-9DE4-3AF3-2837E7743595}"/>
              </a:ext>
            </a:extLst>
          </p:cNvPr>
          <p:cNvSpPr>
            <a:spLocks noGrp="1"/>
          </p:cNvSpPr>
          <p:nvPr>
            <p:ph type="body" sz="quarter" idx="19" hasCustomPrompt="1"/>
          </p:nvPr>
        </p:nvSpPr>
        <p:spPr>
          <a:xfrm>
            <a:off x="838029" y="2262391"/>
            <a:ext cx="5019675" cy="403226"/>
          </a:xfrm>
        </p:spPr>
        <p:txBody>
          <a:bodyPr anchor="ctr">
            <a:noAutofit/>
          </a:bodyPr>
          <a:lstStyle>
            <a:lvl1pPr algn="l">
              <a:defRPr sz="2000" b="0" i="0">
                <a:solidFill>
                  <a:schemeClr val="accent3"/>
                </a:solidFill>
                <a:latin typeface="Poppins SemiBold"/>
                <a:cs typeface="Poppins" pitchFamily="2" charset="77"/>
              </a:defRPr>
            </a:lvl1pPr>
          </a:lstStyle>
          <a:p>
            <a:pPr lvl="0"/>
            <a:r>
              <a:rPr lang="en-US"/>
              <a:t>Click to add a header here</a:t>
            </a:r>
          </a:p>
        </p:txBody>
      </p:sp>
    </p:spTree>
    <p:extLst>
      <p:ext uri="{BB962C8B-B14F-4D97-AF65-F5344CB8AC3E}">
        <p14:creationId xmlns:p14="http://schemas.microsoft.com/office/powerpoint/2010/main" val="29648819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Layout - heading + venn diagram (x4) with icon / title / subtitle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9E0A-B779-E123-937F-A52113C9CBE0}"/>
              </a:ext>
            </a:extLst>
          </p:cNvPr>
          <p:cNvSpPr>
            <a:spLocks noGrp="1"/>
          </p:cNvSpPr>
          <p:nvPr>
            <p:ph type="title" hasCustomPrompt="1"/>
          </p:nvPr>
        </p:nvSpPr>
        <p:spPr/>
        <p:txBody>
          <a:bodyPr>
            <a:noAutofit/>
          </a:bodyPr>
          <a:lstStyle>
            <a:lvl1pPr algn="ctr">
              <a:defRPr/>
            </a:lvl1pPr>
          </a:lstStyle>
          <a:p>
            <a:r>
              <a:rPr lang="en-US"/>
              <a:t>Replace with title in sentence case</a:t>
            </a:r>
          </a:p>
        </p:txBody>
      </p:sp>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pSp>
        <p:nvGrpSpPr>
          <p:cNvPr id="24" name="Group 23">
            <a:extLst>
              <a:ext uri="{FF2B5EF4-FFF2-40B4-BE49-F238E27FC236}">
                <a16:creationId xmlns:a16="http://schemas.microsoft.com/office/drawing/2014/main" id="{5FDB3E58-18DA-39D9-0A61-973ECF6ACA1B}"/>
              </a:ext>
            </a:extLst>
          </p:cNvPr>
          <p:cNvGrpSpPr/>
          <p:nvPr/>
        </p:nvGrpSpPr>
        <p:grpSpPr>
          <a:xfrm>
            <a:off x="4438260" y="1919041"/>
            <a:ext cx="3298909" cy="3337418"/>
            <a:chOff x="3783786" y="1349523"/>
            <a:chExt cx="4607859" cy="4661647"/>
          </a:xfrm>
        </p:grpSpPr>
        <p:sp>
          <p:nvSpPr>
            <p:cNvPr id="7" name="Oval 6">
              <a:extLst>
                <a:ext uri="{FF2B5EF4-FFF2-40B4-BE49-F238E27FC236}">
                  <a16:creationId xmlns:a16="http://schemas.microsoft.com/office/drawing/2014/main" id="{5C5CBCE1-3ED2-33E0-939D-8FFDA2D95529}"/>
                </a:ext>
              </a:extLst>
            </p:cNvPr>
            <p:cNvSpPr/>
            <p:nvPr/>
          </p:nvSpPr>
          <p:spPr>
            <a:xfrm>
              <a:off x="3783786" y="1349523"/>
              <a:ext cx="2725271" cy="2725271"/>
            </a:xfrm>
            <a:prstGeom prst="ellipse">
              <a:avLst/>
            </a:prstGeom>
            <a:solidFill>
              <a:schemeClr val="accent2">
                <a:alpha val="196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A3B6EC-7D8A-630F-1BA2-0AF78381469B}"/>
                </a:ext>
              </a:extLst>
            </p:cNvPr>
            <p:cNvSpPr/>
            <p:nvPr/>
          </p:nvSpPr>
          <p:spPr>
            <a:xfrm>
              <a:off x="5666374" y="1349523"/>
              <a:ext cx="2725271" cy="2725271"/>
            </a:xfrm>
            <a:prstGeom prst="ellipse">
              <a:avLst/>
            </a:prstGeom>
            <a:solidFill>
              <a:schemeClr val="accent2">
                <a:alpha val="196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B694B6-1AA6-D7B9-DB16-E97C95843415}"/>
                </a:ext>
              </a:extLst>
            </p:cNvPr>
            <p:cNvSpPr/>
            <p:nvPr/>
          </p:nvSpPr>
          <p:spPr>
            <a:xfrm>
              <a:off x="5666374" y="3285899"/>
              <a:ext cx="2725271" cy="2725271"/>
            </a:xfrm>
            <a:prstGeom prst="ellipse">
              <a:avLst/>
            </a:prstGeom>
            <a:solidFill>
              <a:schemeClr val="accent2">
                <a:alpha val="196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0D44ECA-7310-5631-4B49-4A3CA70B6A32}"/>
                </a:ext>
              </a:extLst>
            </p:cNvPr>
            <p:cNvSpPr/>
            <p:nvPr/>
          </p:nvSpPr>
          <p:spPr>
            <a:xfrm>
              <a:off x="3783786" y="3285899"/>
              <a:ext cx="2725271" cy="2725271"/>
            </a:xfrm>
            <a:prstGeom prst="ellipse">
              <a:avLst/>
            </a:prstGeom>
            <a:solidFill>
              <a:schemeClr val="accent2">
                <a:alpha val="196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8DA629E-992A-49DB-EA0E-0E687355A72B}"/>
                </a:ext>
              </a:extLst>
            </p:cNvPr>
            <p:cNvSpPr/>
            <p:nvPr/>
          </p:nvSpPr>
          <p:spPr>
            <a:xfrm rot="2700000">
              <a:off x="4539802" y="2116424"/>
              <a:ext cx="3127846" cy="3127846"/>
            </a:xfrm>
            <a:prstGeom prst="roundRect">
              <a:avLst>
                <a:gd name="adj" fmla="val 69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58">
            <a:extLst>
              <a:ext uri="{FF2B5EF4-FFF2-40B4-BE49-F238E27FC236}">
                <a16:creationId xmlns:a16="http://schemas.microsoft.com/office/drawing/2014/main" id="{E13B921E-EB00-5C93-E253-EA7A09990F74}"/>
              </a:ext>
            </a:extLst>
          </p:cNvPr>
          <p:cNvSpPr>
            <a:spLocks noGrp="1"/>
          </p:cNvSpPr>
          <p:nvPr>
            <p:ph type="body" sz="quarter" idx="48" hasCustomPrompt="1"/>
          </p:nvPr>
        </p:nvSpPr>
        <p:spPr>
          <a:xfrm>
            <a:off x="8268202" y="2204843"/>
            <a:ext cx="2275486" cy="563761"/>
          </a:xfrm>
        </p:spPr>
        <p:txBody>
          <a:bodyPr anchor="b">
            <a:noAutofit/>
          </a:bodyPr>
          <a:lstStyle>
            <a:lvl1pPr algn="l">
              <a:lnSpc>
                <a:spcPct val="100000"/>
              </a:lnSpc>
              <a:defRPr sz="1400" b="0" i="0">
                <a:solidFill>
                  <a:schemeClr val="accent3"/>
                </a:solidFill>
                <a:latin typeface="Poppins SemiBold"/>
                <a:cs typeface="Poppins" pitchFamily="2" charset="77"/>
              </a:defRPr>
            </a:lvl1pPr>
          </a:lstStyle>
          <a:p>
            <a:pPr lvl="0"/>
            <a:r>
              <a:rPr lang="en-US"/>
              <a:t>Click to add </a:t>
            </a:r>
            <a:br>
              <a:rPr lang="en-US"/>
            </a:br>
            <a:r>
              <a:rPr lang="en-US"/>
              <a:t>a header here</a:t>
            </a:r>
          </a:p>
        </p:txBody>
      </p:sp>
      <p:sp>
        <p:nvSpPr>
          <p:cNvPr id="13" name="Text Placeholder 58">
            <a:extLst>
              <a:ext uri="{FF2B5EF4-FFF2-40B4-BE49-F238E27FC236}">
                <a16:creationId xmlns:a16="http://schemas.microsoft.com/office/drawing/2014/main" id="{2909C216-B612-985F-5587-0BFA6BD9F6C3}"/>
              </a:ext>
            </a:extLst>
          </p:cNvPr>
          <p:cNvSpPr>
            <a:spLocks noGrp="1"/>
          </p:cNvSpPr>
          <p:nvPr>
            <p:ph type="body" sz="quarter" idx="49" hasCustomPrompt="1"/>
          </p:nvPr>
        </p:nvSpPr>
        <p:spPr>
          <a:xfrm>
            <a:off x="8268202" y="2842259"/>
            <a:ext cx="2275486" cy="563761"/>
          </a:xfrm>
        </p:spPr>
        <p:txBody>
          <a:bodyPr anchor="t">
            <a:noAutofit/>
          </a:bodyPr>
          <a:lstStyle>
            <a:lvl1pPr algn="l">
              <a:lnSpc>
                <a:spcPct val="100000"/>
              </a:lnSpc>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14" name="Picture Placeholder 15">
            <a:extLst>
              <a:ext uri="{FF2B5EF4-FFF2-40B4-BE49-F238E27FC236}">
                <a16:creationId xmlns:a16="http://schemas.microsoft.com/office/drawing/2014/main" id="{5234207C-848E-CD3B-FE80-22A322D12421}"/>
              </a:ext>
            </a:extLst>
          </p:cNvPr>
          <p:cNvSpPr>
            <a:spLocks noGrp="1"/>
          </p:cNvSpPr>
          <p:nvPr>
            <p:ph type="pic" sz="quarter" idx="56" hasCustomPrompt="1"/>
          </p:nvPr>
        </p:nvSpPr>
        <p:spPr>
          <a:xfrm>
            <a:off x="8268201" y="1632030"/>
            <a:ext cx="443479" cy="445742"/>
          </a:xfrm>
        </p:spPr>
        <p:txBody>
          <a:bodyPr anchor="ctr">
            <a:normAutofit/>
          </a:bodyPr>
          <a:lstStyle>
            <a:lvl1pPr algn="ctr">
              <a:defRPr sz="700" b="0" i="0">
                <a:latin typeface="Poppins" pitchFamily="2" charset="77"/>
                <a:cs typeface="Poppins" pitchFamily="2" charset="77"/>
              </a:defRPr>
            </a:lvl1pPr>
          </a:lstStyle>
          <a:p>
            <a:r>
              <a:rPr lang="en-US"/>
              <a:t>Icon</a:t>
            </a:r>
            <a:br>
              <a:rPr lang="en-US"/>
            </a:br>
            <a:r>
              <a:rPr lang="en-US"/>
              <a:t>here- zoom</a:t>
            </a:r>
          </a:p>
        </p:txBody>
      </p:sp>
      <p:sp>
        <p:nvSpPr>
          <p:cNvPr id="15" name="Text Placeholder 58">
            <a:extLst>
              <a:ext uri="{FF2B5EF4-FFF2-40B4-BE49-F238E27FC236}">
                <a16:creationId xmlns:a16="http://schemas.microsoft.com/office/drawing/2014/main" id="{B3904470-E024-243D-CCAA-2F94F395923D}"/>
              </a:ext>
            </a:extLst>
          </p:cNvPr>
          <p:cNvSpPr>
            <a:spLocks noGrp="1"/>
          </p:cNvSpPr>
          <p:nvPr>
            <p:ph type="body" sz="quarter" idx="57" hasCustomPrompt="1"/>
          </p:nvPr>
        </p:nvSpPr>
        <p:spPr>
          <a:xfrm>
            <a:off x="8268202" y="4542929"/>
            <a:ext cx="2275486" cy="563761"/>
          </a:xfrm>
        </p:spPr>
        <p:txBody>
          <a:bodyPr anchor="b">
            <a:noAutofit/>
          </a:bodyPr>
          <a:lstStyle>
            <a:lvl1pPr algn="l">
              <a:lnSpc>
                <a:spcPct val="100000"/>
              </a:lnSpc>
              <a:defRPr sz="1400" b="0" i="0">
                <a:solidFill>
                  <a:schemeClr val="accent3"/>
                </a:solidFill>
                <a:latin typeface="Poppins SemiBold"/>
                <a:cs typeface="Poppins" pitchFamily="2" charset="77"/>
              </a:defRPr>
            </a:lvl1pPr>
          </a:lstStyle>
          <a:p>
            <a:pPr lvl="0"/>
            <a:r>
              <a:rPr lang="en-US"/>
              <a:t>Click to add </a:t>
            </a:r>
            <a:br>
              <a:rPr lang="en-US"/>
            </a:br>
            <a:r>
              <a:rPr lang="en-US"/>
              <a:t>a header here</a:t>
            </a:r>
          </a:p>
        </p:txBody>
      </p:sp>
      <p:sp>
        <p:nvSpPr>
          <p:cNvPr id="16" name="Text Placeholder 58">
            <a:extLst>
              <a:ext uri="{FF2B5EF4-FFF2-40B4-BE49-F238E27FC236}">
                <a16:creationId xmlns:a16="http://schemas.microsoft.com/office/drawing/2014/main" id="{A91D684E-CA00-D644-1D73-F7AF8F9B2BEE}"/>
              </a:ext>
            </a:extLst>
          </p:cNvPr>
          <p:cNvSpPr>
            <a:spLocks noGrp="1"/>
          </p:cNvSpPr>
          <p:nvPr>
            <p:ph type="body" sz="quarter" idx="58" hasCustomPrompt="1"/>
          </p:nvPr>
        </p:nvSpPr>
        <p:spPr>
          <a:xfrm>
            <a:off x="8268202" y="5180345"/>
            <a:ext cx="2275486" cy="563761"/>
          </a:xfrm>
        </p:spPr>
        <p:txBody>
          <a:bodyPr anchor="t">
            <a:noAutofit/>
          </a:bodyPr>
          <a:lstStyle>
            <a:lvl1pPr algn="l">
              <a:lnSpc>
                <a:spcPct val="100000"/>
              </a:lnSpc>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17" name="Picture Placeholder 15">
            <a:extLst>
              <a:ext uri="{FF2B5EF4-FFF2-40B4-BE49-F238E27FC236}">
                <a16:creationId xmlns:a16="http://schemas.microsoft.com/office/drawing/2014/main" id="{14F8512B-79C4-8CB4-70FF-E15C10B69C08}"/>
              </a:ext>
            </a:extLst>
          </p:cNvPr>
          <p:cNvSpPr>
            <a:spLocks noGrp="1"/>
          </p:cNvSpPr>
          <p:nvPr>
            <p:ph type="pic" sz="quarter" idx="59" hasCustomPrompt="1"/>
          </p:nvPr>
        </p:nvSpPr>
        <p:spPr>
          <a:xfrm>
            <a:off x="8268201" y="3970116"/>
            <a:ext cx="443479" cy="445742"/>
          </a:xfrm>
        </p:spPr>
        <p:txBody>
          <a:bodyPr anchor="ctr">
            <a:normAutofit/>
          </a:bodyPr>
          <a:lstStyle>
            <a:lvl1pPr algn="ctr">
              <a:defRPr sz="700" b="0" i="0">
                <a:latin typeface="Poppins" pitchFamily="2" charset="77"/>
                <a:cs typeface="Poppins" pitchFamily="2" charset="77"/>
              </a:defRPr>
            </a:lvl1pPr>
          </a:lstStyle>
          <a:p>
            <a:r>
              <a:rPr lang="en-US"/>
              <a:t>Icon</a:t>
            </a:r>
            <a:br>
              <a:rPr lang="en-US"/>
            </a:br>
            <a:r>
              <a:rPr lang="en-US"/>
              <a:t>here- zoom</a:t>
            </a:r>
          </a:p>
        </p:txBody>
      </p:sp>
      <p:sp>
        <p:nvSpPr>
          <p:cNvPr id="18" name="Text Placeholder 58">
            <a:extLst>
              <a:ext uri="{FF2B5EF4-FFF2-40B4-BE49-F238E27FC236}">
                <a16:creationId xmlns:a16="http://schemas.microsoft.com/office/drawing/2014/main" id="{E680B4D6-A694-7C08-5003-525D87C7093F}"/>
              </a:ext>
            </a:extLst>
          </p:cNvPr>
          <p:cNvSpPr>
            <a:spLocks noGrp="1"/>
          </p:cNvSpPr>
          <p:nvPr>
            <p:ph type="body" sz="quarter" idx="60" hasCustomPrompt="1"/>
          </p:nvPr>
        </p:nvSpPr>
        <p:spPr>
          <a:xfrm>
            <a:off x="1625912" y="4542929"/>
            <a:ext cx="2275486" cy="563761"/>
          </a:xfrm>
        </p:spPr>
        <p:txBody>
          <a:bodyPr anchor="b">
            <a:noAutofit/>
          </a:bodyPr>
          <a:lstStyle>
            <a:lvl1pPr algn="r">
              <a:lnSpc>
                <a:spcPct val="100000"/>
              </a:lnSpc>
              <a:defRPr sz="1400" b="0" i="0">
                <a:solidFill>
                  <a:schemeClr val="accent3"/>
                </a:solidFill>
                <a:latin typeface="Poppins SemiBold"/>
                <a:cs typeface="Poppins" pitchFamily="2" charset="77"/>
              </a:defRPr>
            </a:lvl1pPr>
          </a:lstStyle>
          <a:p>
            <a:pPr lvl="0"/>
            <a:r>
              <a:rPr lang="en-US"/>
              <a:t>Click to add </a:t>
            </a:r>
            <a:br>
              <a:rPr lang="en-US"/>
            </a:br>
            <a:r>
              <a:rPr lang="en-US"/>
              <a:t>a header here</a:t>
            </a:r>
          </a:p>
        </p:txBody>
      </p:sp>
      <p:sp>
        <p:nvSpPr>
          <p:cNvPr id="19" name="Text Placeholder 58">
            <a:extLst>
              <a:ext uri="{FF2B5EF4-FFF2-40B4-BE49-F238E27FC236}">
                <a16:creationId xmlns:a16="http://schemas.microsoft.com/office/drawing/2014/main" id="{E913993F-BBB5-C1AF-FE9B-04F08DA87142}"/>
              </a:ext>
            </a:extLst>
          </p:cNvPr>
          <p:cNvSpPr>
            <a:spLocks noGrp="1"/>
          </p:cNvSpPr>
          <p:nvPr>
            <p:ph type="body" sz="quarter" idx="61" hasCustomPrompt="1"/>
          </p:nvPr>
        </p:nvSpPr>
        <p:spPr>
          <a:xfrm>
            <a:off x="1625912" y="5180345"/>
            <a:ext cx="2275486" cy="563761"/>
          </a:xfrm>
        </p:spPr>
        <p:txBody>
          <a:bodyPr anchor="t">
            <a:noAutofit/>
          </a:bodyPr>
          <a:lstStyle>
            <a:lvl1pPr algn="r">
              <a:lnSpc>
                <a:spcPct val="100000"/>
              </a:lnSpc>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20" name="Picture Placeholder 15">
            <a:extLst>
              <a:ext uri="{FF2B5EF4-FFF2-40B4-BE49-F238E27FC236}">
                <a16:creationId xmlns:a16="http://schemas.microsoft.com/office/drawing/2014/main" id="{D2AC1B7C-CA7F-23E1-0540-28E0F48B8C39}"/>
              </a:ext>
            </a:extLst>
          </p:cNvPr>
          <p:cNvSpPr>
            <a:spLocks noGrp="1"/>
          </p:cNvSpPr>
          <p:nvPr>
            <p:ph type="pic" sz="quarter" idx="62" hasCustomPrompt="1"/>
          </p:nvPr>
        </p:nvSpPr>
        <p:spPr>
          <a:xfrm>
            <a:off x="3457919" y="3970116"/>
            <a:ext cx="443479" cy="445742"/>
          </a:xfrm>
        </p:spPr>
        <p:txBody>
          <a:bodyPr anchor="ctr">
            <a:normAutofit/>
          </a:bodyPr>
          <a:lstStyle>
            <a:lvl1pPr algn="r">
              <a:defRPr sz="700" b="0" i="0">
                <a:latin typeface="Poppins" pitchFamily="2" charset="77"/>
                <a:cs typeface="Poppins" pitchFamily="2" charset="77"/>
              </a:defRPr>
            </a:lvl1pPr>
          </a:lstStyle>
          <a:p>
            <a:r>
              <a:rPr lang="en-US"/>
              <a:t>Icon</a:t>
            </a:r>
            <a:br>
              <a:rPr lang="en-US"/>
            </a:br>
            <a:r>
              <a:rPr lang="en-US"/>
              <a:t>here- zoom</a:t>
            </a:r>
          </a:p>
        </p:txBody>
      </p:sp>
      <p:sp>
        <p:nvSpPr>
          <p:cNvPr id="21" name="Text Placeholder 58">
            <a:extLst>
              <a:ext uri="{FF2B5EF4-FFF2-40B4-BE49-F238E27FC236}">
                <a16:creationId xmlns:a16="http://schemas.microsoft.com/office/drawing/2014/main" id="{4A68547A-122E-F6A4-E1C0-38379B4F0F9E}"/>
              </a:ext>
            </a:extLst>
          </p:cNvPr>
          <p:cNvSpPr>
            <a:spLocks noGrp="1"/>
          </p:cNvSpPr>
          <p:nvPr>
            <p:ph type="body" sz="quarter" idx="63" hasCustomPrompt="1"/>
          </p:nvPr>
        </p:nvSpPr>
        <p:spPr>
          <a:xfrm>
            <a:off x="1625912" y="2204843"/>
            <a:ext cx="2275486" cy="563761"/>
          </a:xfrm>
        </p:spPr>
        <p:txBody>
          <a:bodyPr anchor="b">
            <a:noAutofit/>
          </a:bodyPr>
          <a:lstStyle>
            <a:lvl1pPr algn="r">
              <a:lnSpc>
                <a:spcPct val="100000"/>
              </a:lnSpc>
              <a:defRPr sz="1400" b="0" i="0">
                <a:solidFill>
                  <a:schemeClr val="accent3"/>
                </a:solidFill>
                <a:latin typeface="Poppins SemiBold"/>
                <a:cs typeface="Poppins" pitchFamily="2" charset="77"/>
              </a:defRPr>
            </a:lvl1pPr>
          </a:lstStyle>
          <a:p>
            <a:pPr lvl="0"/>
            <a:r>
              <a:rPr lang="en-US"/>
              <a:t>Click to add </a:t>
            </a:r>
            <a:br>
              <a:rPr lang="en-US"/>
            </a:br>
            <a:r>
              <a:rPr lang="en-US"/>
              <a:t>a header here</a:t>
            </a:r>
          </a:p>
        </p:txBody>
      </p:sp>
      <p:sp>
        <p:nvSpPr>
          <p:cNvPr id="22" name="Text Placeholder 58">
            <a:extLst>
              <a:ext uri="{FF2B5EF4-FFF2-40B4-BE49-F238E27FC236}">
                <a16:creationId xmlns:a16="http://schemas.microsoft.com/office/drawing/2014/main" id="{0CA70AB4-7782-F488-DCD2-411F9DEE697D}"/>
              </a:ext>
            </a:extLst>
          </p:cNvPr>
          <p:cNvSpPr>
            <a:spLocks noGrp="1"/>
          </p:cNvSpPr>
          <p:nvPr>
            <p:ph type="body" sz="quarter" idx="64" hasCustomPrompt="1"/>
          </p:nvPr>
        </p:nvSpPr>
        <p:spPr>
          <a:xfrm>
            <a:off x="1625912" y="2842259"/>
            <a:ext cx="2275486" cy="563761"/>
          </a:xfrm>
        </p:spPr>
        <p:txBody>
          <a:bodyPr anchor="t">
            <a:noAutofit/>
          </a:bodyPr>
          <a:lstStyle>
            <a:lvl1pPr algn="r">
              <a:lnSpc>
                <a:spcPct val="100000"/>
              </a:lnSpc>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23" name="Picture Placeholder 15">
            <a:extLst>
              <a:ext uri="{FF2B5EF4-FFF2-40B4-BE49-F238E27FC236}">
                <a16:creationId xmlns:a16="http://schemas.microsoft.com/office/drawing/2014/main" id="{EF47E19C-036B-C490-4D64-6E518F9C0A3C}"/>
              </a:ext>
            </a:extLst>
          </p:cNvPr>
          <p:cNvSpPr>
            <a:spLocks noGrp="1"/>
          </p:cNvSpPr>
          <p:nvPr>
            <p:ph type="pic" sz="quarter" idx="65" hasCustomPrompt="1"/>
          </p:nvPr>
        </p:nvSpPr>
        <p:spPr>
          <a:xfrm>
            <a:off x="3457919" y="1632030"/>
            <a:ext cx="443479" cy="445742"/>
          </a:xfrm>
        </p:spPr>
        <p:txBody>
          <a:bodyPr anchor="ctr">
            <a:normAutofit/>
          </a:bodyPr>
          <a:lstStyle>
            <a:lvl1pPr algn="r">
              <a:defRPr sz="700" b="0" i="0">
                <a:latin typeface="Poppins" pitchFamily="2" charset="77"/>
                <a:cs typeface="Poppins" pitchFamily="2" charset="77"/>
              </a:defRPr>
            </a:lvl1pPr>
          </a:lstStyle>
          <a:p>
            <a:r>
              <a:rPr lang="en-US"/>
              <a:t>Icon</a:t>
            </a:r>
            <a:br>
              <a:rPr lang="en-US"/>
            </a:br>
            <a:r>
              <a:rPr lang="en-US"/>
              <a:t>here- zoom</a:t>
            </a:r>
          </a:p>
        </p:txBody>
      </p:sp>
      <p:sp>
        <p:nvSpPr>
          <p:cNvPr id="25" name="Text Placeholder 58">
            <a:extLst>
              <a:ext uri="{FF2B5EF4-FFF2-40B4-BE49-F238E27FC236}">
                <a16:creationId xmlns:a16="http://schemas.microsoft.com/office/drawing/2014/main" id="{5876E48C-D292-7C1C-237C-079E4CFDC7AB}"/>
              </a:ext>
            </a:extLst>
          </p:cNvPr>
          <p:cNvSpPr>
            <a:spLocks noGrp="1"/>
          </p:cNvSpPr>
          <p:nvPr>
            <p:ph type="body" sz="quarter" idx="66" hasCustomPrompt="1"/>
          </p:nvPr>
        </p:nvSpPr>
        <p:spPr>
          <a:xfrm>
            <a:off x="5320522" y="3088948"/>
            <a:ext cx="1550956" cy="954480"/>
          </a:xfrm>
        </p:spPr>
        <p:txBody>
          <a:bodyPr anchor="ctr">
            <a:normAutofit/>
          </a:bodyPr>
          <a:lstStyle>
            <a:lvl1pPr algn="ctr">
              <a:lnSpc>
                <a:spcPct val="100000"/>
              </a:lnSpc>
              <a:defRPr sz="1800" b="0" i="0">
                <a:solidFill>
                  <a:schemeClr val="bg1"/>
                </a:solidFill>
                <a:latin typeface="Poppins SemiBold"/>
                <a:cs typeface="Poppins" pitchFamily="2" charset="77"/>
              </a:defRPr>
            </a:lvl1pPr>
          </a:lstStyle>
          <a:p>
            <a:pPr lvl="0"/>
            <a:r>
              <a:rPr lang="en-US"/>
              <a:t>Venn diagram label</a:t>
            </a:r>
          </a:p>
        </p:txBody>
      </p:sp>
    </p:spTree>
    <p:extLst>
      <p:ext uri="{BB962C8B-B14F-4D97-AF65-F5344CB8AC3E}">
        <p14:creationId xmlns:p14="http://schemas.microsoft.com/office/powerpoint/2010/main" val="31101206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Layout - heading + venn diagram (x2) with icon / title / subtitle nav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pSp>
        <p:nvGrpSpPr>
          <p:cNvPr id="26" name="Group 25">
            <a:extLst>
              <a:ext uri="{FF2B5EF4-FFF2-40B4-BE49-F238E27FC236}">
                <a16:creationId xmlns:a16="http://schemas.microsoft.com/office/drawing/2014/main" id="{C6D39A16-096C-7F99-5FC4-1481EA7B3330}"/>
              </a:ext>
            </a:extLst>
          </p:cNvPr>
          <p:cNvGrpSpPr/>
          <p:nvPr/>
        </p:nvGrpSpPr>
        <p:grpSpPr>
          <a:xfrm>
            <a:off x="1756110" y="1387491"/>
            <a:ext cx="8679779" cy="4784709"/>
            <a:chOff x="2269930" y="1387491"/>
            <a:chExt cx="8458514" cy="4662737"/>
          </a:xfrm>
        </p:grpSpPr>
        <p:sp>
          <p:nvSpPr>
            <p:cNvPr id="7" name="Oval 6">
              <a:extLst>
                <a:ext uri="{FF2B5EF4-FFF2-40B4-BE49-F238E27FC236}">
                  <a16:creationId xmlns:a16="http://schemas.microsoft.com/office/drawing/2014/main" id="{5C5CBCE1-3ED2-33E0-939D-8FFDA2D95529}"/>
                </a:ext>
              </a:extLst>
            </p:cNvPr>
            <p:cNvSpPr/>
            <p:nvPr/>
          </p:nvSpPr>
          <p:spPr>
            <a:xfrm>
              <a:off x="2269930" y="1387491"/>
              <a:ext cx="4662736" cy="4662737"/>
            </a:xfrm>
            <a:prstGeom prst="ellipse">
              <a:avLst/>
            </a:prstGeom>
            <a:solidFill>
              <a:schemeClr val="accent2">
                <a:alpha val="196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A3B6EC-7D8A-630F-1BA2-0AF78381469B}"/>
                </a:ext>
              </a:extLst>
            </p:cNvPr>
            <p:cNvSpPr/>
            <p:nvPr/>
          </p:nvSpPr>
          <p:spPr>
            <a:xfrm>
              <a:off x="6065708" y="1387491"/>
              <a:ext cx="4662736" cy="4662737"/>
            </a:xfrm>
            <a:prstGeom prst="ellipse">
              <a:avLst/>
            </a:prstGeom>
            <a:solidFill>
              <a:schemeClr val="accent2">
                <a:alpha val="196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8DA629E-992A-49DB-EA0E-0E687355A72B}"/>
                </a:ext>
              </a:extLst>
            </p:cNvPr>
            <p:cNvSpPr/>
            <p:nvPr/>
          </p:nvSpPr>
          <p:spPr>
            <a:xfrm rot="2700000">
              <a:off x="5487054" y="2692356"/>
              <a:ext cx="2032955" cy="2032955"/>
            </a:xfrm>
            <a:prstGeom prst="roundRect">
              <a:avLst>
                <a:gd name="adj" fmla="val 69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58">
            <a:extLst>
              <a:ext uri="{FF2B5EF4-FFF2-40B4-BE49-F238E27FC236}">
                <a16:creationId xmlns:a16="http://schemas.microsoft.com/office/drawing/2014/main" id="{4A68547A-122E-F6A4-E1C0-38379B4F0F9E}"/>
              </a:ext>
            </a:extLst>
          </p:cNvPr>
          <p:cNvSpPr>
            <a:spLocks noGrp="1"/>
          </p:cNvSpPr>
          <p:nvPr>
            <p:ph type="body" sz="quarter" idx="63" hasCustomPrompt="1"/>
          </p:nvPr>
        </p:nvSpPr>
        <p:spPr>
          <a:xfrm>
            <a:off x="8088500" y="3272606"/>
            <a:ext cx="1752388" cy="578508"/>
          </a:xfrm>
        </p:spPr>
        <p:txBody>
          <a:bodyPr anchor="b">
            <a:noAutofit/>
          </a:bodyPr>
          <a:lstStyle>
            <a:lvl1pPr algn="ctr">
              <a:lnSpc>
                <a:spcPct val="100000"/>
              </a:lnSpc>
              <a:defRPr sz="1400" b="0" i="0">
                <a:solidFill>
                  <a:schemeClr val="tx1"/>
                </a:solidFill>
                <a:latin typeface="Poppins SemiBold"/>
                <a:cs typeface="Poppins" pitchFamily="2" charset="77"/>
              </a:defRPr>
            </a:lvl1pPr>
          </a:lstStyle>
          <a:p>
            <a:pPr lvl="0"/>
            <a:r>
              <a:rPr lang="en-US"/>
              <a:t>Click to add </a:t>
            </a:r>
            <a:br>
              <a:rPr lang="en-US"/>
            </a:br>
            <a:r>
              <a:rPr lang="en-US"/>
              <a:t>a header here</a:t>
            </a:r>
          </a:p>
        </p:txBody>
      </p:sp>
      <p:sp>
        <p:nvSpPr>
          <p:cNvPr id="22" name="Text Placeholder 58">
            <a:extLst>
              <a:ext uri="{FF2B5EF4-FFF2-40B4-BE49-F238E27FC236}">
                <a16:creationId xmlns:a16="http://schemas.microsoft.com/office/drawing/2014/main" id="{0CA70AB4-7782-F488-DCD2-411F9DEE697D}"/>
              </a:ext>
            </a:extLst>
          </p:cNvPr>
          <p:cNvSpPr>
            <a:spLocks noGrp="1"/>
          </p:cNvSpPr>
          <p:nvPr>
            <p:ph type="body" sz="quarter" idx="64" hasCustomPrompt="1"/>
          </p:nvPr>
        </p:nvSpPr>
        <p:spPr>
          <a:xfrm>
            <a:off x="8088500" y="3910022"/>
            <a:ext cx="1752388" cy="578508"/>
          </a:xfrm>
        </p:spPr>
        <p:txBody>
          <a:bodyPr anchor="t">
            <a:noAutofit/>
          </a:bodyPr>
          <a:lstStyle>
            <a:lvl1pPr algn="ctr">
              <a:lnSpc>
                <a:spcPct val="100000"/>
              </a:lnSpc>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23" name="Picture Placeholder 15">
            <a:extLst>
              <a:ext uri="{FF2B5EF4-FFF2-40B4-BE49-F238E27FC236}">
                <a16:creationId xmlns:a16="http://schemas.microsoft.com/office/drawing/2014/main" id="{EF47E19C-036B-C490-4D64-6E518F9C0A3C}"/>
              </a:ext>
            </a:extLst>
          </p:cNvPr>
          <p:cNvSpPr>
            <a:spLocks noGrp="1"/>
          </p:cNvSpPr>
          <p:nvPr>
            <p:ph type="pic" sz="quarter" idx="65" hasCustomPrompt="1"/>
          </p:nvPr>
        </p:nvSpPr>
        <p:spPr>
          <a:xfrm>
            <a:off x="8737154" y="2676503"/>
            <a:ext cx="455080" cy="457402"/>
          </a:xfrm>
        </p:spPr>
        <p:txBody>
          <a:bodyPr anchor="ctr">
            <a:normAutofit/>
          </a:bodyPr>
          <a:lstStyle>
            <a:lvl1pPr algn="ctr">
              <a:defRPr sz="700" b="0" i="0">
                <a:latin typeface="Poppins" pitchFamily="2" charset="77"/>
                <a:cs typeface="Poppins" pitchFamily="2" charset="77"/>
              </a:defRPr>
            </a:lvl1pPr>
          </a:lstStyle>
          <a:p>
            <a:r>
              <a:rPr lang="en-US"/>
              <a:t>Icon</a:t>
            </a:r>
            <a:br>
              <a:rPr lang="en-US"/>
            </a:br>
            <a:r>
              <a:rPr lang="en-US"/>
              <a:t>here- zoom</a:t>
            </a:r>
          </a:p>
        </p:txBody>
      </p:sp>
      <p:sp>
        <p:nvSpPr>
          <p:cNvPr id="25" name="Text Placeholder 58">
            <a:extLst>
              <a:ext uri="{FF2B5EF4-FFF2-40B4-BE49-F238E27FC236}">
                <a16:creationId xmlns:a16="http://schemas.microsoft.com/office/drawing/2014/main" id="{5876E48C-D292-7C1C-237C-079E4CFDC7AB}"/>
              </a:ext>
            </a:extLst>
          </p:cNvPr>
          <p:cNvSpPr>
            <a:spLocks noGrp="1"/>
          </p:cNvSpPr>
          <p:nvPr>
            <p:ph type="body" sz="quarter" idx="66" hasCustomPrompt="1"/>
          </p:nvPr>
        </p:nvSpPr>
        <p:spPr>
          <a:xfrm>
            <a:off x="5300236" y="3235703"/>
            <a:ext cx="1591527" cy="979448"/>
          </a:xfrm>
        </p:spPr>
        <p:txBody>
          <a:bodyPr anchor="ctr">
            <a:normAutofit/>
          </a:bodyPr>
          <a:lstStyle>
            <a:lvl1pPr algn="ctr">
              <a:lnSpc>
                <a:spcPct val="100000"/>
              </a:lnSpc>
              <a:defRPr sz="1800" b="0" i="0">
                <a:solidFill>
                  <a:schemeClr val="bg1"/>
                </a:solidFill>
                <a:latin typeface="Poppins SemiBold"/>
                <a:cs typeface="Poppins" pitchFamily="2" charset="77"/>
              </a:defRPr>
            </a:lvl1pPr>
          </a:lstStyle>
          <a:p>
            <a:pPr lvl="0"/>
            <a:r>
              <a:rPr lang="en-US"/>
              <a:t>Venn diagram label</a:t>
            </a:r>
          </a:p>
        </p:txBody>
      </p:sp>
      <p:sp>
        <p:nvSpPr>
          <p:cNvPr id="31" name="Text Placeholder 58">
            <a:extLst>
              <a:ext uri="{FF2B5EF4-FFF2-40B4-BE49-F238E27FC236}">
                <a16:creationId xmlns:a16="http://schemas.microsoft.com/office/drawing/2014/main" id="{34B6175D-2DB1-B063-3E5D-90E8DDCC57DC}"/>
              </a:ext>
            </a:extLst>
          </p:cNvPr>
          <p:cNvSpPr>
            <a:spLocks noGrp="1"/>
          </p:cNvSpPr>
          <p:nvPr>
            <p:ph type="body" sz="quarter" idx="67" hasCustomPrompt="1"/>
          </p:nvPr>
        </p:nvSpPr>
        <p:spPr>
          <a:xfrm>
            <a:off x="2360027" y="3272606"/>
            <a:ext cx="1752388" cy="578508"/>
          </a:xfrm>
        </p:spPr>
        <p:txBody>
          <a:bodyPr anchor="b">
            <a:noAutofit/>
          </a:bodyPr>
          <a:lstStyle>
            <a:lvl1pPr algn="ctr">
              <a:lnSpc>
                <a:spcPct val="100000"/>
              </a:lnSpc>
              <a:defRPr sz="1400" b="0" i="0">
                <a:solidFill>
                  <a:schemeClr val="tx1"/>
                </a:solidFill>
                <a:latin typeface="Poppins SemiBold"/>
                <a:cs typeface="Poppins" pitchFamily="2" charset="77"/>
              </a:defRPr>
            </a:lvl1pPr>
          </a:lstStyle>
          <a:p>
            <a:pPr lvl="0"/>
            <a:r>
              <a:rPr lang="en-US"/>
              <a:t>Click to add </a:t>
            </a:r>
            <a:br>
              <a:rPr lang="en-US"/>
            </a:br>
            <a:r>
              <a:rPr lang="en-US"/>
              <a:t>a header here</a:t>
            </a:r>
          </a:p>
        </p:txBody>
      </p:sp>
      <p:sp>
        <p:nvSpPr>
          <p:cNvPr id="32" name="Text Placeholder 58">
            <a:extLst>
              <a:ext uri="{FF2B5EF4-FFF2-40B4-BE49-F238E27FC236}">
                <a16:creationId xmlns:a16="http://schemas.microsoft.com/office/drawing/2014/main" id="{CE5E5BBA-1631-6162-0F67-CD005055157D}"/>
              </a:ext>
            </a:extLst>
          </p:cNvPr>
          <p:cNvSpPr>
            <a:spLocks noGrp="1"/>
          </p:cNvSpPr>
          <p:nvPr>
            <p:ph type="body" sz="quarter" idx="68" hasCustomPrompt="1"/>
          </p:nvPr>
        </p:nvSpPr>
        <p:spPr>
          <a:xfrm>
            <a:off x="2360027" y="3910022"/>
            <a:ext cx="1752388" cy="578508"/>
          </a:xfrm>
        </p:spPr>
        <p:txBody>
          <a:bodyPr anchor="t">
            <a:noAutofit/>
          </a:bodyPr>
          <a:lstStyle>
            <a:lvl1pPr algn="ctr">
              <a:lnSpc>
                <a:spcPct val="100000"/>
              </a:lnSpc>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Replace with subtitle</a:t>
            </a:r>
          </a:p>
        </p:txBody>
      </p:sp>
      <p:sp>
        <p:nvSpPr>
          <p:cNvPr id="33" name="Picture Placeholder 15">
            <a:extLst>
              <a:ext uri="{FF2B5EF4-FFF2-40B4-BE49-F238E27FC236}">
                <a16:creationId xmlns:a16="http://schemas.microsoft.com/office/drawing/2014/main" id="{BFBE46AE-9454-5EEC-3A0E-BF92E03187C8}"/>
              </a:ext>
            </a:extLst>
          </p:cNvPr>
          <p:cNvSpPr>
            <a:spLocks noGrp="1"/>
          </p:cNvSpPr>
          <p:nvPr>
            <p:ph type="pic" sz="quarter" idx="69" hasCustomPrompt="1"/>
          </p:nvPr>
        </p:nvSpPr>
        <p:spPr>
          <a:xfrm>
            <a:off x="3008681" y="2676503"/>
            <a:ext cx="455080" cy="457402"/>
          </a:xfrm>
        </p:spPr>
        <p:txBody>
          <a:bodyPr anchor="ctr">
            <a:noAutofit/>
          </a:bodyPr>
          <a:lstStyle>
            <a:lvl1pPr algn="ctr">
              <a:defRPr sz="700" b="0" i="0">
                <a:latin typeface="Poppins" pitchFamily="2" charset="77"/>
                <a:cs typeface="Poppins" pitchFamily="2" charset="77"/>
              </a:defRPr>
            </a:lvl1pPr>
          </a:lstStyle>
          <a:p>
            <a:r>
              <a:rPr lang="en-US"/>
              <a:t>Icon</a:t>
            </a:r>
            <a:br>
              <a:rPr lang="en-US"/>
            </a:br>
            <a:r>
              <a:rPr lang="en-US"/>
              <a:t>here- z0om</a:t>
            </a:r>
          </a:p>
        </p:txBody>
      </p:sp>
      <p:sp>
        <p:nvSpPr>
          <p:cNvPr id="3" name="Title 1">
            <a:extLst>
              <a:ext uri="{FF2B5EF4-FFF2-40B4-BE49-F238E27FC236}">
                <a16:creationId xmlns:a16="http://schemas.microsoft.com/office/drawing/2014/main" id="{6EFB37C9-E503-F03B-2316-E00613DA5E83}"/>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1529788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Layout - heading + venn diagram (x2) with title / check icon / label x3 nav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pSp>
        <p:nvGrpSpPr>
          <p:cNvPr id="26" name="Group 25">
            <a:extLst>
              <a:ext uri="{FF2B5EF4-FFF2-40B4-BE49-F238E27FC236}">
                <a16:creationId xmlns:a16="http://schemas.microsoft.com/office/drawing/2014/main" id="{C6D39A16-096C-7F99-5FC4-1481EA7B3330}"/>
              </a:ext>
            </a:extLst>
          </p:cNvPr>
          <p:cNvGrpSpPr/>
          <p:nvPr/>
        </p:nvGrpSpPr>
        <p:grpSpPr>
          <a:xfrm>
            <a:off x="2505748" y="1640012"/>
            <a:ext cx="7151071" cy="4313455"/>
            <a:chOff x="2998314" y="1387491"/>
            <a:chExt cx="7730130" cy="4662737"/>
          </a:xfrm>
        </p:grpSpPr>
        <p:sp>
          <p:nvSpPr>
            <p:cNvPr id="7" name="Oval 6">
              <a:extLst>
                <a:ext uri="{FF2B5EF4-FFF2-40B4-BE49-F238E27FC236}">
                  <a16:creationId xmlns:a16="http://schemas.microsoft.com/office/drawing/2014/main" id="{5C5CBCE1-3ED2-33E0-939D-8FFDA2D95529}"/>
                </a:ext>
              </a:extLst>
            </p:cNvPr>
            <p:cNvSpPr/>
            <p:nvPr/>
          </p:nvSpPr>
          <p:spPr>
            <a:xfrm>
              <a:off x="2998314" y="1387491"/>
              <a:ext cx="4662736" cy="4662737"/>
            </a:xfrm>
            <a:prstGeom prst="ellipse">
              <a:avLst/>
            </a:prstGeom>
            <a:solidFill>
              <a:schemeClr val="accent2">
                <a:alpha val="196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A3B6EC-7D8A-630F-1BA2-0AF78381469B}"/>
                </a:ext>
              </a:extLst>
            </p:cNvPr>
            <p:cNvSpPr/>
            <p:nvPr/>
          </p:nvSpPr>
          <p:spPr>
            <a:xfrm>
              <a:off x="6065708" y="1387491"/>
              <a:ext cx="4662736" cy="4662737"/>
            </a:xfrm>
            <a:prstGeom prst="ellipse">
              <a:avLst/>
            </a:prstGeom>
            <a:solidFill>
              <a:schemeClr val="accent2">
                <a:alpha val="196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8DA629E-992A-49DB-EA0E-0E687355A72B}"/>
                </a:ext>
              </a:extLst>
            </p:cNvPr>
            <p:cNvSpPr/>
            <p:nvPr/>
          </p:nvSpPr>
          <p:spPr>
            <a:xfrm rot="2700000">
              <a:off x="5547085" y="2409869"/>
              <a:ext cx="2622159" cy="2650906"/>
            </a:xfrm>
            <a:prstGeom prst="roundRect">
              <a:avLst>
                <a:gd name="adj" fmla="val 69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58">
            <a:extLst>
              <a:ext uri="{FF2B5EF4-FFF2-40B4-BE49-F238E27FC236}">
                <a16:creationId xmlns:a16="http://schemas.microsoft.com/office/drawing/2014/main" id="{4A68547A-122E-F6A4-E1C0-38379B4F0F9E}"/>
              </a:ext>
            </a:extLst>
          </p:cNvPr>
          <p:cNvSpPr>
            <a:spLocks noGrp="1"/>
          </p:cNvSpPr>
          <p:nvPr>
            <p:ph type="body" sz="quarter" idx="63" hasCustomPrompt="1"/>
          </p:nvPr>
        </p:nvSpPr>
        <p:spPr>
          <a:xfrm>
            <a:off x="7300904" y="2313888"/>
            <a:ext cx="1472471" cy="578508"/>
          </a:xfrm>
        </p:spPr>
        <p:txBody>
          <a:bodyPr anchor="b">
            <a:noAutofit/>
          </a:bodyPr>
          <a:lstStyle>
            <a:lvl1pPr algn="ctr">
              <a:lnSpc>
                <a:spcPct val="100000"/>
              </a:lnSpc>
              <a:defRPr sz="1400" b="0" i="0">
                <a:solidFill>
                  <a:schemeClr val="tx1"/>
                </a:solidFill>
                <a:latin typeface="Poppins SemiBold"/>
                <a:cs typeface="Poppins" pitchFamily="2" charset="77"/>
              </a:defRPr>
            </a:lvl1pPr>
          </a:lstStyle>
          <a:p>
            <a:pPr lvl="0"/>
            <a:r>
              <a:rPr lang="en-US"/>
              <a:t>Click to add </a:t>
            </a:r>
            <a:br>
              <a:rPr lang="en-US"/>
            </a:br>
            <a:r>
              <a:rPr lang="en-US"/>
              <a:t>a label here</a:t>
            </a:r>
          </a:p>
        </p:txBody>
      </p:sp>
      <p:sp>
        <p:nvSpPr>
          <p:cNvPr id="25" name="Text Placeholder 58">
            <a:extLst>
              <a:ext uri="{FF2B5EF4-FFF2-40B4-BE49-F238E27FC236}">
                <a16:creationId xmlns:a16="http://schemas.microsoft.com/office/drawing/2014/main" id="{5876E48C-D292-7C1C-237C-079E4CFDC7AB}"/>
              </a:ext>
            </a:extLst>
          </p:cNvPr>
          <p:cNvSpPr>
            <a:spLocks noGrp="1"/>
          </p:cNvSpPr>
          <p:nvPr>
            <p:ph type="body" sz="quarter" idx="66" hasCustomPrompt="1"/>
          </p:nvPr>
        </p:nvSpPr>
        <p:spPr>
          <a:xfrm>
            <a:off x="5280695" y="3322245"/>
            <a:ext cx="1591527" cy="979448"/>
          </a:xfrm>
        </p:spPr>
        <p:txBody>
          <a:bodyPr anchor="ctr">
            <a:normAutofit/>
          </a:bodyPr>
          <a:lstStyle>
            <a:lvl1pPr algn="ctr">
              <a:lnSpc>
                <a:spcPct val="100000"/>
              </a:lnSpc>
              <a:defRPr sz="1800" b="0" i="0">
                <a:solidFill>
                  <a:schemeClr val="bg1"/>
                </a:solidFill>
                <a:latin typeface="Poppins SemiBold"/>
                <a:cs typeface="Poppins" pitchFamily="2" charset="77"/>
              </a:defRPr>
            </a:lvl1pPr>
          </a:lstStyle>
          <a:p>
            <a:pPr lvl="0"/>
            <a:r>
              <a:rPr lang="en-US"/>
              <a:t>Venn diagram label</a:t>
            </a:r>
          </a:p>
        </p:txBody>
      </p:sp>
      <p:sp>
        <p:nvSpPr>
          <p:cNvPr id="3" name="Text Placeholder 58">
            <a:extLst>
              <a:ext uri="{FF2B5EF4-FFF2-40B4-BE49-F238E27FC236}">
                <a16:creationId xmlns:a16="http://schemas.microsoft.com/office/drawing/2014/main" id="{57D539AA-3C52-7C10-0B3B-5C22B237764E}"/>
              </a:ext>
            </a:extLst>
          </p:cNvPr>
          <p:cNvSpPr>
            <a:spLocks noGrp="1"/>
          </p:cNvSpPr>
          <p:nvPr>
            <p:ph type="body" sz="quarter" idx="67" hasCustomPrompt="1"/>
          </p:nvPr>
        </p:nvSpPr>
        <p:spPr>
          <a:xfrm>
            <a:off x="3389192" y="2313888"/>
            <a:ext cx="1472471" cy="578508"/>
          </a:xfrm>
        </p:spPr>
        <p:txBody>
          <a:bodyPr anchor="b">
            <a:noAutofit/>
          </a:bodyPr>
          <a:lstStyle>
            <a:lvl1pPr algn="ctr">
              <a:lnSpc>
                <a:spcPct val="100000"/>
              </a:lnSpc>
              <a:defRPr sz="1400" b="0" i="0">
                <a:solidFill>
                  <a:schemeClr val="tx1"/>
                </a:solidFill>
                <a:latin typeface="Poppins SemiBold"/>
                <a:cs typeface="Poppins" pitchFamily="2" charset="77"/>
              </a:defRPr>
            </a:lvl1pPr>
          </a:lstStyle>
          <a:p>
            <a:pPr lvl="0"/>
            <a:r>
              <a:rPr lang="en-US"/>
              <a:t>Click to add </a:t>
            </a:r>
            <a:br>
              <a:rPr lang="en-US"/>
            </a:br>
            <a:r>
              <a:rPr lang="en-US"/>
              <a:t>a label here</a:t>
            </a:r>
          </a:p>
        </p:txBody>
      </p:sp>
      <p:grpSp>
        <p:nvGrpSpPr>
          <p:cNvPr id="10" name="Group 9">
            <a:extLst>
              <a:ext uri="{FF2B5EF4-FFF2-40B4-BE49-F238E27FC236}">
                <a16:creationId xmlns:a16="http://schemas.microsoft.com/office/drawing/2014/main" id="{5F0A87FE-E8DE-E2C4-A39A-8CFBB0AB02ED}"/>
              </a:ext>
            </a:extLst>
          </p:cNvPr>
          <p:cNvGrpSpPr/>
          <p:nvPr/>
        </p:nvGrpSpPr>
        <p:grpSpPr>
          <a:xfrm>
            <a:off x="2353814" y="2907909"/>
            <a:ext cx="487680" cy="487680"/>
            <a:chOff x="1885989" y="3381954"/>
            <a:chExt cx="487680" cy="487680"/>
          </a:xfrm>
        </p:grpSpPr>
        <p:sp>
          <p:nvSpPr>
            <p:cNvPr id="9" name="Oval 8">
              <a:extLst>
                <a:ext uri="{FF2B5EF4-FFF2-40B4-BE49-F238E27FC236}">
                  <a16:creationId xmlns:a16="http://schemas.microsoft.com/office/drawing/2014/main" id="{B3381F6F-12EB-CA5C-6E55-540B0553B0D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ABE6C226-D21C-CA8B-A138-A7FAF98DD6C8}"/>
                </a:ext>
              </a:extLst>
            </p:cNvPr>
            <p:cNvPicPr>
              <a:picLocks noChangeAspect="1"/>
            </p:cNvPicPr>
            <p:nvPr/>
          </p:nvPicPr>
          <p:blipFill>
            <a:blip r:embed="rId2"/>
            <a:srcRect/>
            <a:stretch/>
          </p:blipFill>
          <p:spPr>
            <a:xfrm>
              <a:off x="1986545" y="3483091"/>
              <a:ext cx="286567" cy="285406"/>
            </a:xfrm>
            <a:prstGeom prst="rect">
              <a:avLst/>
            </a:prstGeom>
          </p:spPr>
        </p:pic>
      </p:grpSp>
      <p:sp>
        <p:nvSpPr>
          <p:cNvPr id="12" name="Text Placeholder 58">
            <a:extLst>
              <a:ext uri="{FF2B5EF4-FFF2-40B4-BE49-F238E27FC236}">
                <a16:creationId xmlns:a16="http://schemas.microsoft.com/office/drawing/2014/main" id="{F4E39EED-73AA-CA67-135D-DC46D333C810}"/>
              </a:ext>
            </a:extLst>
          </p:cNvPr>
          <p:cNvSpPr>
            <a:spLocks noGrp="1"/>
          </p:cNvSpPr>
          <p:nvPr>
            <p:ph type="body" sz="quarter" idx="64" hasCustomPrompt="1"/>
          </p:nvPr>
        </p:nvSpPr>
        <p:spPr>
          <a:xfrm>
            <a:off x="498111" y="2998115"/>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13" name="Group 12">
            <a:extLst>
              <a:ext uri="{FF2B5EF4-FFF2-40B4-BE49-F238E27FC236}">
                <a16:creationId xmlns:a16="http://schemas.microsoft.com/office/drawing/2014/main" id="{387582BA-D04F-9C06-8A82-0AA8D083DEEF}"/>
              </a:ext>
            </a:extLst>
          </p:cNvPr>
          <p:cNvGrpSpPr/>
          <p:nvPr/>
        </p:nvGrpSpPr>
        <p:grpSpPr>
          <a:xfrm>
            <a:off x="2291341" y="3798471"/>
            <a:ext cx="487680" cy="487680"/>
            <a:chOff x="1885989" y="3381954"/>
            <a:chExt cx="487680" cy="487680"/>
          </a:xfrm>
        </p:grpSpPr>
        <p:sp>
          <p:nvSpPr>
            <p:cNvPr id="14" name="Oval 13">
              <a:extLst>
                <a:ext uri="{FF2B5EF4-FFF2-40B4-BE49-F238E27FC236}">
                  <a16:creationId xmlns:a16="http://schemas.microsoft.com/office/drawing/2014/main" id="{6745FA6D-60C3-D59F-ABAF-086F1423E449}"/>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C5B159F8-1892-B03D-3F77-56FFAB97FB70}"/>
                </a:ext>
              </a:extLst>
            </p:cNvPr>
            <p:cNvPicPr>
              <a:picLocks noChangeAspect="1"/>
            </p:cNvPicPr>
            <p:nvPr/>
          </p:nvPicPr>
          <p:blipFill>
            <a:blip r:embed="rId2"/>
            <a:srcRect/>
            <a:stretch/>
          </p:blipFill>
          <p:spPr>
            <a:xfrm>
              <a:off x="1986545" y="3483090"/>
              <a:ext cx="286567" cy="285406"/>
            </a:xfrm>
            <a:prstGeom prst="rect">
              <a:avLst/>
            </a:prstGeom>
          </p:spPr>
        </p:pic>
      </p:grpSp>
      <p:sp>
        <p:nvSpPr>
          <p:cNvPr id="16" name="Text Placeholder 58">
            <a:extLst>
              <a:ext uri="{FF2B5EF4-FFF2-40B4-BE49-F238E27FC236}">
                <a16:creationId xmlns:a16="http://schemas.microsoft.com/office/drawing/2014/main" id="{4A8E5AEB-9ACF-943B-1690-BC4E898C6E79}"/>
              </a:ext>
            </a:extLst>
          </p:cNvPr>
          <p:cNvSpPr>
            <a:spLocks noGrp="1"/>
          </p:cNvSpPr>
          <p:nvPr>
            <p:ph type="body" sz="quarter" idx="68" hasCustomPrompt="1"/>
          </p:nvPr>
        </p:nvSpPr>
        <p:spPr>
          <a:xfrm>
            <a:off x="435638" y="3888677"/>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17" name="Group 16">
            <a:extLst>
              <a:ext uri="{FF2B5EF4-FFF2-40B4-BE49-F238E27FC236}">
                <a16:creationId xmlns:a16="http://schemas.microsoft.com/office/drawing/2014/main" id="{A20DC003-5BAD-BCC5-C48F-89A4C73FFCAC}"/>
              </a:ext>
            </a:extLst>
          </p:cNvPr>
          <p:cNvGrpSpPr/>
          <p:nvPr/>
        </p:nvGrpSpPr>
        <p:grpSpPr>
          <a:xfrm>
            <a:off x="2433844" y="4582242"/>
            <a:ext cx="487680" cy="487680"/>
            <a:chOff x="1885989" y="3381954"/>
            <a:chExt cx="487680" cy="487680"/>
          </a:xfrm>
        </p:grpSpPr>
        <p:sp>
          <p:nvSpPr>
            <p:cNvPr id="18" name="Oval 17">
              <a:extLst>
                <a:ext uri="{FF2B5EF4-FFF2-40B4-BE49-F238E27FC236}">
                  <a16:creationId xmlns:a16="http://schemas.microsoft.com/office/drawing/2014/main" id="{DBCFBFED-FA33-4542-9F29-5F20372C321C}"/>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a:extLst>
                <a:ext uri="{FF2B5EF4-FFF2-40B4-BE49-F238E27FC236}">
                  <a16:creationId xmlns:a16="http://schemas.microsoft.com/office/drawing/2014/main" id="{EBFB665A-7572-50B3-7753-A953E4E3A2B0}"/>
                </a:ext>
              </a:extLst>
            </p:cNvPr>
            <p:cNvPicPr>
              <a:picLocks noChangeAspect="1"/>
            </p:cNvPicPr>
            <p:nvPr/>
          </p:nvPicPr>
          <p:blipFill>
            <a:blip r:embed="rId2"/>
            <a:srcRect/>
            <a:stretch/>
          </p:blipFill>
          <p:spPr>
            <a:xfrm>
              <a:off x="1986545" y="3483090"/>
              <a:ext cx="286567" cy="285406"/>
            </a:xfrm>
            <a:prstGeom prst="rect">
              <a:avLst/>
            </a:prstGeom>
          </p:spPr>
        </p:pic>
      </p:grpSp>
      <p:sp>
        <p:nvSpPr>
          <p:cNvPr id="20" name="Text Placeholder 58">
            <a:extLst>
              <a:ext uri="{FF2B5EF4-FFF2-40B4-BE49-F238E27FC236}">
                <a16:creationId xmlns:a16="http://schemas.microsoft.com/office/drawing/2014/main" id="{4AD729C1-3548-A91F-8F33-A0DEE9537A67}"/>
              </a:ext>
            </a:extLst>
          </p:cNvPr>
          <p:cNvSpPr>
            <a:spLocks noGrp="1"/>
          </p:cNvSpPr>
          <p:nvPr>
            <p:ph type="body" sz="quarter" idx="69" hasCustomPrompt="1"/>
          </p:nvPr>
        </p:nvSpPr>
        <p:spPr>
          <a:xfrm>
            <a:off x="578141" y="4672448"/>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24" name="Group 23">
            <a:extLst>
              <a:ext uri="{FF2B5EF4-FFF2-40B4-BE49-F238E27FC236}">
                <a16:creationId xmlns:a16="http://schemas.microsoft.com/office/drawing/2014/main" id="{CE06305A-FE87-DC26-B5FF-4E26BC35A0D4}"/>
              </a:ext>
            </a:extLst>
          </p:cNvPr>
          <p:cNvGrpSpPr/>
          <p:nvPr/>
        </p:nvGrpSpPr>
        <p:grpSpPr>
          <a:xfrm>
            <a:off x="9345283" y="2931572"/>
            <a:ext cx="487680" cy="487680"/>
            <a:chOff x="1885989" y="3381954"/>
            <a:chExt cx="487680" cy="487680"/>
          </a:xfrm>
        </p:grpSpPr>
        <p:sp>
          <p:nvSpPr>
            <p:cNvPr id="27" name="Oval 26">
              <a:extLst>
                <a:ext uri="{FF2B5EF4-FFF2-40B4-BE49-F238E27FC236}">
                  <a16:creationId xmlns:a16="http://schemas.microsoft.com/office/drawing/2014/main" id="{6BE5F3FF-BA17-A77F-DCD8-DE1B2D015140}"/>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7">
              <a:extLst>
                <a:ext uri="{FF2B5EF4-FFF2-40B4-BE49-F238E27FC236}">
                  <a16:creationId xmlns:a16="http://schemas.microsoft.com/office/drawing/2014/main" id="{A0CC5661-B282-9471-C221-CCA42EAC37DF}"/>
                </a:ext>
              </a:extLst>
            </p:cNvPr>
            <p:cNvPicPr>
              <a:picLocks noChangeAspect="1"/>
            </p:cNvPicPr>
            <p:nvPr/>
          </p:nvPicPr>
          <p:blipFill>
            <a:blip r:embed="rId2"/>
            <a:srcRect/>
            <a:stretch/>
          </p:blipFill>
          <p:spPr>
            <a:xfrm>
              <a:off x="1986545" y="3483090"/>
              <a:ext cx="286567" cy="285406"/>
            </a:xfrm>
            <a:prstGeom prst="rect">
              <a:avLst/>
            </a:prstGeom>
          </p:spPr>
        </p:pic>
      </p:grpSp>
      <p:sp>
        <p:nvSpPr>
          <p:cNvPr id="29" name="Text Placeholder 58">
            <a:extLst>
              <a:ext uri="{FF2B5EF4-FFF2-40B4-BE49-F238E27FC236}">
                <a16:creationId xmlns:a16="http://schemas.microsoft.com/office/drawing/2014/main" id="{2815BAD1-F71A-FC5C-DD05-9BA3E288B0F8}"/>
              </a:ext>
            </a:extLst>
          </p:cNvPr>
          <p:cNvSpPr>
            <a:spLocks noGrp="1"/>
          </p:cNvSpPr>
          <p:nvPr>
            <p:ph type="body" sz="quarter" idx="70" hasCustomPrompt="1"/>
          </p:nvPr>
        </p:nvSpPr>
        <p:spPr>
          <a:xfrm>
            <a:off x="9978481" y="3021778"/>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0" name="Group 29">
            <a:extLst>
              <a:ext uri="{FF2B5EF4-FFF2-40B4-BE49-F238E27FC236}">
                <a16:creationId xmlns:a16="http://schemas.microsoft.com/office/drawing/2014/main" id="{A9239040-0E02-2485-1478-AE1F16D84E18}"/>
              </a:ext>
            </a:extLst>
          </p:cNvPr>
          <p:cNvGrpSpPr/>
          <p:nvPr/>
        </p:nvGrpSpPr>
        <p:grpSpPr>
          <a:xfrm>
            <a:off x="9345283" y="3798471"/>
            <a:ext cx="487680" cy="487680"/>
            <a:chOff x="1885989" y="3381954"/>
            <a:chExt cx="487680" cy="487680"/>
          </a:xfrm>
        </p:grpSpPr>
        <p:sp>
          <p:nvSpPr>
            <p:cNvPr id="34" name="Oval 33">
              <a:extLst>
                <a:ext uri="{FF2B5EF4-FFF2-40B4-BE49-F238E27FC236}">
                  <a16:creationId xmlns:a16="http://schemas.microsoft.com/office/drawing/2014/main" id="{322DB845-E646-1D48-91A8-E00A88EF086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5" name="Picture 34">
              <a:extLst>
                <a:ext uri="{FF2B5EF4-FFF2-40B4-BE49-F238E27FC236}">
                  <a16:creationId xmlns:a16="http://schemas.microsoft.com/office/drawing/2014/main" id="{48EC87C3-C9A6-92FE-38EF-F71CEEEFBCA3}"/>
                </a:ext>
              </a:extLst>
            </p:cNvPr>
            <p:cNvPicPr>
              <a:picLocks noChangeAspect="1"/>
            </p:cNvPicPr>
            <p:nvPr/>
          </p:nvPicPr>
          <p:blipFill>
            <a:blip r:embed="rId2"/>
            <a:srcRect/>
            <a:stretch/>
          </p:blipFill>
          <p:spPr>
            <a:xfrm>
              <a:off x="1986545" y="3483090"/>
              <a:ext cx="286567" cy="285406"/>
            </a:xfrm>
            <a:prstGeom prst="rect">
              <a:avLst/>
            </a:prstGeom>
          </p:spPr>
        </p:pic>
      </p:grpSp>
      <p:sp>
        <p:nvSpPr>
          <p:cNvPr id="36" name="Text Placeholder 58">
            <a:extLst>
              <a:ext uri="{FF2B5EF4-FFF2-40B4-BE49-F238E27FC236}">
                <a16:creationId xmlns:a16="http://schemas.microsoft.com/office/drawing/2014/main" id="{C43806D6-AA98-4269-B4DA-AF6C5DD53EA1}"/>
              </a:ext>
            </a:extLst>
          </p:cNvPr>
          <p:cNvSpPr>
            <a:spLocks noGrp="1"/>
          </p:cNvSpPr>
          <p:nvPr>
            <p:ph type="body" sz="quarter" idx="71" hasCustomPrompt="1"/>
          </p:nvPr>
        </p:nvSpPr>
        <p:spPr>
          <a:xfrm>
            <a:off x="9978481" y="3888677"/>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7" name="Group 36">
            <a:extLst>
              <a:ext uri="{FF2B5EF4-FFF2-40B4-BE49-F238E27FC236}">
                <a16:creationId xmlns:a16="http://schemas.microsoft.com/office/drawing/2014/main" id="{46ACFF8F-02B6-927A-23E3-221CA7EDC6DD}"/>
              </a:ext>
            </a:extLst>
          </p:cNvPr>
          <p:cNvGrpSpPr/>
          <p:nvPr/>
        </p:nvGrpSpPr>
        <p:grpSpPr>
          <a:xfrm>
            <a:off x="9119652" y="4582242"/>
            <a:ext cx="487680" cy="487680"/>
            <a:chOff x="1885989" y="3381954"/>
            <a:chExt cx="487680" cy="487680"/>
          </a:xfrm>
        </p:grpSpPr>
        <p:sp>
          <p:nvSpPr>
            <p:cNvPr id="38" name="Oval 37">
              <a:extLst>
                <a:ext uri="{FF2B5EF4-FFF2-40B4-BE49-F238E27FC236}">
                  <a16:creationId xmlns:a16="http://schemas.microsoft.com/office/drawing/2014/main" id="{16985825-09A6-FC27-8F9F-A4D294E7E2A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9" name="Picture 38">
              <a:extLst>
                <a:ext uri="{FF2B5EF4-FFF2-40B4-BE49-F238E27FC236}">
                  <a16:creationId xmlns:a16="http://schemas.microsoft.com/office/drawing/2014/main" id="{6AD858A8-B9BF-1638-59D8-86390A96DE85}"/>
                </a:ext>
              </a:extLst>
            </p:cNvPr>
            <p:cNvPicPr>
              <a:picLocks noChangeAspect="1"/>
            </p:cNvPicPr>
            <p:nvPr/>
          </p:nvPicPr>
          <p:blipFill>
            <a:blip r:embed="rId2"/>
            <a:srcRect/>
            <a:stretch/>
          </p:blipFill>
          <p:spPr>
            <a:xfrm>
              <a:off x="1986545" y="3483090"/>
              <a:ext cx="286567" cy="285406"/>
            </a:xfrm>
            <a:prstGeom prst="rect">
              <a:avLst/>
            </a:prstGeom>
          </p:spPr>
        </p:pic>
      </p:grpSp>
      <p:sp>
        <p:nvSpPr>
          <p:cNvPr id="40" name="Text Placeholder 58">
            <a:extLst>
              <a:ext uri="{FF2B5EF4-FFF2-40B4-BE49-F238E27FC236}">
                <a16:creationId xmlns:a16="http://schemas.microsoft.com/office/drawing/2014/main" id="{CD94710F-23BF-D7E6-5456-080113E72685}"/>
              </a:ext>
            </a:extLst>
          </p:cNvPr>
          <p:cNvSpPr>
            <a:spLocks noGrp="1"/>
          </p:cNvSpPr>
          <p:nvPr>
            <p:ph type="body" sz="quarter" idx="72" hasCustomPrompt="1"/>
          </p:nvPr>
        </p:nvSpPr>
        <p:spPr>
          <a:xfrm>
            <a:off x="9752850" y="4672448"/>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sp>
        <p:nvSpPr>
          <p:cNvPr id="22" name="Title 1">
            <a:extLst>
              <a:ext uri="{FF2B5EF4-FFF2-40B4-BE49-F238E27FC236}">
                <a16:creationId xmlns:a16="http://schemas.microsoft.com/office/drawing/2014/main" id="{E10680DF-AFFB-F104-3195-EFB90CCCF740}"/>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260796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04  - with customer logo">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EB6418-0353-BD65-3C2B-34D5CBD0141C}"/>
              </a:ext>
            </a:extLst>
          </p:cNvPr>
          <p:cNvSpPr>
            <a:spLocks noGrp="1"/>
          </p:cNvSpPr>
          <p:nvPr>
            <p:ph type="pic" sz="quarter" idx="10" hasCustomPrompt="1"/>
          </p:nvPr>
        </p:nvSpPr>
        <p:spPr>
          <a:xfrm>
            <a:off x="831850" y="814040"/>
            <a:ext cx="2744030" cy="892098"/>
          </a:xfrm>
        </p:spPr>
        <p:txBody>
          <a:bodyPr anchor="ctr"/>
          <a:lstStyle>
            <a:lvl1pPr algn="ctr">
              <a:defRPr sz="900">
                <a:solidFill>
                  <a:schemeClr val="tx1"/>
                </a:solidFill>
              </a:defRPr>
            </a:lvl1pPr>
          </a:lstStyle>
          <a:p>
            <a:r>
              <a:rPr lang="en-US"/>
              <a:t>Customer logo (Black or color)</a:t>
            </a:r>
          </a:p>
        </p:txBody>
      </p:sp>
      <p:sp>
        <p:nvSpPr>
          <p:cNvPr id="12" name="Title 1">
            <a:extLst>
              <a:ext uri="{FF2B5EF4-FFF2-40B4-BE49-F238E27FC236}">
                <a16:creationId xmlns:a16="http://schemas.microsoft.com/office/drawing/2014/main" id="{D186574B-96ED-7B91-5A39-6AFF0099F41E}"/>
              </a:ext>
            </a:extLst>
          </p:cNvPr>
          <p:cNvSpPr>
            <a:spLocks noGrp="1"/>
          </p:cNvSpPr>
          <p:nvPr>
            <p:ph type="title" hasCustomPrompt="1"/>
          </p:nvPr>
        </p:nvSpPr>
        <p:spPr>
          <a:xfrm>
            <a:off x="831851" y="2624794"/>
            <a:ext cx="6340846" cy="1878012"/>
          </a:xfrm>
        </p:spPr>
        <p:txBody>
          <a:bodyPr lIns="0" rIns="0" anchor="b">
            <a:noAutofit/>
          </a:bodyPr>
          <a:lstStyle>
            <a:lvl1pPr algn="l">
              <a:lnSpc>
                <a:spcPct val="100000"/>
              </a:lnSpc>
              <a:defRPr sz="4400">
                <a:solidFill>
                  <a:schemeClr val="tx1"/>
                </a:solidFill>
              </a:defRPr>
            </a:lvl1pPr>
          </a:lstStyle>
          <a:p>
            <a:r>
              <a:rPr lang="en-US"/>
              <a:t>Click to add heading</a:t>
            </a:r>
          </a:p>
        </p:txBody>
      </p:sp>
      <p:sp>
        <p:nvSpPr>
          <p:cNvPr id="13" name="Text Placeholder 2">
            <a:extLst>
              <a:ext uri="{FF2B5EF4-FFF2-40B4-BE49-F238E27FC236}">
                <a16:creationId xmlns:a16="http://schemas.microsoft.com/office/drawing/2014/main" id="{084CD59E-6A55-2970-7A64-EBDB927507D4}"/>
              </a:ext>
            </a:extLst>
          </p:cNvPr>
          <p:cNvSpPr>
            <a:spLocks noGrp="1"/>
          </p:cNvSpPr>
          <p:nvPr>
            <p:ph type="body" idx="1" hasCustomPrompt="1"/>
          </p:nvPr>
        </p:nvSpPr>
        <p:spPr>
          <a:xfrm>
            <a:off x="831851" y="4664258"/>
            <a:ext cx="6340846" cy="662159"/>
          </a:xfrm>
        </p:spPr>
        <p:txBody>
          <a:bodyPr lIns="0" rIns="0">
            <a:noAutofit/>
          </a:bodyPr>
          <a:lstStyle>
            <a:lvl1pPr marL="0" indent="0" algn="l">
              <a:lnSpc>
                <a:spcPct val="100000"/>
              </a:lnSpc>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spTree>
    <p:extLst>
      <p:ext uri="{BB962C8B-B14F-4D97-AF65-F5344CB8AC3E}">
        <p14:creationId xmlns:p14="http://schemas.microsoft.com/office/powerpoint/2010/main" val="1913461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ayout - heading + circle / arrow graphic + check icon / label blue (6)">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C8AE79F-0142-CF69-4544-18E709033A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9776656">
            <a:off x="3673336" y="1365957"/>
            <a:ext cx="4806243" cy="4806243"/>
          </a:xfrm>
          <a:prstGeom prst="rect">
            <a:avLst/>
          </a:prstGeom>
        </p:spPr>
      </p:pic>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25" name="Text Placeholder 58">
            <a:extLst>
              <a:ext uri="{FF2B5EF4-FFF2-40B4-BE49-F238E27FC236}">
                <a16:creationId xmlns:a16="http://schemas.microsoft.com/office/drawing/2014/main" id="{5876E48C-D292-7C1C-237C-079E4CFDC7AB}"/>
              </a:ext>
            </a:extLst>
          </p:cNvPr>
          <p:cNvSpPr>
            <a:spLocks noGrp="1"/>
          </p:cNvSpPr>
          <p:nvPr>
            <p:ph type="body" sz="quarter" idx="66" hasCustomPrompt="1"/>
          </p:nvPr>
        </p:nvSpPr>
        <p:spPr>
          <a:xfrm>
            <a:off x="5280695" y="3322245"/>
            <a:ext cx="1591527" cy="979448"/>
          </a:xfrm>
        </p:spPr>
        <p:txBody>
          <a:bodyPr anchor="ctr">
            <a:normAutofit/>
          </a:bodyPr>
          <a:lstStyle>
            <a:lvl1pPr algn="ctr">
              <a:lnSpc>
                <a:spcPct val="100000"/>
              </a:lnSpc>
              <a:defRPr sz="1800" b="0" i="0">
                <a:solidFill>
                  <a:schemeClr val="tx2"/>
                </a:solidFill>
                <a:latin typeface="Poppins SemiBold"/>
                <a:cs typeface="Poppins" pitchFamily="2" charset="77"/>
              </a:defRPr>
            </a:lvl1pPr>
          </a:lstStyle>
          <a:p>
            <a:pPr lvl="0"/>
            <a:r>
              <a:rPr lang="en-US"/>
              <a:t>Graphic label</a:t>
            </a:r>
          </a:p>
        </p:txBody>
      </p:sp>
      <p:grpSp>
        <p:nvGrpSpPr>
          <p:cNvPr id="10" name="Group 9">
            <a:extLst>
              <a:ext uri="{FF2B5EF4-FFF2-40B4-BE49-F238E27FC236}">
                <a16:creationId xmlns:a16="http://schemas.microsoft.com/office/drawing/2014/main" id="{5F0A87FE-E8DE-E2C4-A39A-8CFBB0AB02ED}"/>
              </a:ext>
            </a:extLst>
          </p:cNvPr>
          <p:cNvGrpSpPr/>
          <p:nvPr/>
        </p:nvGrpSpPr>
        <p:grpSpPr>
          <a:xfrm>
            <a:off x="4793015" y="1979926"/>
            <a:ext cx="487680" cy="487680"/>
            <a:chOff x="1885989" y="3381954"/>
            <a:chExt cx="487680" cy="487680"/>
          </a:xfrm>
        </p:grpSpPr>
        <p:sp>
          <p:nvSpPr>
            <p:cNvPr id="9" name="Oval 8">
              <a:extLst>
                <a:ext uri="{FF2B5EF4-FFF2-40B4-BE49-F238E27FC236}">
                  <a16:creationId xmlns:a16="http://schemas.microsoft.com/office/drawing/2014/main" id="{B3381F6F-12EB-CA5C-6E55-540B0553B0D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ABE6C226-D21C-CA8B-A138-A7FAF98DD6C8}"/>
                </a:ext>
              </a:extLst>
            </p:cNvPr>
            <p:cNvPicPr>
              <a:picLocks noChangeAspect="1"/>
            </p:cNvPicPr>
            <p:nvPr/>
          </p:nvPicPr>
          <p:blipFill>
            <a:blip r:embed="rId3"/>
            <a:srcRect/>
            <a:stretch/>
          </p:blipFill>
          <p:spPr>
            <a:xfrm>
              <a:off x="1986545" y="3483090"/>
              <a:ext cx="286567" cy="285406"/>
            </a:xfrm>
            <a:prstGeom prst="rect">
              <a:avLst/>
            </a:prstGeom>
          </p:spPr>
        </p:pic>
      </p:grpSp>
      <p:sp>
        <p:nvSpPr>
          <p:cNvPr id="12" name="Text Placeholder 58">
            <a:extLst>
              <a:ext uri="{FF2B5EF4-FFF2-40B4-BE49-F238E27FC236}">
                <a16:creationId xmlns:a16="http://schemas.microsoft.com/office/drawing/2014/main" id="{F4E39EED-73AA-CA67-135D-DC46D333C810}"/>
              </a:ext>
            </a:extLst>
          </p:cNvPr>
          <p:cNvSpPr>
            <a:spLocks noGrp="1"/>
          </p:cNvSpPr>
          <p:nvPr>
            <p:ph type="body" sz="quarter" idx="64" hasCustomPrompt="1"/>
          </p:nvPr>
        </p:nvSpPr>
        <p:spPr>
          <a:xfrm>
            <a:off x="2937312" y="2070132"/>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13" name="Group 12">
            <a:extLst>
              <a:ext uri="{FF2B5EF4-FFF2-40B4-BE49-F238E27FC236}">
                <a16:creationId xmlns:a16="http://schemas.microsoft.com/office/drawing/2014/main" id="{387582BA-D04F-9C06-8A82-0AA8D083DEEF}"/>
              </a:ext>
            </a:extLst>
          </p:cNvPr>
          <p:cNvGrpSpPr/>
          <p:nvPr/>
        </p:nvGrpSpPr>
        <p:grpSpPr>
          <a:xfrm>
            <a:off x="3935311" y="3349085"/>
            <a:ext cx="487680" cy="487680"/>
            <a:chOff x="1885989" y="3381954"/>
            <a:chExt cx="487680" cy="487680"/>
          </a:xfrm>
        </p:grpSpPr>
        <p:sp>
          <p:nvSpPr>
            <p:cNvPr id="14" name="Oval 13">
              <a:extLst>
                <a:ext uri="{FF2B5EF4-FFF2-40B4-BE49-F238E27FC236}">
                  <a16:creationId xmlns:a16="http://schemas.microsoft.com/office/drawing/2014/main" id="{6745FA6D-60C3-D59F-ABAF-086F1423E449}"/>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C5B159F8-1892-B03D-3F77-56FFAB97FB70}"/>
                </a:ext>
              </a:extLst>
            </p:cNvPr>
            <p:cNvPicPr>
              <a:picLocks noChangeAspect="1"/>
            </p:cNvPicPr>
            <p:nvPr/>
          </p:nvPicPr>
          <p:blipFill>
            <a:blip r:embed="rId3"/>
            <a:srcRect/>
            <a:stretch/>
          </p:blipFill>
          <p:spPr>
            <a:xfrm>
              <a:off x="1986545" y="3483090"/>
              <a:ext cx="286567" cy="285406"/>
            </a:xfrm>
            <a:prstGeom prst="rect">
              <a:avLst/>
            </a:prstGeom>
          </p:spPr>
        </p:pic>
      </p:grpSp>
      <p:sp>
        <p:nvSpPr>
          <p:cNvPr id="16" name="Text Placeholder 58">
            <a:extLst>
              <a:ext uri="{FF2B5EF4-FFF2-40B4-BE49-F238E27FC236}">
                <a16:creationId xmlns:a16="http://schemas.microsoft.com/office/drawing/2014/main" id="{4A8E5AEB-9ACF-943B-1690-BC4E898C6E79}"/>
              </a:ext>
            </a:extLst>
          </p:cNvPr>
          <p:cNvSpPr>
            <a:spLocks noGrp="1"/>
          </p:cNvSpPr>
          <p:nvPr>
            <p:ph type="body" sz="quarter" idx="68" hasCustomPrompt="1"/>
          </p:nvPr>
        </p:nvSpPr>
        <p:spPr>
          <a:xfrm>
            <a:off x="2079608" y="3439291"/>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24" name="Group 23">
            <a:extLst>
              <a:ext uri="{FF2B5EF4-FFF2-40B4-BE49-F238E27FC236}">
                <a16:creationId xmlns:a16="http://schemas.microsoft.com/office/drawing/2014/main" id="{CE06305A-FE87-DC26-B5FF-4E26BC35A0D4}"/>
              </a:ext>
            </a:extLst>
          </p:cNvPr>
          <p:cNvGrpSpPr/>
          <p:nvPr/>
        </p:nvGrpSpPr>
        <p:grpSpPr>
          <a:xfrm>
            <a:off x="6838471" y="1979926"/>
            <a:ext cx="487680" cy="487680"/>
            <a:chOff x="1885989" y="3381954"/>
            <a:chExt cx="487680" cy="487680"/>
          </a:xfrm>
        </p:grpSpPr>
        <p:sp>
          <p:nvSpPr>
            <p:cNvPr id="27" name="Oval 26">
              <a:extLst>
                <a:ext uri="{FF2B5EF4-FFF2-40B4-BE49-F238E27FC236}">
                  <a16:creationId xmlns:a16="http://schemas.microsoft.com/office/drawing/2014/main" id="{6BE5F3FF-BA17-A77F-DCD8-DE1B2D015140}"/>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7">
              <a:extLst>
                <a:ext uri="{FF2B5EF4-FFF2-40B4-BE49-F238E27FC236}">
                  <a16:creationId xmlns:a16="http://schemas.microsoft.com/office/drawing/2014/main" id="{A0CC5661-B282-9471-C221-CCA42EAC37DF}"/>
                </a:ext>
              </a:extLst>
            </p:cNvPr>
            <p:cNvPicPr>
              <a:picLocks noChangeAspect="1"/>
            </p:cNvPicPr>
            <p:nvPr/>
          </p:nvPicPr>
          <p:blipFill>
            <a:blip r:embed="rId3"/>
            <a:srcRect/>
            <a:stretch/>
          </p:blipFill>
          <p:spPr>
            <a:xfrm>
              <a:off x="1986545" y="3483090"/>
              <a:ext cx="286567" cy="285406"/>
            </a:xfrm>
            <a:prstGeom prst="rect">
              <a:avLst/>
            </a:prstGeom>
          </p:spPr>
        </p:pic>
      </p:grpSp>
      <p:sp>
        <p:nvSpPr>
          <p:cNvPr id="29" name="Text Placeholder 58">
            <a:extLst>
              <a:ext uri="{FF2B5EF4-FFF2-40B4-BE49-F238E27FC236}">
                <a16:creationId xmlns:a16="http://schemas.microsoft.com/office/drawing/2014/main" id="{2815BAD1-F71A-FC5C-DD05-9BA3E288B0F8}"/>
              </a:ext>
            </a:extLst>
          </p:cNvPr>
          <p:cNvSpPr>
            <a:spLocks noGrp="1"/>
          </p:cNvSpPr>
          <p:nvPr>
            <p:ph type="body" sz="quarter" idx="70" hasCustomPrompt="1"/>
          </p:nvPr>
        </p:nvSpPr>
        <p:spPr>
          <a:xfrm>
            <a:off x="7471669" y="2070132"/>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0" name="Group 29">
            <a:extLst>
              <a:ext uri="{FF2B5EF4-FFF2-40B4-BE49-F238E27FC236}">
                <a16:creationId xmlns:a16="http://schemas.microsoft.com/office/drawing/2014/main" id="{A9239040-0E02-2485-1478-AE1F16D84E18}"/>
              </a:ext>
            </a:extLst>
          </p:cNvPr>
          <p:cNvGrpSpPr/>
          <p:nvPr/>
        </p:nvGrpSpPr>
        <p:grpSpPr>
          <a:xfrm>
            <a:off x="7729926" y="3373344"/>
            <a:ext cx="487680" cy="487680"/>
            <a:chOff x="1885989" y="3381954"/>
            <a:chExt cx="487680" cy="487680"/>
          </a:xfrm>
        </p:grpSpPr>
        <p:sp>
          <p:nvSpPr>
            <p:cNvPr id="34" name="Oval 33">
              <a:extLst>
                <a:ext uri="{FF2B5EF4-FFF2-40B4-BE49-F238E27FC236}">
                  <a16:creationId xmlns:a16="http://schemas.microsoft.com/office/drawing/2014/main" id="{322DB845-E646-1D48-91A8-E00A88EF086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5" name="Picture 34">
              <a:extLst>
                <a:ext uri="{FF2B5EF4-FFF2-40B4-BE49-F238E27FC236}">
                  <a16:creationId xmlns:a16="http://schemas.microsoft.com/office/drawing/2014/main" id="{48EC87C3-C9A6-92FE-38EF-F71CEEEFBCA3}"/>
                </a:ext>
              </a:extLst>
            </p:cNvPr>
            <p:cNvPicPr>
              <a:picLocks noChangeAspect="1"/>
            </p:cNvPicPr>
            <p:nvPr/>
          </p:nvPicPr>
          <p:blipFill>
            <a:blip r:embed="rId3"/>
            <a:srcRect/>
            <a:stretch/>
          </p:blipFill>
          <p:spPr>
            <a:xfrm>
              <a:off x="1986545" y="3483090"/>
              <a:ext cx="286567" cy="285406"/>
            </a:xfrm>
            <a:prstGeom prst="rect">
              <a:avLst/>
            </a:prstGeom>
          </p:spPr>
        </p:pic>
      </p:grpSp>
      <p:sp>
        <p:nvSpPr>
          <p:cNvPr id="36" name="Text Placeholder 58">
            <a:extLst>
              <a:ext uri="{FF2B5EF4-FFF2-40B4-BE49-F238E27FC236}">
                <a16:creationId xmlns:a16="http://schemas.microsoft.com/office/drawing/2014/main" id="{C43806D6-AA98-4269-B4DA-AF6C5DD53EA1}"/>
              </a:ext>
            </a:extLst>
          </p:cNvPr>
          <p:cNvSpPr>
            <a:spLocks noGrp="1"/>
          </p:cNvSpPr>
          <p:nvPr>
            <p:ph type="body" sz="quarter" idx="71" hasCustomPrompt="1"/>
          </p:nvPr>
        </p:nvSpPr>
        <p:spPr>
          <a:xfrm>
            <a:off x="8363124" y="3463550"/>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7" name="Group 36">
            <a:extLst>
              <a:ext uri="{FF2B5EF4-FFF2-40B4-BE49-F238E27FC236}">
                <a16:creationId xmlns:a16="http://schemas.microsoft.com/office/drawing/2014/main" id="{46ACFF8F-02B6-927A-23E3-221CA7EDC6DD}"/>
              </a:ext>
            </a:extLst>
          </p:cNvPr>
          <p:cNvGrpSpPr/>
          <p:nvPr/>
        </p:nvGrpSpPr>
        <p:grpSpPr>
          <a:xfrm>
            <a:off x="6939033" y="5070308"/>
            <a:ext cx="487680" cy="487680"/>
            <a:chOff x="1885989" y="3381954"/>
            <a:chExt cx="487680" cy="487680"/>
          </a:xfrm>
        </p:grpSpPr>
        <p:sp>
          <p:nvSpPr>
            <p:cNvPr id="38" name="Oval 37">
              <a:extLst>
                <a:ext uri="{FF2B5EF4-FFF2-40B4-BE49-F238E27FC236}">
                  <a16:creationId xmlns:a16="http://schemas.microsoft.com/office/drawing/2014/main" id="{16985825-09A6-FC27-8F9F-A4D294E7E2A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9" name="Picture 38">
              <a:extLst>
                <a:ext uri="{FF2B5EF4-FFF2-40B4-BE49-F238E27FC236}">
                  <a16:creationId xmlns:a16="http://schemas.microsoft.com/office/drawing/2014/main" id="{6AD858A8-B9BF-1638-59D8-86390A96DE85}"/>
                </a:ext>
              </a:extLst>
            </p:cNvPr>
            <p:cNvPicPr>
              <a:picLocks noChangeAspect="1"/>
            </p:cNvPicPr>
            <p:nvPr/>
          </p:nvPicPr>
          <p:blipFill>
            <a:blip r:embed="rId3"/>
            <a:srcRect/>
            <a:stretch/>
          </p:blipFill>
          <p:spPr>
            <a:xfrm>
              <a:off x="1986545" y="3483090"/>
              <a:ext cx="286567" cy="285406"/>
            </a:xfrm>
            <a:prstGeom prst="rect">
              <a:avLst/>
            </a:prstGeom>
          </p:spPr>
        </p:pic>
      </p:grpSp>
      <p:sp>
        <p:nvSpPr>
          <p:cNvPr id="40" name="Text Placeholder 58">
            <a:extLst>
              <a:ext uri="{FF2B5EF4-FFF2-40B4-BE49-F238E27FC236}">
                <a16:creationId xmlns:a16="http://schemas.microsoft.com/office/drawing/2014/main" id="{CD94710F-23BF-D7E6-5456-080113E72685}"/>
              </a:ext>
            </a:extLst>
          </p:cNvPr>
          <p:cNvSpPr>
            <a:spLocks noGrp="1"/>
          </p:cNvSpPr>
          <p:nvPr>
            <p:ph type="body" sz="quarter" idx="72" hasCustomPrompt="1"/>
          </p:nvPr>
        </p:nvSpPr>
        <p:spPr>
          <a:xfrm>
            <a:off x="7572231" y="5160514"/>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3" name="Group 32">
            <a:extLst>
              <a:ext uri="{FF2B5EF4-FFF2-40B4-BE49-F238E27FC236}">
                <a16:creationId xmlns:a16="http://schemas.microsoft.com/office/drawing/2014/main" id="{99A3DBDC-7739-EBF9-6DC6-AA0E643979F4}"/>
              </a:ext>
            </a:extLst>
          </p:cNvPr>
          <p:cNvGrpSpPr/>
          <p:nvPr/>
        </p:nvGrpSpPr>
        <p:grpSpPr>
          <a:xfrm>
            <a:off x="4760064" y="5070308"/>
            <a:ext cx="487680" cy="487680"/>
            <a:chOff x="1885989" y="3381954"/>
            <a:chExt cx="487680" cy="487680"/>
          </a:xfrm>
        </p:grpSpPr>
        <p:sp>
          <p:nvSpPr>
            <p:cNvPr id="41" name="Oval 40">
              <a:extLst>
                <a:ext uri="{FF2B5EF4-FFF2-40B4-BE49-F238E27FC236}">
                  <a16:creationId xmlns:a16="http://schemas.microsoft.com/office/drawing/2014/main" id="{4174B80C-5371-7475-6306-7E8FF188F8D9}"/>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2" name="Picture 41">
              <a:extLst>
                <a:ext uri="{FF2B5EF4-FFF2-40B4-BE49-F238E27FC236}">
                  <a16:creationId xmlns:a16="http://schemas.microsoft.com/office/drawing/2014/main" id="{FFD95B55-A7A3-DDE3-17D6-B1689C7CAF51}"/>
                </a:ext>
              </a:extLst>
            </p:cNvPr>
            <p:cNvPicPr>
              <a:picLocks noChangeAspect="1"/>
            </p:cNvPicPr>
            <p:nvPr/>
          </p:nvPicPr>
          <p:blipFill>
            <a:blip r:embed="rId3"/>
            <a:srcRect/>
            <a:stretch/>
          </p:blipFill>
          <p:spPr>
            <a:xfrm>
              <a:off x="1986545" y="3483090"/>
              <a:ext cx="286567" cy="285406"/>
            </a:xfrm>
            <a:prstGeom prst="rect">
              <a:avLst/>
            </a:prstGeom>
          </p:spPr>
        </p:pic>
      </p:grpSp>
      <p:sp>
        <p:nvSpPr>
          <p:cNvPr id="43" name="Text Placeholder 58">
            <a:extLst>
              <a:ext uri="{FF2B5EF4-FFF2-40B4-BE49-F238E27FC236}">
                <a16:creationId xmlns:a16="http://schemas.microsoft.com/office/drawing/2014/main" id="{FF58B937-F273-8D38-735E-7F03729EC238}"/>
              </a:ext>
            </a:extLst>
          </p:cNvPr>
          <p:cNvSpPr>
            <a:spLocks noGrp="1"/>
          </p:cNvSpPr>
          <p:nvPr>
            <p:ph type="body" sz="quarter" idx="73" hasCustomPrompt="1"/>
          </p:nvPr>
        </p:nvSpPr>
        <p:spPr>
          <a:xfrm>
            <a:off x="2904361" y="5160514"/>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sp>
        <p:nvSpPr>
          <p:cNvPr id="3" name="Title 1">
            <a:extLst>
              <a:ext uri="{FF2B5EF4-FFF2-40B4-BE49-F238E27FC236}">
                <a16:creationId xmlns:a16="http://schemas.microsoft.com/office/drawing/2014/main" id="{6152025C-3715-63B3-B51D-1EF54D46BE9E}"/>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3953250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ayout - heading + circle / arrow graphic + check icon / label blue (5)">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C8AE79F-0142-CF69-4544-18E709033AB9}"/>
              </a:ext>
              <a:ext uri="{C183D7F6-B498-43B3-948B-1728B52AA6E4}">
                <adec:decorative xmlns:adec="http://schemas.microsoft.com/office/drawing/2017/decorative" val="1"/>
              </a:ext>
            </a:extLst>
          </p:cNvPr>
          <p:cNvPicPr>
            <a:picLocks noChangeAspect="1"/>
          </p:cNvPicPr>
          <p:nvPr/>
        </p:nvPicPr>
        <p:blipFill>
          <a:blip r:embed="rId2"/>
          <a:srcRect/>
          <a:stretch/>
        </p:blipFill>
        <p:spPr>
          <a:xfrm rot="974568">
            <a:off x="3673336" y="1720383"/>
            <a:ext cx="4806243" cy="4802241"/>
          </a:xfrm>
          <a:prstGeom prst="rect">
            <a:avLst/>
          </a:prstGeom>
        </p:spPr>
      </p:pic>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25" name="Text Placeholder 58">
            <a:extLst>
              <a:ext uri="{FF2B5EF4-FFF2-40B4-BE49-F238E27FC236}">
                <a16:creationId xmlns:a16="http://schemas.microsoft.com/office/drawing/2014/main" id="{5876E48C-D292-7C1C-237C-079E4CFDC7AB}"/>
              </a:ext>
            </a:extLst>
          </p:cNvPr>
          <p:cNvSpPr>
            <a:spLocks noGrp="1"/>
          </p:cNvSpPr>
          <p:nvPr>
            <p:ph type="body" sz="quarter" idx="66" hasCustomPrompt="1"/>
          </p:nvPr>
        </p:nvSpPr>
        <p:spPr>
          <a:xfrm>
            <a:off x="5280695" y="3674670"/>
            <a:ext cx="1591527" cy="979448"/>
          </a:xfrm>
        </p:spPr>
        <p:txBody>
          <a:bodyPr anchor="ctr">
            <a:normAutofit/>
          </a:bodyPr>
          <a:lstStyle>
            <a:lvl1pPr algn="ctr">
              <a:lnSpc>
                <a:spcPct val="100000"/>
              </a:lnSpc>
              <a:defRPr sz="1800" b="0" i="0">
                <a:solidFill>
                  <a:schemeClr val="tx2"/>
                </a:solidFill>
                <a:latin typeface="Poppins SemiBold"/>
                <a:cs typeface="Poppins" pitchFamily="2" charset="77"/>
              </a:defRPr>
            </a:lvl1pPr>
          </a:lstStyle>
          <a:p>
            <a:pPr lvl="0"/>
            <a:r>
              <a:rPr lang="en-US"/>
              <a:t>Graphic label</a:t>
            </a:r>
          </a:p>
        </p:txBody>
      </p:sp>
      <p:grpSp>
        <p:nvGrpSpPr>
          <p:cNvPr id="13" name="Group 12">
            <a:extLst>
              <a:ext uri="{FF2B5EF4-FFF2-40B4-BE49-F238E27FC236}">
                <a16:creationId xmlns:a16="http://schemas.microsoft.com/office/drawing/2014/main" id="{387582BA-D04F-9C06-8A82-0AA8D083DEEF}"/>
              </a:ext>
            </a:extLst>
          </p:cNvPr>
          <p:cNvGrpSpPr/>
          <p:nvPr/>
        </p:nvGrpSpPr>
        <p:grpSpPr>
          <a:xfrm>
            <a:off x="3988614" y="3349085"/>
            <a:ext cx="487680" cy="487680"/>
            <a:chOff x="1885989" y="3381954"/>
            <a:chExt cx="487680" cy="487680"/>
          </a:xfrm>
        </p:grpSpPr>
        <p:sp>
          <p:nvSpPr>
            <p:cNvPr id="14" name="Oval 13">
              <a:extLst>
                <a:ext uri="{FF2B5EF4-FFF2-40B4-BE49-F238E27FC236}">
                  <a16:creationId xmlns:a16="http://schemas.microsoft.com/office/drawing/2014/main" id="{6745FA6D-60C3-D59F-ABAF-086F1423E449}"/>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C5B159F8-1892-B03D-3F77-56FFAB97FB70}"/>
                </a:ext>
              </a:extLst>
            </p:cNvPr>
            <p:cNvPicPr>
              <a:picLocks noChangeAspect="1"/>
            </p:cNvPicPr>
            <p:nvPr/>
          </p:nvPicPr>
          <p:blipFill>
            <a:blip r:embed="rId3"/>
            <a:srcRect/>
            <a:stretch/>
          </p:blipFill>
          <p:spPr>
            <a:xfrm>
              <a:off x="1986545" y="3483090"/>
              <a:ext cx="286567" cy="285406"/>
            </a:xfrm>
            <a:prstGeom prst="rect">
              <a:avLst/>
            </a:prstGeom>
          </p:spPr>
        </p:pic>
      </p:grpSp>
      <p:sp>
        <p:nvSpPr>
          <p:cNvPr id="16" name="Text Placeholder 58">
            <a:extLst>
              <a:ext uri="{FF2B5EF4-FFF2-40B4-BE49-F238E27FC236}">
                <a16:creationId xmlns:a16="http://schemas.microsoft.com/office/drawing/2014/main" id="{4A8E5AEB-9ACF-943B-1690-BC4E898C6E79}"/>
              </a:ext>
            </a:extLst>
          </p:cNvPr>
          <p:cNvSpPr>
            <a:spLocks noGrp="1"/>
          </p:cNvSpPr>
          <p:nvPr>
            <p:ph type="body" sz="quarter" idx="68" hasCustomPrompt="1"/>
          </p:nvPr>
        </p:nvSpPr>
        <p:spPr>
          <a:xfrm>
            <a:off x="2132911" y="3439291"/>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24" name="Group 23">
            <a:extLst>
              <a:ext uri="{FF2B5EF4-FFF2-40B4-BE49-F238E27FC236}">
                <a16:creationId xmlns:a16="http://schemas.microsoft.com/office/drawing/2014/main" id="{CE06305A-FE87-DC26-B5FF-4E26BC35A0D4}"/>
              </a:ext>
            </a:extLst>
          </p:cNvPr>
          <p:cNvGrpSpPr/>
          <p:nvPr/>
        </p:nvGrpSpPr>
        <p:grpSpPr>
          <a:xfrm>
            <a:off x="5869000" y="1932834"/>
            <a:ext cx="487680" cy="487680"/>
            <a:chOff x="1885989" y="3381954"/>
            <a:chExt cx="487680" cy="487680"/>
          </a:xfrm>
        </p:grpSpPr>
        <p:sp>
          <p:nvSpPr>
            <p:cNvPr id="27" name="Oval 26">
              <a:extLst>
                <a:ext uri="{FF2B5EF4-FFF2-40B4-BE49-F238E27FC236}">
                  <a16:creationId xmlns:a16="http://schemas.microsoft.com/office/drawing/2014/main" id="{6BE5F3FF-BA17-A77F-DCD8-DE1B2D015140}"/>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7">
              <a:extLst>
                <a:ext uri="{FF2B5EF4-FFF2-40B4-BE49-F238E27FC236}">
                  <a16:creationId xmlns:a16="http://schemas.microsoft.com/office/drawing/2014/main" id="{A0CC5661-B282-9471-C221-CCA42EAC37DF}"/>
                </a:ext>
              </a:extLst>
            </p:cNvPr>
            <p:cNvPicPr>
              <a:picLocks noChangeAspect="1"/>
            </p:cNvPicPr>
            <p:nvPr/>
          </p:nvPicPr>
          <p:blipFill>
            <a:blip r:embed="rId3"/>
            <a:srcRect/>
            <a:stretch/>
          </p:blipFill>
          <p:spPr>
            <a:xfrm>
              <a:off x="1986545" y="3483090"/>
              <a:ext cx="286567" cy="285406"/>
            </a:xfrm>
            <a:prstGeom prst="rect">
              <a:avLst/>
            </a:prstGeom>
          </p:spPr>
        </p:pic>
      </p:grpSp>
      <p:sp>
        <p:nvSpPr>
          <p:cNvPr id="29" name="Text Placeholder 58">
            <a:extLst>
              <a:ext uri="{FF2B5EF4-FFF2-40B4-BE49-F238E27FC236}">
                <a16:creationId xmlns:a16="http://schemas.microsoft.com/office/drawing/2014/main" id="{2815BAD1-F71A-FC5C-DD05-9BA3E288B0F8}"/>
              </a:ext>
            </a:extLst>
          </p:cNvPr>
          <p:cNvSpPr>
            <a:spLocks noGrp="1"/>
          </p:cNvSpPr>
          <p:nvPr>
            <p:ph type="body" sz="quarter" idx="70" hasCustomPrompt="1"/>
          </p:nvPr>
        </p:nvSpPr>
        <p:spPr>
          <a:xfrm>
            <a:off x="5280695" y="1531216"/>
            <a:ext cx="1715408" cy="296918"/>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0" name="Group 29">
            <a:extLst>
              <a:ext uri="{FF2B5EF4-FFF2-40B4-BE49-F238E27FC236}">
                <a16:creationId xmlns:a16="http://schemas.microsoft.com/office/drawing/2014/main" id="{A9239040-0E02-2485-1478-AE1F16D84E18}"/>
              </a:ext>
            </a:extLst>
          </p:cNvPr>
          <p:cNvGrpSpPr/>
          <p:nvPr/>
        </p:nvGrpSpPr>
        <p:grpSpPr>
          <a:xfrm>
            <a:off x="7676623" y="3349085"/>
            <a:ext cx="487680" cy="487680"/>
            <a:chOff x="1885989" y="3381954"/>
            <a:chExt cx="487680" cy="487680"/>
          </a:xfrm>
        </p:grpSpPr>
        <p:sp>
          <p:nvSpPr>
            <p:cNvPr id="34" name="Oval 33">
              <a:extLst>
                <a:ext uri="{FF2B5EF4-FFF2-40B4-BE49-F238E27FC236}">
                  <a16:creationId xmlns:a16="http://schemas.microsoft.com/office/drawing/2014/main" id="{322DB845-E646-1D48-91A8-E00A88EF086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5" name="Picture 34">
              <a:extLst>
                <a:ext uri="{FF2B5EF4-FFF2-40B4-BE49-F238E27FC236}">
                  <a16:creationId xmlns:a16="http://schemas.microsoft.com/office/drawing/2014/main" id="{48EC87C3-C9A6-92FE-38EF-F71CEEEFBCA3}"/>
                </a:ext>
              </a:extLst>
            </p:cNvPr>
            <p:cNvPicPr>
              <a:picLocks noChangeAspect="1"/>
            </p:cNvPicPr>
            <p:nvPr/>
          </p:nvPicPr>
          <p:blipFill>
            <a:blip r:embed="rId3"/>
            <a:srcRect/>
            <a:stretch/>
          </p:blipFill>
          <p:spPr>
            <a:xfrm>
              <a:off x="1986545" y="3483090"/>
              <a:ext cx="286567" cy="285406"/>
            </a:xfrm>
            <a:prstGeom prst="rect">
              <a:avLst/>
            </a:prstGeom>
          </p:spPr>
        </p:pic>
      </p:grpSp>
      <p:sp>
        <p:nvSpPr>
          <p:cNvPr id="36" name="Text Placeholder 58">
            <a:extLst>
              <a:ext uri="{FF2B5EF4-FFF2-40B4-BE49-F238E27FC236}">
                <a16:creationId xmlns:a16="http://schemas.microsoft.com/office/drawing/2014/main" id="{C43806D6-AA98-4269-B4DA-AF6C5DD53EA1}"/>
              </a:ext>
            </a:extLst>
          </p:cNvPr>
          <p:cNvSpPr>
            <a:spLocks noGrp="1"/>
          </p:cNvSpPr>
          <p:nvPr>
            <p:ph type="body" sz="quarter" idx="71" hasCustomPrompt="1"/>
          </p:nvPr>
        </p:nvSpPr>
        <p:spPr>
          <a:xfrm>
            <a:off x="8309821" y="3439291"/>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7" name="Group 36">
            <a:extLst>
              <a:ext uri="{FF2B5EF4-FFF2-40B4-BE49-F238E27FC236}">
                <a16:creationId xmlns:a16="http://schemas.microsoft.com/office/drawing/2014/main" id="{46ACFF8F-02B6-927A-23E3-221CA7EDC6DD}"/>
              </a:ext>
            </a:extLst>
          </p:cNvPr>
          <p:cNvGrpSpPr/>
          <p:nvPr/>
        </p:nvGrpSpPr>
        <p:grpSpPr>
          <a:xfrm>
            <a:off x="6996103" y="5422733"/>
            <a:ext cx="487680" cy="487680"/>
            <a:chOff x="1885989" y="3381954"/>
            <a:chExt cx="487680" cy="487680"/>
          </a:xfrm>
        </p:grpSpPr>
        <p:sp>
          <p:nvSpPr>
            <p:cNvPr id="38" name="Oval 37">
              <a:extLst>
                <a:ext uri="{FF2B5EF4-FFF2-40B4-BE49-F238E27FC236}">
                  <a16:creationId xmlns:a16="http://schemas.microsoft.com/office/drawing/2014/main" id="{16985825-09A6-FC27-8F9F-A4D294E7E2A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9" name="Picture 38">
              <a:extLst>
                <a:ext uri="{FF2B5EF4-FFF2-40B4-BE49-F238E27FC236}">
                  <a16:creationId xmlns:a16="http://schemas.microsoft.com/office/drawing/2014/main" id="{6AD858A8-B9BF-1638-59D8-86390A96DE85}"/>
                </a:ext>
              </a:extLst>
            </p:cNvPr>
            <p:cNvPicPr>
              <a:picLocks noChangeAspect="1"/>
            </p:cNvPicPr>
            <p:nvPr/>
          </p:nvPicPr>
          <p:blipFill>
            <a:blip r:embed="rId3"/>
            <a:srcRect/>
            <a:stretch/>
          </p:blipFill>
          <p:spPr>
            <a:xfrm>
              <a:off x="1986545" y="3483090"/>
              <a:ext cx="286567" cy="285406"/>
            </a:xfrm>
            <a:prstGeom prst="rect">
              <a:avLst/>
            </a:prstGeom>
          </p:spPr>
        </p:pic>
      </p:grpSp>
      <p:sp>
        <p:nvSpPr>
          <p:cNvPr id="40" name="Text Placeholder 58">
            <a:extLst>
              <a:ext uri="{FF2B5EF4-FFF2-40B4-BE49-F238E27FC236}">
                <a16:creationId xmlns:a16="http://schemas.microsoft.com/office/drawing/2014/main" id="{CD94710F-23BF-D7E6-5456-080113E72685}"/>
              </a:ext>
            </a:extLst>
          </p:cNvPr>
          <p:cNvSpPr>
            <a:spLocks noGrp="1"/>
          </p:cNvSpPr>
          <p:nvPr>
            <p:ph type="body" sz="quarter" idx="72" hasCustomPrompt="1"/>
          </p:nvPr>
        </p:nvSpPr>
        <p:spPr>
          <a:xfrm>
            <a:off x="7629301" y="5512939"/>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3" name="Group 32">
            <a:extLst>
              <a:ext uri="{FF2B5EF4-FFF2-40B4-BE49-F238E27FC236}">
                <a16:creationId xmlns:a16="http://schemas.microsoft.com/office/drawing/2014/main" id="{99A3DBDC-7739-EBF9-6DC6-AA0E643979F4}"/>
              </a:ext>
            </a:extLst>
          </p:cNvPr>
          <p:cNvGrpSpPr/>
          <p:nvPr/>
        </p:nvGrpSpPr>
        <p:grpSpPr>
          <a:xfrm>
            <a:off x="4692458" y="5422733"/>
            <a:ext cx="487680" cy="487680"/>
            <a:chOff x="1885989" y="3381954"/>
            <a:chExt cx="487680" cy="487680"/>
          </a:xfrm>
        </p:grpSpPr>
        <p:sp>
          <p:nvSpPr>
            <p:cNvPr id="41" name="Oval 40">
              <a:extLst>
                <a:ext uri="{FF2B5EF4-FFF2-40B4-BE49-F238E27FC236}">
                  <a16:creationId xmlns:a16="http://schemas.microsoft.com/office/drawing/2014/main" id="{4174B80C-5371-7475-6306-7E8FF188F8D9}"/>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2" name="Picture 41">
              <a:extLst>
                <a:ext uri="{FF2B5EF4-FFF2-40B4-BE49-F238E27FC236}">
                  <a16:creationId xmlns:a16="http://schemas.microsoft.com/office/drawing/2014/main" id="{FFD95B55-A7A3-DDE3-17D6-B1689C7CAF51}"/>
                </a:ext>
              </a:extLst>
            </p:cNvPr>
            <p:cNvPicPr>
              <a:picLocks noChangeAspect="1"/>
            </p:cNvPicPr>
            <p:nvPr/>
          </p:nvPicPr>
          <p:blipFill>
            <a:blip r:embed="rId3"/>
            <a:srcRect/>
            <a:stretch/>
          </p:blipFill>
          <p:spPr>
            <a:xfrm>
              <a:off x="1986545" y="3483090"/>
              <a:ext cx="286567" cy="285406"/>
            </a:xfrm>
            <a:prstGeom prst="rect">
              <a:avLst/>
            </a:prstGeom>
          </p:spPr>
        </p:pic>
      </p:grpSp>
      <p:sp>
        <p:nvSpPr>
          <p:cNvPr id="43" name="Text Placeholder 58">
            <a:extLst>
              <a:ext uri="{FF2B5EF4-FFF2-40B4-BE49-F238E27FC236}">
                <a16:creationId xmlns:a16="http://schemas.microsoft.com/office/drawing/2014/main" id="{FF58B937-F273-8D38-735E-7F03729EC238}"/>
              </a:ext>
            </a:extLst>
          </p:cNvPr>
          <p:cNvSpPr>
            <a:spLocks noGrp="1"/>
          </p:cNvSpPr>
          <p:nvPr>
            <p:ph type="body" sz="quarter" idx="73" hasCustomPrompt="1"/>
          </p:nvPr>
        </p:nvSpPr>
        <p:spPr>
          <a:xfrm>
            <a:off x="2836755" y="5512939"/>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sp>
        <p:nvSpPr>
          <p:cNvPr id="3" name="Title 1">
            <a:extLst>
              <a:ext uri="{FF2B5EF4-FFF2-40B4-BE49-F238E27FC236}">
                <a16:creationId xmlns:a16="http://schemas.microsoft.com/office/drawing/2014/main" id="{9D11C55B-3149-0F9A-84BF-20370EB83259}"/>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3506623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ayout - heading + circle / arrow graphic + check icon / label blue (4)">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C8AE79F-0142-CF69-4544-18E709033AB9}"/>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3673336" y="1367958"/>
            <a:ext cx="4806243" cy="4802241"/>
          </a:xfrm>
          <a:prstGeom prst="rect">
            <a:avLst/>
          </a:prstGeom>
        </p:spPr>
      </p:pic>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25" name="Text Placeholder 58">
            <a:extLst>
              <a:ext uri="{FF2B5EF4-FFF2-40B4-BE49-F238E27FC236}">
                <a16:creationId xmlns:a16="http://schemas.microsoft.com/office/drawing/2014/main" id="{5876E48C-D292-7C1C-237C-079E4CFDC7AB}"/>
              </a:ext>
            </a:extLst>
          </p:cNvPr>
          <p:cNvSpPr>
            <a:spLocks noGrp="1"/>
          </p:cNvSpPr>
          <p:nvPr>
            <p:ph type="body" sz="quarter" idx="66" hasCustomPrompt="1"/>
          </p:nvPr>
        </p:nvSpPr>
        <p:spPr>
          <a:xfrm>
            <a:off x="5280695" y="3322245"/>
            <a:ext cx="1591527" cy="979448"/>
          </a:xfrm>
        </p:spPr>
        <p:txBody>
          <a:bodyPr anchor="ctr">
            <a:normAutofit/>
          </a:bodyPr>
          <a:lstStyle>
            <a:lvl1pPr algn="ctr">
              <a:lnSpc>
                <a:spcPct val="100000"/>
              </a:lnSpc>
              <a:defRPr sz="1800" b="0" i="0">
                <a:solidFill>
                  <a:schemeClr val="tx2"/>
                </a:solidFill>
                <a:latin typeface="Poppins SemiBold"/>
                <a:cs typeface="Poppins" pitchFamily="2" charset="77"/>
              </a:defRPr>
            </a:lvl1pPr>
          </a:lstStyle>
          <a:p>
            <a:pPr lvl="0"/>
            <a:r>
              <a:rPr lang="en-US"/>
              <a:t>Graphic label</a:t>
            </a:r>
          </a:p>
        </p:txBody>
      </p:sp>
      <p:grpSp>
        <p:nvGrpSpPr>
          <p:cNvPr id="10" name="Group 9">
            <a:extLst>
              <a:ext uri="{FF2B5EF4-FFF2-40B4-BE49-F238E27FC236}">
                <a16:creationId xmlns:a16="http://schemas.microsoft.com/office/drawing/2014/main" id="{5F0A87FE-E8DE-E2C4-A39A-8CFBB0AB02ED}"/>
              </a:ext>
            </a:extLst>
          </p:cNvPr>
          <p:cNvGrpSpPr/>
          <p:nvPr/>
        </p:nvGrpSpPr>
        <p:grpSpPr>
          <a:xfrm>
            <a:off x="4375929" y="2223766"/>
            <a:ext cx="487680" cy="487680"/>
            <a:chOff x="1885989" y="3381954"/>
            <a:chExt cx="487680" cy="487680"/>
          </a:xfrm>
        </p:grpSpPr>
        <p:sp>
          <p:nvSpPr>
            <p:cNvPr id="9" name="Oval 8">
              <a:extLst>
                <a:ext uri="{FF2B5EF4-FFF2-40B4-BE49-F238E27FC236}">
                  <a16:creationId xmlns:a16="http://schemas.microsoft.com/office/drawing/2014/main" id="{B3381F6F-12EB-CA5C-6E55-540B0553B0D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ABE6C226-D21C-CA8B-A138-A7FAF98DD6C8}"/>
                </a:ext>
              </a:extLst>
            </p:cNvPr>
            <p:cNvPicPr>
              <a:picLocks noChangeAspect="1"/>
            </p:cNvPicPr>
            <p:nvPr/>
          </p:nvPicPr>
          <p:blipFill>
            <a:blip r:embed="rId3"/>
            <a:srcRect/>
            <a:stretch/>
          </p:blipFill>
          <p:spPr>
            <a:xfrm>
              <a:off x="1986545" y="3483090"/>
              <a:ext cx="286567" cy="285406"/>
            </a:xfrm>
            <a:prstGeom prst="rect">
              <a:avLst/>
            </a:prstGeom>
          </p:spPr>
        </p:pic>
      </p:grpSp>
      <p:sp>
        <p:nvSpPr>
          <p:cNvPr id="12" name="Text Placeholder 58">
            <a:extLst>
              <a:ext uri="{FF2B5EF4-FFF2-40B4-BE49-F238E27FC236}">
                <a16:creationId xmlns:a16="http://schemas.microsoft.com/office/drawing/2014/main" id="{F4E39EED-73AA-CA67-135D-DC46D333C810}"/>
              </a:ext>
            </a:extLst>
          </p:cNvPr>
          <p:cNvSpPr>
            <a:spLocks noGrp="1"/>
          </p:cNvSpPr>
          <p:nvPr>
            <p:ph type="body" sz="quarter" idx="64" hasCustomPrompt="1"/>
          </p:nvPr>
        </p:nvSpPr>
        <p:spPr>
          <a:xfrm>
            <a:off x="2520226" y="2313972"/>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24" name="Group 23">
            <a:extLst>
              <a:ext uri="{FF2B5EF4-FFF2-40B4-BE49-F238E27FC236}">
                <a16:creationId xmlns:a16="http://schemas.microsoft.com/office/drawing/2014/main" id="{CE06305A-FE87-DC26-B5FF-4E26BC35A0D4}"/>
              </a:ext>
            </a:extLst>
          </p:cNvPr>
          <p:cNvGrpSpPr/>
          <p:nvPr/>
        </p:nvGrpSpPr>
        <p:grpSpPr>
          <a:xfrm>
            <a:off x="7202265" y="2223766"/>
            <a:ext cx="487680" cy="487680"/>
            <a:chOff x="1885989" y="3381954"/>
            <a:chExt cx="487680" cy="487680"/>
          </a:xfrm>
        </p:grpSpPr>
        <p:sp>
          <p:nvSpPr>
            <p:cNvPr id="27" name="Oval 26">
              <a:extLst>
                <a:ext uri="{FF2B5EF4-FFF2-40B4-BE49-F238E27FC236}">
                  <a16:creationId xmlns:a16="http://schemas.microsoft.com/office/drawing/2014/main" id="{6BE5F3FF-BA17-A77F-DCD8-DE1B2D015140}"/>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7">
              <a:extLst>
                <a:ext uri="{FF2B5EF4-FFF2-40B4-BE49-F238E27FC236}">
                  <a16:creationId xmlns:a16="http://schemas.microsoft.com/office/drawing/2014/main" id="{A0CC5661-B282-9471-C221-CCA42EAC37DF}"/>
                </a:ext>
              </a:extLst>
            </p:cNvPr>
            <p:cNvPicPr>
              <a:picLocks noChangeAspect="1"/>
            </p:cNvPicPr>
            <p:nvPr/>
          </p:nvPicPr>
          <p:blipFill>
            <a:blip r:embed="rId3"/>
            <a:srcRect/>
            <a:stretch/>
          </p:blipFill>
          <p:spPr>
            <a:xfrm>
              <a:off x="1986545" y="3483090"/>
              <a:ext cx="286567" cy="285406"/>
            </a:xfrm>
            <a:prstGeom prst="rect">
              <a:avLst/>
            </a:prstGeom>
          </p:spPr>
        </p:pic>
      </p:grpSp>
      <p:sp>
        <p:nvSpPr>
          <p:cNvPr id="29" name="Text Placeholder 58">
            <a:extLst>
              <a:ext uri="{FF2B5EF4-FFF2-40B4-BE49-F238E27FC236}">
                <a16:creationId xmlns:a16="http://schemas.microsoft.com/office/drawing/2014/main" id="{2815BAD1-F71A-FC5C-DD05-9BA3E288B0F8}"/>
              </a:ext>
            </a:extLst>
          </p:cNvPr>
          <p:cNvSpPr>
            <a:spLocks noGrp="1"/>
          </p:cNvSpPr>
          <p:nvPr>
            <p:ph type="body" sz="quarter" idx="70" hasCustomPrompt="1"/>
          </p:nvPr>
        </p:nvSpPr>
        <p:spPr>
          <a:xfrm>
            <a:off x="7835463" y="2313972"/>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7" name="Group 36">
            <a:extLst>
              <a:ext uri="{FF2B5EF4-FFF2-40B4-BE49-F238E27FC236}">
                <a16:creationId xmlns:a16="http://schemas.microsoft.com/office/drawing/2014/main" id="{46ACFF8F-02B6-927A-23E3-221CA7EDC6DD}"/>
              </a:ext>
            </a:extLst>
          </p:cNvPr>
          <p:cNvGrpSpPr/>
          <p:nvPr/>
        </p:nvGrpSpPr>
        <p:grpSpPr>
          <a:xfrm>
            <a:off x="7202265" y="4892384"/>
            <a:ext cx="487680" cy="487680"/>
            <a:chOff x="1885989" y="3381954"/>
            <a:chExt cx="487680" cy="487680"/>
          </a:xfrm>
        </p:grpSpPr>
        <p:sp>
          <p:nvSpPr>
            <p:cNvPr id="38" name="Oval 37">
              <a:extLst>
                <a:ext uri="{FF2B5EF4-FFF2-40B4-BE49-F238E27FC236}">
                  <a16:creationId xmlns:a16="http://schemas.microsoft.com/office/drawing/2014/main" id="{16985825-09A6-FC27-8F9F-A4D294E7E2A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9" name="Picture 38">
              <a:extLst>
                <a:ext uri="{FF2B5EF4-FFF2-40B4-BE49-F238E27FC236}">
                  <a16:creationId xmlns:a16="http://schemas.microsoft.com/office/drawing/2014/main" id="{6AD858A8-B9BF-1638-59D8-86390A96DE85}"/>
                </a:ext>
              </a:extLst>
            </p:cNvPr>
            <p:cNvPicPr>
              <a:picLocks noChangeAspect="1"/>
            </p:cNvPicPr>
            <p:nvPr/>
          </p:nvPicPr>
          <p:blipFill>
            <a:blip r:embed="rId3"/>
            <a:srcRect/>
            <a:stretch/>
          </p:blipFill>
          <p:spPr>
            <a:xfrm>
              <a:off x="1986545" y="3483090"/>
              <a:ext cx="286567" cy="285406"/>
            </a:xfrm>
            <a:prstGeom prst="rect">
              <a:avLst/>
            </a:prstGeom>
          </p:spPr>
        </p:pic>
      </p:grpSp>
      <p:sp>
        <p:nvSpPr>
          <p:cNvPr id="40" name="Text Placeholder 58">
            <a:extLst>
              <a:ext uri="{FF2B5EF4-FFF2-40B4-BE49-F238E27FC236}">
                <a16:creationId xmlns:a16="http://schemas.microsoft.com/office/drawing/2014/main" id="{CD94710F-23BF-D7E6-5456-080113E72685}"/>
              </a:ext>
            </a:extLst>
          </p:cNvPr>
          <p:cNvSpPr>
            <a:spLocks noGrp="1"/>
          </p:cNvSpPr>
          <p:nvPr>
            <p:ph type="body" sz="quarter" idx="72" hasCustomPrompt="1"/>
          </p:nvPr>
        </p:nvSpPr>
        <p:spPr>
          <a:xfrm>
            <a:off x="7835463" y="4982590"/>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3" name="Group 32">
            <a:extLst>
              <a:ext uri="{FF2B5EF4-FFF2-40B4-BE49-F238E27FC236}">
                <a16:creationId xmlns:a16="http://schemas.microsoft.com/office/drawing/2014/main" id="{99A3DBDC-7739-EBF9-6DC6-AA0E643979F4}"/>
              </a:ext>
            </a:extLst>
          </p:cNvPr>
          <p:cNvGrpSpPr/>
          <p:nvPr/>
        </p:nvGrpSpPr>
        <p:grpSpPr>
          <a:xfrm>
            <a:off x="4476485" y="4892384"/>
            <a:ext cx="487680" cy="487680"/>
            <a:chOff x="1885989" y="3381954"/>
            <a:chExt cx="487680" cy="487680"/>
          </a:xfrm>
        </p:grpSpPr>
        <p:sp>
          <p:nvSpPr>
            <p:cNvPr id="41" name="Oval 40">
              <a:extLst>
                <a:ext uri="{FF2B5EF4-FFF2-40B4-BE49-F238E27FC236}">
                  <a16:creationId xmlns:a16="http://schemas.microsoft.com/office/drawing/2014/main" id="{4174B80C-5371-7475-6306-7E8FF188F8D9}"/>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2" name="Picture 41">
              <a:extLst>
                <a:ext uri="{FF2B5EF4-FFF2-40B4-BE49-F238E27FC236}">
                  <a16:creationId xmlns:a16="http://schemas.microsoft.com/office/drawing/2014/main" id="{FFD95B55-A7A3-DDE3-17D6-B1689C7CAF51}"/>
                </a:ext>
              </a:extLst>
            </p:cNvPr>
            <p:cNvPicPr>
              <a:picLocks noChangeAspect="1"/>
            </p:cNvPicPr>
            <p:nvPr/>
          </p:nvPicPr>
          <p:blipFill>
            <a:blip r:embed="rId3"/>
            <a:srcRect/>
            <a:stretch/>
          </p:blipFill>
          <p:spPr>
            <a:xfrm>
              <a:off x="1986545" y="3483090"/>
              <a:ext cx="286567" cy="285406"/>
            </a:xfrm>
            <a:prstGeom prst="rect">
              <a:avLst/>
            </a:prstGeom>
          </p:spPr>
        </p:pic>
      </p:grpSp>
      <p:sp>
        <p:nvSpPr>
          <p:cNvPr id="43" name="Text Placeholder 58">
            <a:extLst>
              <a:ext uri="{FF2B5EF4-FFF2-40B4-BE49-F238E27FC236}">
                <a16:creationId xmlns:a16="http://schemas.microsoft.com/office/drawing/2014/main" id="{FF58B937-F273-8D38-735E-7F03729EC238}"/>
              </a:ext>
            </a:extLst>
          </p:cNvPr>
          <p:cNvSpPr>
            <a:spLocks noGrp="1"/>
          </p:cNvSpPr>
          <p:nvPr>
            <p:ph type="body" sz="quarter" idx="73" hasCustomPrompt="1"/>
          </p:nvPr>
        </p:nvSpPr>
        <p:spPr>
          <a:xfrm>
            <a:off x="2620782" y="4982590"/>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sp>
        <p:nvSpPr>
          <p:cNvPr id="3" name="Title 1">
            <a:extLst>
              <a:ext uri="{FF2B5EF4-FFF2-40B4-BE49-F238E27FC236}">
                <a16:creationId xmlns:a16="http://schemas.microsoft.com/office/drawing/2014/main" id="{A7916D9B-C836-30AF-D3A3-F214F61C34E4}"/>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3929017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Layout - heading + circle / arrow graphic + check icon / label blu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3036BC-39D8-D182-DE7D-B7B9FD20648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73337" y="1169220"/>
            <a:ext cx="4808246" cy="4804242"/>
          </a:xfrm>
          <a:prstGeom prst="rect">
            <a:avLst/>
          </a:prstGeom>
        </p:spPr>
      </p:pic>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25" name="Text Placeholder 58">
            <a:extLst>
              <a:ext uri="{FF2B5EF4-FFF2-40B4-BE49-F238E27FC236}">
                <a16:creationId xmlns:a16="http://schemas.microsoft.com/office/drawing/2014/main" id="{5876E48C-D292-7C1C-237C-079E4CFDC7AB}"/>
              </a:ext>
            </a:extLst>
          </p:cNvPr>
          <p:cNvSpPr>
            <a:spLocks noGrp="1"/>
          </p:cNvSpPr>
          <p:nvPr>
            <p:ph type="body" sz="quarter" idx="66" hasCustomPrompt="1"/>
          </p:nvPr>
        </p:nvSpPr>
        <p:spPr>
          <a:xfrm>
            <a:off x="5280695" y="3123507"/>
            <a:ext cx="1591527" cy="979448"/>
          </a:xfrm>
        </p:spPr>
        <p:txBody>
          <a:bodyPr anchor="ctr">
            <a:normAutofit/>
          </a:bodyPr>
          <a:lstStyle>
            <a:lvl1pPr algn="ctr">
              <a:lnSpc>
                <a:spcPct val="100000"/>
              </a:lnSpc>
              <a:defRPr sz="1800" b="0" i="0">
                <a:solidFill>
                  <a:schemeClr val="tx2"/>
                </a:solidFill>
                <a:latin typeface="Poppins SemiBold"/>
                <a:cs typeface="Poppins" pitchFamily="2" charset="77"/>
              </a:defRPr>
            </a:lvl1pPr>
          </a:lstStyle>
          <a:p>
            <a:pPr lvl="0"/>
            <a:r>
              <a:rPr lang="en-US"/>
              <a:t>Graphic label</a:t>
            </a:r>
          </a:p>
        </p:txBody>
      </p:sp>
      <p:grpSp>
        <p:nvGrpSpPr>
          <p:cNvPr id="10" name="Group 9">
            <a:extLst>
              <a:ext uri="{FF2B5EF4-FFF2-40B4-BE49-F238E27FC236}">
                <a16:creationId xmlns:a16="http://schemas.microsoft.com/office/drawing/2014/main" id="{5F0A87FE-E8DE-E2C4-A39A-8CFBB0AB02ED}"/>
              </a:ext>
            </a:extLst>
          </p:cNvPr>
          <p:cNvGrpSpPr/>
          <p:nvPr/>
        </p:nvGrpSpPr>
        <p:grpSpPr>
          <a:xfrm>
            <a:off x="4160412" y="2551456"/>
            <a:ext cx="487680" cy="487680"/>
            <a:chOff x="1885989" y="3381954"/>
            <a:chExt cx="487680" cy="487680"/>
          </a:xfrm>
        </p:grpSpPr>
        <p:sp>
          <p:nvSpPr>
            <p:cNvPr id="9" name="Oval 8">
              <a:extLst>
                <a:ext uri="{FF2B5EF4-FFF2-40B4-BE49-F238E27FC236}">
                  <a16:creationId xmlns:a16="http://schemas.microsoft.com/office/drawing/2014/main" id="{B3381F6F-12EB-CA5C-6E55-540B0553B0D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ABE6C226-D21C-CA8B-A138-A7FAF98DD6C8}"/>
                </a:ext>
              </a:extLst>
            </p:cNvPr>
            <p:cNvPicPr>
              <a:picLocks noChangeAspect="1"/>
            </p:cNvPicPr>
            <p:nvPr/>
          </p:nvPicPr>
          <p:blipFill>
            <a:blip r:embed="rId3"/>
            <a:srcRect/>
            <a:stretch/>
          </p:blipFill>
          <p:spPr>
            <a:xfrm>
              <a:off x="1986545" y="3483090"/>
              <a:ext cx="286567" cy="285406"/>
            </a:xfrm>
            <a:prstGeom prst="rect">
              <a:avLst/>
            </a:prstGeom>
          </p:spPr>
        </p:pic>
      </p:grpSp>
      <p:sp>
        <p:nvSpPr>
          <p:cNvPr id="12" name="Text Placeholder 58">
            <a:extLst>
              <a:ext uri="{FF2B5EF4-FFF2-40B4-BE49-F238E27FC236}">
                <a16:creationId xmlns:a16="http://schemas.microsoft.com/office/drawing/2014/main" id="{F4E39EED-73AA-CA67-135D-DC46D333C810}"/>
              </a:ext>
            </a:extLst>
          </p:cNvPr>
          <p:cNvSpPr>
            <a:spLocks noGrp="1"/>
          </p:cNvSpPr>
          <p:nvPr>
            <p:ph type="body" sz="quarter" idx="64" hasCustomPrompt="1"/>
          </p:nvPr>
        </p:nvSpPr>
        <p:spPr>
          <a:xfrm>
            <a:off x="2304709" y="2641662"/>
            <a:ext cx="1715408" cy="296918"/>
          </a:xfrm>
        </p:spPr>
        <p:txBody>
          <a:bodyPr anchor="ctr">
            <a:noAutofit/>
          </a:bodyPr>
          <a:lstStyle>
            <a:lvl1pPr algn="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24" name="Group 23">
            <a:extLst>
              <a:ext uri="{FF2B5EF4-FFF2-40B4-BE49-F238E27FC236}">
                <a16:creationId xmlns:a16="http://schemas.microsoft.com/office/drawing/2014/main" id="{CE06305A-FE87-DC26-B5FF-4E26BC35A0D4}"/>
              </a:ext>
            </a:extLst>
          </p:cNvPr>
          <p:cNvGrpSpPr/>
          <p:nvPr/>
        </p:nvGrpSpPr>
        <p:grpSpPr>
          <a:xfrm>
            <a:off x="7543909" y="2551456"/>
            <a:ext cx="487680" cy="487680"/>
            <a:chOff x="1885989" y="3381954"/>
            <a:chExt cx="487680" cy="487680"/>
          </a:xfrm>
        </p:grpSpPr>
        <p:sp>
          <p:nvSpPr>
            <p:cNvPr id="27" name="Oval 26">
              <a:extLst>
                <a:ext uri="{FF2B5EF4-FFF2-40B4-BE49-F238E27FC236}">
                  <a16:creationId xmlns:a16="http://schemas.microsoft.com/office/drawing/2014/main" id="{6BE5F3FF-BA17-A77F-DCD8-DE1B2D015140}"/>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7">
              <a:extLst>
                <a:ext uri="{FF2B5EF4-FFF2-40B4-BE49-F238E27FC236}">
                  <a16:creationId xmlns:a16="http://schemas.microsoft.com/office/drawing/2014/main" id="{A0CC5661-B282-9471-C221-CCA42EAC37DF}"/>
                </a:ext>
              </a:extLst>
            </p:cNvPr>
            <p:cNvPicPr>
              <a:picLocks noChangeAspect="1"/>
            </p:cNvPicPr>
            <p:nvPr/>
          </p:nvPicPr>
          <p:blipFill>
            <a:blip r:embed="rId3"/>
            <a:srcRect/>
            <a:stretch/>
          </p:blipFill>
          <p:spPr>
            <a:xfrm>
              <a:off x="1986545" y="3483090"/>
              <a:ext cx="286567" cy="285406"/>
            </a:xfrm>
            <a:prstGeom prst="rect">
              <a:avLst/>
            </a:prstGeom>
          </p:spPr>
        </p:pic>
      </p:grpSp>
      <p:sp>
        <p:nvSpPr>
          <p:cNvPr id="29" name="Text Placeholder 58">
            <a:extLst>
              <a:ext uri="{FF2B5EF4-FFF2-40B4-BE49-F238E27FC236}">
                <a16:creationId xmlns:a16="http://schemas.microsoft.com/office/drawing/2014/main" id="{2815BAD1-F71A-FC5C-DD05-9BA3E288B0F8}"/>
              </a:ext>
            </a:extLst>
          </p:cNvPr>
          <p:cNvSpPr>
            <a:spLocks noGrp="1"/>
          </p:cNvSpPr>
          <p:nvPr>
            <p:ph type="body" sz="quarter" idx="70" hasCustomPrompt="1"/>
          </p:nvPr>
        </p:nvSpPr>
        <p:spPr>
          <a:xfrm>
            <a:off x="8177107" y="2641662"/>
            <a:ext cx="1715408" cy="296918"/>
          </a:xfrm>
        </p:spPr>
        <p:txBody>
          <a:bodyPr anchor="ctr">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grpSp>
        <p:nvGrpSpPr>
          <p:cNvPr id="37" name="Group 36">
            <a:extLst>
              <a:ext uri="{FF2B5EF4-FFF2-40B4-BE49-F238E27FC236}">
                <a16:creationId xmlns:a16="http://schemas.microsoft.com/office/drawing/2014/main" id="{46ACFF8F-02B6-927A-23E3-221CA7EDC6DD}"/>
              </a:ext>
            </a:extLst>
          </p:cNvPr>
          <p:cNvGrpSpPr/>
          <p:nvPr/>
        </p:nvGrpSpPr>
        <p:grpSpPr>
          <a:xfrm>
            <a:off x="5832618" y="5255233"/>
            <a:ext cx="487680" cy="487680"/>
            <a:chOff x="1885989" y="3381954"/>
            <a:chExt cx="487680" cy="487680"/>
          </a:xfrm>
        </p:grpSpPr>
        <p:sp>
          <p:nvSpPr>
            <p:cNvPr id="38" name="Oval 37">
              <a:extLst>
                <a:ext uri="{FF2B5EF4-FFF2-40B4-BE49-F238E27FC236}">
                  <a16:creationId xmlns:a16="http://schemas.microsoft.com/office/drawing/2014/main" id="{16985825-09A6-FC27-8F9F-A4D294E7E2AF}"/>
                </a:ext>
              </a:extLst>
            </p:cNvPr>
            <p:cNvSpPr/>
            <p:nvPr/>
          </p:nvSpPr>
          <p:spPr>
            <a:xfrm>
              <a:off x="1885989" y="3381954"/>
              <a:ext cx="487680" cy="487680"/>
            </a:xfrm>
            <a:prstGeom prst="ellipse">
              <a:avLst/>
            </a:prstGeom>
            <a:ln>
              <a:noFill/>
            </a:ln>
            <a:effectLst>
              <a:outerShdw blurRad="88900" sx="102000" sy="102000" algn="ctr" rotWithShape="0">
                <a:prstClr val="black">
                  <a:alpha val="7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9" name="Picture 38">
              <a:extLst>
                <a:ext uri="{FF2B5EF4-FFF2-40B4-BE49-F238E27FC236}">
                  <a16:creationId xmlns:a16="http://schemas.microsoft.com/office/drawing/2014/main" id="{6AD858A8-B9BF-1638-59D8-86390A96DE85}"/>
                </a:ext>
              </a:extLst>
            </p:cNvPr>
            <p:cNvPicPr>
              <a:picLocks noChangeAspect="1"/>
            </p:cNvPicPr>
            <p:nvPr/>
          </p:nvPicPr>
          <p:blipFill>
            <a:blip r:embed="rId3"/>
            <a:srcRect/>
            <a:stretch/>
          </p:blipFill>
          <p:spPr>
            <a:xfrm>
              <a:off x="1986545" y="3483090"/>
              <a:ext cx="286567" cy="285406"/>
            </a:xfrm>
            <a:prstGeom prst="rect">
              <a:avLst/>
            </a:prstGeom>
          </p:spPr>
        </p:pic>
      </p:grpSp>
      <p:sp>
        <p:nvSpPr>
          <p:cNvPr id="40" name="Text Placeholder 58">
            <a:extLst>
              <a:ext uri="{FF2B5EF4-FFF2-40B4-BE49-F238E27FC236}">
                <a16:creationId xmlns:a16="http://schemas.microsoft.com/office/drawing/2014/main" id="{CD94710F-23BF-D7E6-5456-080113E72685}"/>
              </a:ext>
            </a:extLst>
          </p:cNvPr>
          <p:cNvSpPr>
            <a:spLocks noGrp="1"/>
          </p:cNvSpPr>
          <p:nvPr>
            <p:ph type="body" sz="quarter" idx="72" hasCustomPrompt="1"/>
          </p:nvPr>
        </p:nvSpPr>
        <p:spPr>
          <a:xfrm>
            <a:off x="5238296" y="5875282"/>
            <a:ext cx="1715408" cy="296918"/>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here</a:t>
            </a:r>
          </a:p>
        </p:txBody>
      </p:sp>
      <p:sp>
        <p:nvSpPr>
          <p:cNvPr id="3" name="Title 1">
            <a:extLst>
              <a:ext uri="{FF2B5EF4-FFF2-40B4-BE49-F238E27FC236}">
                <a16:creationId xmlns:a16="http://schemas.microsoft.com/office/drawing/2014/main" id="{C2B3D5BC-D1D5-C8DD-33B7-D9F7630776B4}"/>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35509555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Layout - heading + subheading + bullets + graph + 2 key metric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0D78EF-2E99-51EB-3763-2FFC2F25C7F1}"/>
              </a:ext>
            </a:extLst>
          </p:cNvPr>
          <p:cNvSpPr/>
          <p:nvPr/>
        </p:nvSpPr>
        <p:spPr>
          <a:xfrm>
            <a:off x="8902567" y="4119215"/>
            <a:ext cx="2451233" cy="1386621"/>
          </a:xfrm>
          <a:prstGeom prst="roundRect">
            <a:avLst>
              <a:gd name="adj" fmla="val 12652"/>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3" name="Rounded Rectangle 2">
            <a:extLst>
              <a:ext uri="{FF2B5EF4-FFF2-40B4-BE49-F238E27FC236}">
                <a16:creationId xmlns:a16="http://schemas.microsoft.com/office/drawing/2014/main" id="{2CCD9126-9C56-F93F-6B1F-8B0B53BFF0A6}"/>
              </a:ext>
            </a:extLst>
          </p:cNvPr>
          <p:cNvSpPr/>
          <p:nvPr/>
        </p:nvSpPr>
        <p:spPr>
          <a:xfrm>
            <a:off x="6096000" y="1074741"/>
            <a:ext cx="5257800" cy="2695038"/>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8" name="Title 1">
            <a:extLst>
              <a:ext uri="{FF2B5EF4-FFF2-40B4-BE49-F238E27FC236}">
                <a16:creationId xmlns:a16="http://schemas.microsoft.com/office/drawing/2014/main" id="{4D50068A-6CF6-6384-229A-83EB10C10945}"/>
              </a:ext>
            </a:extLst>
          </p:cNvPr>
          <p:cNvSpPr>
            <a:spLocks noGrp="1"/>
          </p:cNvSpPr>
          <p:nvPr>
            <p:ph type="title" hasCustomPrompt="1"/>
          </p:nvPr>
        </p:nvSpPr>
        <p:spPr>
          <a:xfrm>
            <a:off x="838200" y="543027"/>
            <a:ext cx="4881563" cy="2105026"/>
          </a:xfrm>
        </p:spPr>
        <p:txBody>
          <a:bodyPr>
            <a:noAutofit/>
          </a:bodyPr>
          <a:lstStyle>
            <a:lvl1pPr>
              <a:defRPr sz="4400"/>
            </a:lvl1pPr>
          </a:lstStyle>
          <a:p>
            <a:r>
              <a:rPr lang="en"/>
              <a:t>Replace with </a:t>
            </a:r>
            <a:br>
              <a:rPr lang="en"/>
            </a:br>
            <a:r>
              <a:rPr lang="en"/>
              <a:t>a header using sentence case</a:t>
            </a:r>
            <a:endParaRPr lang="en-US"/>
          </a:p>
        </p:txBody>
      </p:sp>
      <p:sp>
        <p:nvSpPr>
          <p:cNvPr id="15" name="Picture Placeholder 8">
            <a:extLst>
              <a:ext uri="{FF2B5EF4-FFF2-40B4-BE49-F238E27FC236}">
                <a16:creationId xmlns:a16="http://schemas.microsoft.com/office/drawing/2014/main" id="{25E29439-4ED1-04A9-763F-F5B2B217F031}"/>
              </a:ext>
            </a:extLst>
          </p:cNvPr>
          <p:cNvSpPr>
            <a:spLocks noGrp="1"/>
          </p:cNvSpPr>
          <p:nvPr>
            <p:ph type="pic" sz="quarter" idx="13" hasCustomPrompt="1"/>
          </p:nvPr>
        </p:nvSpPr>
        <p:spPr>
          <a:xfrm>
            <a:off x="6096000" y="1074741"/>
            <a:ext cx="5257800" cy="2697779"/>
          </a:xfrm>
          <a:prstGeom prst="roundRect">
            <a:avLst>
              <a:gd name="adj" fmla="val 7473"/>
            </a:avLst>
          </a:prstGeom>
          <a:effectLst/>
        </p:spPr>
        <p:txBody>
          <a:bodyPr anchor="t">
            <a:noAutofit/>
          </a:bodyPr>
          <a:lstStyle>
            <a:lvl1pPr algn="ctr">
              <a:defRPr b="0" i="0">
                <a:latin typeface="Poppins" pitchFamily="2" charset="77"/>
                <a:cs typeface="Poppins"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Screenshot of graph here</a:t>
            </a:r>
          </a:p>
          <a:p>
            <a:endParaRPr lang="en-US"/>
          </a:p>
        </p:txBody>
      </p:sp>
      <p:sp>
        <p:nvSpPr>
          <p:cNvPr id="16" name="Rounded Rectangle 15">
            <a:extLst>
              <a:ext uri="{FF2B5EF4-FFF2-40B4-BE49-F238E27FC236}">
                <a16:creationId xmlns:a16="http://schemas.microsoft.com/office/drawing/2014/main" id="{B1BE672D-8BF2-010C-0FF0-BBA5A4306B11}"/>
              </a:ext>
            </a:extLst>
          </p:cNvPr>
          <p:cNvSpPr/>
          <p:nvPr/>
        </p:nvSpPr>
        <p:spPr>
          <a:xfrm>
            <a:off x="6096000" y="4119215"/>
            <a:ext cx="2451233" cy="1386621"/>
          </a:xfrm>
          <a:prstGeom prst="roundRect">
            <a:avLst>
              <a:gd name="adj" fmla="val 12652"/>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8" name="Text Placeholder 58">
            <a:extLst>
              <a:ext uri="{FF2B5EF4-FFF2-40B4-BE49-F238E27FC236}">
                <a16:creationId xmlns:a16="http://schemas.microsoft.com/office/drawing/2014/main" id="{F2BEF562-EC63-2FC2-965D-CFB556000F38}"/>
              </a:ext>
            </a:extLst>
          </p:cNvPr>
          <p:cNvSpPr>
            <a:spLocks noGrp="1"/>
          </p:cNvSpPr>
          <p:nvPr>
            <p:ph type="body" sz="quarter" idx="14" hasCustomPrompt="1"/>
          </p:nvPr>
        </p:nvSpPr>
        <p:spPr>
          <a:xfrm>
            <a:off x="6357299" y="4896289"/>
            <a:ext cx="1917609"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LABEL GOES HERE</a:t>
            </a:r>
          </a:p>
        </p:txBody>
      </p:sp>
      <p:sp>
        <p:nvSpPr>
          <p:cNvPr id="21" name="Text Placeholder 58">
            <a:extLst>
              <a:ext uri="{FF2B5EF4-FFF2-40B4-BE49-F238E27FC236}">
                <a16:creationId xmlns:a16="http://schemas.microsoft.com/office/drawing/2014/main" id="{B421D024-2782-09BD-3616-1E30AD3E7C5A}"/>
              </a:ext>
            </a:extLst>
          </p:cNvPr>
          <p:cNvSpPr>
            <a:spLocks noGrp="1"/>
          </p:cNvSpPr>
          <p:nvPr>
            <p:ph type="body" sz="quarter" idx="15" hasCustomPrompt="1"/>
          </p:nvPr>
        </p:nvSpPr>
        <p:spPr>
          <a:xfrm>
            <a:off x="9164856" y="4896289"/>
            <a:ext cx="1917609"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LABEL GOES HERE</a:t>
            </a:r>
          </a:p>
        </p:txBody>
      </p:sp>
      <p:sp>
        <p:nvSpPr>
          <p:cNvPr id="33" name="Text Placeholder 32">
            <a:extLst>
              <a:ext uri="{FF2B5EF4-FFF2-40B4-BE49-F238E27FC236}">
                <a16:creationId xmlns:a16="http://schemas.microsoft.com/office/drawing/2014/main" id="{DD77CC68-02A2-7E65-2040-0CDDC5B143B3}"/>
              </a:ext>
            </a:extLst>
          </p:cNvPr>
          <p:cNvSpPr>
            <a:spLocks noGrp="1"/>
          </p:cNvSpPr>
          <p:nvPr>
            <p:ph type="body" sz="quarter" idx="18" hasCustomPrompt="1"/>
          </p:nvPr>
        </p:nvSpPr>
        <p:spPr>
          <a:xfrm>
            <a:off x="6356388" y="4333046"/>
            <a:ext cx="1917609" cy="452022"/>
          </a:xfrm>
        </p:spPr>
        <p:txBody>
          <a:bodyPr/>
          <a:lstStyle>
            <a:lvl1pPr>
              <a:defRPr sz="2800" b="0" i="0">
                <a:solidFill>
                  <a:schemeClr val="accent1"/>
                </a:solidFill>
                <a:latin typeface="Poppins SemiBold"/>
                <a:cs typeface="Poppins" pitchFamily="2" charset="77"/>
              </a:defRPr>
            </a:lvl1pPr>
          </a:lstStyle>
          <a:p>
            <a:pPr lvl="0"/>
            <a:r>
              <a:rPr lang="en-US"/>
              <a:t>$100,000</a:t>
            </a:r>
          </a:p>
        </p:txBody>
      </p:sp>
      <p:sp>
        <p:nvSpPr>
          <p:cNvPr id="34" name="Text Placeholder 32">
            <a:extLst>
              <a:ext uri="{FF2B5EF4-FFF2-40B4-BE49-F238E27FC236}">
                <a16:creationId xmlns:a16="http://schemas.microsoft.com/office/drawing/2014/main" id="{7F71B22E-22A4-AD16-C055-F488F565A430}"/>
              </a:ext>
            </a:extLst>
          </p:cNvPr>
          <p:cNvSpPr>
            <a:spLocks noGrp="1"/>
          </p:cNvSpPr>
          <p:nvPr>
            <p:ph type="body" sz="quarter" idx="19" hasCustomPrompt="1"/>
          </p:nvPr>
        </p:nvSpPr>
        <p:spPr>
          <a:xfrm>
            <a:off x="9158170" y="4333046"/>
            <a:ext cx="1917609" cy="452022"/>
          </a:xfrm>
        </p:spPr>
        <p:txBody>
          <a:bodyPr/>
          <a:lstStyle>
            <a:lvl1pPr>
              <a:defRPr sz="2800" b="0" i="0">
                <a:solidFill>
                  <a:schemeClr val="accent1"/>
                </a:solidFill>
                <a:latin typeface="Poppins SemiBold"/>
                <a:cs typeface="Poppins" pitchFamily="2" charset="77"/>
              </a:defRPr>
            </a:lvl1pPr>
          </a:lstStyle>
          <a:p>
            <a:pPr lvl="0"/>
            <a:r>
              <a:rPr lang="en-US"/>
              <a:t>$100,000</a:t>
            </a:r>
          </a:p>
        </p:txBody>
      </p:sp>
      <p:sp>
        <p:nvSpPr>
          <p:cNvPr id="5" name="Text Placeholder 11">
            <a:extLst>
              <a:ext uri="{FF2B5EF4-FFF2-40B4-BE49-F238E27FC236}">
                <a16:creationId xmlns:a16="http://schemas.microsoft.com/office/drawing/2014/main" id="{892F0331-1887-01FD-6634-42719497692D}"/>
              </a:ext>
            </a:extLst>
          </p:cNvPr>
          <p:cNvSpPr>
            <a:spLocks noGrp="1"/>
          </p:cNvSpPr>
          <p:nvPr>
            <p:ph type="body" sz="quarter" idx="21" hasCustomPrompt="1"/>
          </p:nvPr>
        </p:nvSpPr>
        <p:spPr>
          <a:xfrm>
            <a:off x="838200" y="2876135"/>
            <a:ext cx="4881563" cy="813816"/>
          </a:xfrm>
        </p:spPr>
        <p:txBody>
          <a:bodyPr anchor="b"/>
          <a:lstStyle>
            <a:lvl1pPr marL="63500" indent="0">
              <a:lnSpc>
                <a:spcPct val="100000"/>
              </a:lnSpc>
              <a:buFont typeface="Arial" panose="020B0604020202020204" pitchFamily="34" charset="0"/>
              <a:buNone/>
              <a:tabLst/>
              <a:defRPr sz="1600" b="0" i="0">
                <a:latin typeface="Noto Sans" panose="020B0502040504020204"/>
                <a:cs typeface="Poppins" pitchFamily="2" charset="77"/>
              </a:defRPr>
            </a:lvl1pPr>
          </a:lstStyle>
          <a:p>
            <a:pPr lvl="0"/>
            <a:r>
              <a:rPr lang="en-US"/>
              <a:t>Short paragraph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Vestibulum </a:t>
            </a:r>
            <a:r>
              <a:rPr lang="en-US" err="1"/>
              <a:t>ut</a:t>
            </a:r>
            <a:r>
              <a:rPr lang="en-US"/>
              <a:t> fermentum </a:t>
            </a:r>
            <a:r>
              <a:rPr lang="en-US" err="1"/>
              <a:t>massa</a:t>
            </a:r>
            <a:r>
              <a:rPr lang="en-US"/>
              <a:t>, </a:t>
            </a:r>
            <a:r>
              <a:rPr lang="en-US" err="1"/>
              <a:t>eu</a:t>
            </a:r>
            <a:r>
              <a:rPr lang="en-US"/>
              <a:t> </a:t>
            </a:r>
            <a:r>
              <a:rPr lang="en-US" err="1"/>
              <a:t>accumsan</a:t>
            </a:r>
            <a:r>
              <a:rPr lang="en-US"/>
              <a:t> dolor. </a:t>
            </a:r>
          </a:p>
        </p:txBody>
      </p:sp>
      <p:sp>
        <p:nvSpPr>
          <p:cNvPr id="6" name="Text Placeholder 11">
            <a:extLst>
              <a:ext uri="{FF2B5EF4-FFF2-40B4-BE49-F238E27FC236}">
                <a16:creationId xmlns:a16="http://schemas.microsoft.com/office/drawing/2014/main" id="{102EA8BB-A6EF-115D-3409-DB8BF17D7C8E}"/>
              </a:ext>
            </a:extLst>
          </p:cNvPr>
          <p:cNvSpPr>
            <a:spLocks noGrp="1"/>
          </p:cNvSpPr>
          <p:nvPr>
            <p:ph type="body" sz="quarter" idx="22" hasCustomPrompt="1"/>
          </p:nvPr>
        </p:nvSpPr>
        <p:spPr>
          <a:xfrm>
            <a:off x="838199" y="3918033"/>
            <a:ext cx="4881563" cy="2025565"/>
          </a:xfrm>
        </p:spPr>
        <p:txBody>
          <a:bodyPr/>
          <a:lstStyle>
            <a:lvl1pPr marL="288925" indent="-166688">
              <a:buClr>
                <a:schemeClr val="accent1"/>
              </a:buClr>
              <a:buFont typeface="Arial" panose="020B0604020202020204" pitchFamily="34" charset="0"/>
              <a:buChar char="•"/>
              <a:tabLst/>
              <a:defRPr sz="1600" b="0" i="0">
                <a:latin typeface="Noto Sans" panose="020B0502040504020204"/>
                <a:cs typeface="Poppins" pitchFamily="2" charset="77"/>
              </a:defRPr>
            </a:lvl1pPr>
          </a:lstStyle>
          <a:p>
            <a:pPr lvl="0"/>
            <a:r>
              <a:rPr lang="en-US"/>
              <a:t>Bullet point here</a:t>
            </a:r>
          </a:p>
          <a:p>
            <a:pPr lvl="0"/>
            <a:r>
              <a:rPr lang="en-US"/>
              <a:t>Bullet point here</a:t>
            </a:r>
          </a:p>
        </p:txBody>
      </p:sp>
      <p:sp>
        <p:nvSpPr>
          <p:cNvPr id="2" name="Slide Number Placeholder 5">
            <a:extLst>
              <a:ext uri="{FF2B5EF4-FFF2-40B4-BE49-F238E27FC236}">
                <a16:creationId xmlns:a16="http://schemas.microsoft.com/office/drawing/2014/main" id="{24B7A811-3AC6-FF88-04EB-57B3A8DC3BE3}"/>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23748661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ayout - heading + graph (x2) + 2 key metrics (x2)">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16039298-25DE-A3BC-7A49-5DDAB0D340E0}"/>
              </a:ext>
            </a:extLst>
          </p:cNvPr>
          <p:cNvSpPr/>
          <p:nvPr/>
        </p:nvSpPr>
        <p:spPr>
          <a:xfrm>
            <a:off x="866432" y="4676325"/>
            <a:ext cx="2335462" cy="1267275"/>
          </a:xfrm>
          <a:prstGeom prst="roundRect">
            <a:avLst>
              <a:gd name="adj" fmla="val 12652"/>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23" name="Rounded Rectangle 22">
            <a:extLst>
              <a:ext uri="{FF2B5EF4-FFF2-40B4-BE49-F238E27FC236}">
                <a16:creationId xmlns:a16="http://schemas.microsoft.com/office/drawing/2014/main" id="{F028F85C-0501-05F5-925B-0A7D9D0CBD85}"/>
              </a:ext>
            </a:extLst>
          </p:cNvPr>
          <p:cNvSpPr/>
          <p:nvPr/>
        </p:nvSpPr>
        <p:spPr>
          <a:xfrm>
            <a:off x="3487167" y="4676325"/>
            <a:ext cx="2335462" cy="1267275"/>
          </a:xfrm>
          <a:prstGeom prst="roundRect">
            <a:avLst>
              <a:gd name="adj" fmla="val 12652"/>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20" name="Rounded Rectangle 19">
            <a:extLst>
              <a:ext uri="{FF2B5EF4-FFF2-40B4-BE49-F238E27FC236}">
                <a16:creationId xmlns:a16="http://schemas.microsoft.com/office/drawing/2014/main" id="{42B472C6-8B6E-CE87-FAA7-5FA272ED1CED}"/>
              </a:ext>
            </a:extLst>
          </p:cNvPr>
          <p:cNvSpPr/>
          <p:nvPr/>
        </p:nvSpPr>
        <p:spPr>
          <a:xfrm>
            <a:off x="9014388" y="4676325"/>
            <a:ext cx="2335462" cy="1267275"/>
          </a:xfrm>
          <a:prstGeom prst="roundRect">
            <a:avLst>
              <a:gd name="adj" fmla="val 12652"/>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5" name="Rounded Rectangle 14">
            <a:extLst>
              <a:ext uri="{FF2B5EF4-FFF2-40B4-BE49-F238E27FC236}">
                <a16:creationId xmlns:a16="http://schemas.microsoft.com/office/drawing/2014/main" id="{3842C1A9-24D7-DDB2-7CA5-720FA5369218}"/>
              </a:ext>
            </a:extLst>
          </p:cNvPr>
          <p:cNvSpPr/>
          <p:nvPr/>
        </p:nvSpPr>
        <p:spPr>
          <a:xfrm>
            <a:off x="6385488" y="4676325"/>
            <a:ext cx="2335462" cy="1267275"/>
          </a:xfrm>
          <a:prstGeom prst="roundRect">
            <a:avLst>
              <a:gd name="adj" fmla="val 12652"/>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2" name="Rounded Rectangle 11">
            <a:extLst>
              <a:ext uri="{FF2B5EF4-FFF2-40B4-BE49-F238E27FC236}">
                <a16:creationId xmlns:a16="http://schemas.microsoft.com/office/drawing/2014/main" id="{0C019509-61FD-2A55-34AD-8819D8925D1B}"/>
              </a:ext>
            </a:extLst>
          </p:cNvPr>
          <p:cNvSpPr/>
          <p:nvPr/>
        </p:nvSpPr>
        <p:spPr>
          <a:xfrm>
            <a:off x="6357287" y="1690624"/>
            <a:ext cx="4996503" cy="2695038"/>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9" name="Picture Placeholder 8">
            <a:extLst>
              <a:ext uri="{FF2B5EF4-FFF2-40B4-BE49-F238E27FC236}">
                <a16:creationId xmlns:a16="http://schemas.microsoft.com/office/drawing/2014/main" id="{3FEE550F-8155-F0FB-02AF-7EF314DBE083}"/>
              </a:ext>
            </a:extLst>
          </p:cNvPr>
          <p:cNvSpPr>
            <a:spLocks noGrp="1"/>
          </p:cNvSpPr>
          <p:nvPr>
            <p:ph type="pic" sz="quarter" idx="13" hasCustomPrompt="1"/>
          </p:nvPr>
        </p:nvSpPr>
        <p:spPr>
          <a:xfrm>
            <a:off x="6355768" y="1690624"/>
            <a:ext cx="4996500" cy="2697779"/>
          </a:xfrm>
          <a:prstGeom prst="roundRect">
            <a:avLst>
              <a:gd name="adj" fmla="val 7473"/>
            </a:avLst>
          </a:prstGeom>
          <a:effectLst/>
        </p:spPr>
        <p:txBody>
          <a:bodyPr/>
          <a:lstStyle>
            <a:lvl1pPr>
              <a:defRPr b="0" i="0">
                <a:latin typeface="Poppins" pitchFamily="2" charset="77"/>
                <a:cs typeface="Poppins"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Screenshot of graph here</a:t>
            </a:r>
          </a:p>
          <a:p>
            <a:endParaRPr lang="en-US"/>
          </a:p>
        </p:txBody>
      </p:sp>
      <p:sp>
        <p:nvSpPr>
          <p:cNvPr id="16" name="Text Placeholder 58">
            <a:extLst>
              <a:ext uri="{FF2B5EF4-FFF2-40B4-BE49-F238E27FC236}">
                <a16:creationId xmlns:a16="http://schemas.microsoft.com/office/drawing/2014/main" id="{B3E228B0-89B8-948A-5B22-84F9470B11C5}"/>
              </a:ext>
            </a:extLst>
          </p:cNvPr>
          <p:cNvSpPr>
            <a:spLocks noGrp="1"/>
          </p:cNvSpPr>
          <p:nvPr>
            <p:ph type="body" sz="quarter" idx="14" hasCustomPrompt="1"/>
          </p:nvPr>
        </p:nvSpPr>
        <p:spPr>
          <a:xfrm>
            <a:off x="6594415" y="5453350"/>
            <a:ext cx="1917609"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LABEL GOES HERE</a:t>
            </a:r>
          </a:p>
        </p:txBody>
      </p:sp>
      <p:sp>
        <p:nvSpPr>
          <p:cNvPr id="8" name="Title 1">
            <a:extLst>
              <a:ext uri="{FF2B5EF4-FFF2-40B4-BE49-F238E27FC236}">
                <a16:creationId xmlns:a16="http://schemas.microsoft.com/office/drawing/2014/main" id="{E2D1CBDD-C993-17EB-C757-44A09553287F}"/>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
        <p:nvSpPr>
          <p:cNvPr id="13" name="Text Placeholder 58">
            <a:extLst>
              <a:ext uri="{FF2B5EF4-FFF2-40B4-BE49-F238E27FC236}">
                <a16:creationId xmlns:a16="http://schemas.microsoft.com/office/drawing/2014/main" id="{6AF3DBC2-AA3F-20EB-85E6-16AC7E6D4A17}"/>
              </a:ext>
            </a:extLst>
          </p:cNvPr>
          <p:cNvSpPr>
            <a:spLocks noGrp="1"/>
          </p:cNvSpPr>
          <p:nvPr>
            <p:ph type="body" sz="quarter" idx="15" hasCustomPrompt="1"/>
          </p:nvPr>
        </p:nvSpPr>
        <p:spPr>
          <a:xfrm>
            <a:off x="9223315" y="5453350"/>
            <a:ext cx="1917609"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LABEL GOES HERE</a:t>
            </a:r>
          </a:p>
        </p:txBody>
      </p:sp>
      <p:sp>
        <p:nvSpPr>
          <p:cNvPr id="14" name="Rounded Rectangle 13">
            <a:extLst>
              <a:ext uri="{FF2B5EF4-FFF2-40B4-BE49-F238E27FC236}">
                <a16:creationId xmlns:a16="http://schemas.microsoft.com/office/drawing/2014/main" id="{00732C5F-C07E-5D16-04D2-B16B432E448A}"/>
              </a:ext>
            </a:extLst>
          </p:cNvPr>
          <p:cNvSpPr/>
          <p:nvPr/>
        </p:nvSpPr>
        <p:spPr>
          <a:xfrm>
            <a:off x="839715" y="1690624"/>
            <a:ext cx="4996503" cy="2695038"/>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24" name="Text Placeholder 58">
            <a:extLst>
              <a:ext uri="{FF2B5EF4-FFF2-40B4-BE49-F238E27FC236}">
                <a16:creationId xmlns:a16="http://schemas.microsoft.com/office/drawing/2014/main" id="{A076B0DD-F44A-F29F-60D2-22B80CE13E43}"/>
              </a:ext>
            </a:extLst>
          </p:cNvPr>
          <p:cNvSpPr>
            <a:spLocks noGrp="1"/>
          </p:cNvSpPr>
          <p:nvPr>
            <p:ph type="body" sz="quarter" idx="17" hasCustomPrompt="1"/>
          </p:nvPr>
        </p:nvSpPr>
        <p:spPr>
          <a:xfrm>
            <a:off x="1076843" y="5453350"/>
            <a:ext cx="1917609"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LABEL GOES HERE</a:t>
            </a:r>
          </a:p>
        </p:txBody>
      </p:sp>
      <p:sp>
        <p:nvSpPr>
          <p:cNvPr id="27" name="Text Placeholder 58">
            <a:extLst>
              <a:ext uri="{FF2B5EF4-FFF2-40B4-BE49-F238E27FC236}">
                <a16:creationId xmlns:a16="http://schemas.microsoft.com/office/drawing/2014/main" id="{34AC903E-5D61-5ADC-790D-177033BD8B13}"/>
              </a:ext>
            </a:extLst>
          </p:cNvPr>
          <p:cNvSpPr>
            <a:spLocks noGrp="1"/>
          </p:cNvSpPr>
          <p:nvPr>
            <p:ph type="body" sz="quarter" idx="18" hasCustomPrompt="1"/>
          </p:nvPr>
        </p:nvSpPr>
        <p:spPr>
          <a:xfrm>
            <a:off x="3705743" y="5453350"/>
            <a:ext cx="1917609" cy="271936"/>
          </a:xfrm>
        </p:spPr>
        <p:txBody>
          <a:bodyPr>
            <a:noAutofit/>
          </a:bodyPr>
          <a:lstStyle>
            <a:lvl1pPr algn="l">
              <a:defRPr sz="1000" b="1" i="0" cap="all" spc="100" baseline="0">
                <a:latin typeface="Poppins SemiBold" pitchFamily="2" charset="77"/>
                <a:ea typeface="Noto Sans" panose="020B0502040504020204" pitchFamily="34" charset="0"/>
                <a:cs typeface="Poppins SemiBold" pitchFamily="2" charset="77"/>
              </a:defRPr>
            </a:lvl1pPr>
          </a:lstStyle>
          <a:p>
            <a:pPr lvl="0"/>
            <a:r>
              <a:rPr lang="en-US"/>
              <a:t>LABEL GOES HERE</a:t>
            </a:r>
          </a:p>
        </p:txBody>
      </p:sp>
      <p:sp>
        <p:nvSpPr>
          <p:cNvPr id="21" name="Picture Placeholder 8">
            <a:extLst>
              <a:ext uri="{FF2B5EF4-FFF2-40B4-BE49-F238E27FC236}">
                <a16:creationId xmlns:a16="http://schemas.microsoft.com/office/drawing/2014/main" id="{02659871-CA5E-D0C3-B6B4-9705E6B44E0B}"/>
              </a:ext>
            </a:extLst>
          </p:cNvPr>
          <p:cNvSpPr>
            <a:spLocks noGrp="1"/>
          </p:cNvSpPr>
          <p:nvPr>
            <p:ph type="pic" sz="quarter" idx="16" hasCustomPrompt="1"/>
          </p:nvPr>
        </p:nvSpPr>
        <p:spPr>
          <a:xfrm>
            <a:off x="838199" y="1690624"/>
            <a:ext cx="4996500" cy="2697779"/>
          </a:xfrm>
          <a:prstGeom prst="roundRect">
            <a:avLst>
              <a:gd name="adj" fmla="val 7473"/>
            </a:avLst>
          </a:prstGeom>
          <a:effectLst/>
        </p:spPr>
        <p:txBody>
          <a:bodyPr/>
          <a:lstStyle>
            <a:lvl1pPr>
              <a:defRPr b="0" i="0">
                <a:latin typeface="Poppins" pitchFamily="2" charset="77"/>
                <a:cs typeface="Poppins"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Screenshot of graph here</a:t>
            </a:r>
          </a:p>
          <a:p>
            <a:endParaRPr lang="en-US"/>
          </a:p>
        </p:txBody>
      </p:sp>
      <p:sp>
        <p:nvSpPr>
          <p:cNvPr id="2" name="Text Placeholder 32">
            <a:extLst>
              <a:ext uri="{FF2B5EF4-FFF2-40B4-BE49-F238E27FC236}">
                <a16:creationId xmlns:a16="http://schemas.microsoft.com/office/drawing/2014/main" id="{18D2D9BB-EA5B-E42C-C0A9-EBFD47987880}"/>
              </a:ext>
            </a:extLst>
          </p:cNvPr>
          <p:cNvSpPr>
            <a:spLocks noGrp="1"/>
          </p:cNvSpPr>
          <p:nvPr>
            <p:ph type="body" sz="quarter" idx="19" hasCustomPrompt="1"/>
          </p:nvPr>
        </p:nvSpPr>
        <p:spPr>
          <a:xfrm>
            <a:off x="6594415" y="4917613"/>
            <a:ext cx="1917609" cy="452022"/>
          </a:xfrm>
        </p:spPr>
        <p:txBody>
          <a:bodyPr/>
          <a:lstStyle>
            <a:lvl1pPr>
              <a:defRPr sz="2800" b="0" i="0">
                <a:solidFill>
                  <a:schemeClr val="accent1"/>
                </a:solidFill>
                <a:latin typeface="Poppins SemiBold"/>
                <a:cs typeface="Poppins" pitchFamily="2" charset="77"/>
              </a:defRPr>
            </a:lvl1pPr>
          </a:lstStyle>
          <a:p>
            <a:pPr lvl="0"/>
            <a:r>
              <a:rPr lang="en-US"/>
              <a:t>$100,000</a:t>
            </a:r>
          </a:p>
        </p:txBody>
      </p:sp>
      <p:sp>
        <p:nvSpPr>
          <p:cNvPr id="3" name="Text Placeholder 32">
            <a:extLst>
              <a:ext uri="{FF2B5EF4-FFF2-40B4-BE49-F238E27FC236}">
                <a16:creationId xmlns:a16="http://schemas.microsoft.com/office/drawing/2014/main" id="{EB51065A-B24D-D913-20BB-B885E75BB0F5}"/>
              </a:ext>
            </a:extLst>
          </p:cNvPr>
          <p:cNvSpPr>
            <a:spLocks noGrp="1"/>
          </p:cNvSpPr>
          <p:nvPr>
            <p:ph type="body" sz="quarter" idx="20" hasCustomPrompt="1"/>
          </p:nvPr>
        </p:nvSpPr>
        <p:spPr>
          <a:xfrm>
            <a:off x="9218952" y="4917613"/>
            <a:ext cx="1917609" cy="452022"/>
          </a:xfrm>
        </p:spPr>
        <p:txBody>
          <a:bodyPr/>
          <a:lstStyle>
            <a:lvl1pPr>
              <a:defRPr sz="2800" b="0" i="0">
                <a:solidFill>
                  <a:schemeClr val="accent1"/>
                </a:solidFill>
                <a:latin typeface="Poppins SemiBold"/>
                <a:cs typeface="Poppins" pitchFamily="2" charset="77"/>
              </a:defRPr>
            </a:lvl1pPr>
          </a:lstStyle>
          <a:p>
            <a:pPr lvl="0"/>
            <a:r>
              <a:rPr lang="en-US"/>
              <a:t>$100,000</a:t>
            </a:r>
          </a:p>
        </p:txBody>
      </p:sp>
      <p:sp>
        <p:nvSpPr>
          <p:cNvPr id="17" name="Text Placeholder 32">
            <a:extLst>
              <a:ext uri="{FF2B5EF4-FFF2-40B4-BE49-F238E27FC236}">
                <a16:creationId xmlns:a16="http://schemas.microsoft.com/office/drawing/2014/main" id="{786BADC2-CC5D-A858-36BE-B9F7C0A5A4D1}"/>
              </a:ext>
            </a:extLst>
          </p:cNvPr>
          <p:cNvSpPr>
            <a:spLocks noGrp="1"/>
          </p:cNvSpPr>
          <p:nvPr>
            <p:ph type="body" sz="quarter" idx="21" hasCustomPrompt="1"/>
          </p:nvPr>
        </p:nvSpPr>
        <p:spPr>
          <a:xfrm>
            <a:off x="3701925" y="4917613"/>
            <a:ext cx="1917609" cy="452022"/>
          </a:xfrm>
        </p:spPr>
        <p:txBody>
          <a:bodyPr/>
          <a:lstStyle>
            <a:lvl1pPr>
              <a:defRPr sz="2800" b="0" i="0">
                <a:solidFill>
                  <a:schemeClr val="accent4"/>
                </a:solidFill>
                <a:latin typeface="Poppins SemiBold"/>
                <a:cs typeface="Poppins" pitchFamily="2" charset="77"/>
              </a:defRPr>
            </a:lvl1pPr>
          </a:lstStyle>
          <a:p>
            <a:pPr lvl="0"/>
            <a:r>
              <a:rPr lang="en-US"/>
              <a:t>$100,000</a:t>
            </a:r>
          </a:p>
        </p:txBody>
      </p:sp>
      <p:sp>
        <p:nvSpPr>
          <p:cNvPr id="18" name="Text Placeholder 32">
            <a:extLst>
              <a:ext uri="{FF2B5EF4-FFF2-40B4-BE49-F238E27FC236}">
                <a16:creationId xmlns:a16="http://schemas.microsoft.com/office/drawing/2014/main" id="{3512AD53-106C-1E86-C3AA-F5BE24131C0B}"/>
              </a:ext>
            </a:extLst>
          </p:cNvPr>
          <p:cNvSpPr>
            <a:spLocks noGrp="1"/>
          </p:cNvSpPr>
          <p:nvPr>
            <p:ph type="body" sz="quarter" idx="22" hasCustomPrompt="1"/>
          </p:nvPr>
        </p:nvSpPr>
        <p:spPr>
          <a:xfrm>
            <a:off x="1080023" y="4917613"/>
            <a:ext cx="1917609" cy="452022"/>
          </a:xfrm>
        </p:spPr>
        <p:txBody>
          <a:bodyPr/>
          <a:lstStyle>
            <a:lvl1pPr>
              <a:defRPr sz="2800" b="0" i="0">
                <a:solidFill>
                  <a:schemeClr val="accent4"/>
                </a:solidFill>
                <a:latin typeface="Poppins SemiBold"/>
                <a:cs typeface="Poppins" pitchFamily="2" charset="77"/>
              </a:defRPr>
            </a:lvl1pPr>
          </a:lstStyle>
          <a:p>
            <a:pPr lvl="0"/>
            <a:r>
              <a:rPr lang="en-US"/>
              <a:t>$100,000</a:t>
            </a:r>
          </a:p>
        </p:txBody>
      </p:sp>
    </p:spTree>
    <p:extLst>
      <p:ext uri="{BB962C8B-B14F-4D97-AF65-F5344CB8AC3E}">
        <p14:creationId xmlns:p14="http://schemas.microsoft.com/office/powerpoint/2010/main" val="3426734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Layout - heading + timeline (by quarter) + descprition blue">
    <p:spTree>
      <p:nvGrpSpPr>
        <p:cNvPr id="1" name=""/>
        <p:cNvGrpSpPr/>
        <p:nvPr/>
      </p:nvGrpSpPr>
      <p:grpSpPr>
        <a:xfrm>
          <a:off x="0" y="0"/>
          <a:ext cx="0" cy="0"/>
          <a:chOff x="0" y="0"/>
          <a:chExt cx="0" cy="0"/>
        </a:xfrm>
      </p:grpSpPr>
      <p:sp>
        <p:nvSpPr>
          <p:cNvPr id="62" name="Rounded Rectangle 61">
            <a:extLst>
              <a:ext uri="{FF2B5EF4-FFF2-40B4-BE49-F238E27FC236}">
                <a16:creationId xmlns:a16="http://schemas.microsoft.com/office/drawing/2014/main" id="{B32CB9E0-3AEF-19E4-E9D3-5554F291719E}"/>
              </a:ext>
            </a:extLst>
          </p:cNvPr>
          <p:cNvSpPr/>
          <p:nvPr/>
        </p:nvSpPr>
        <p:spPr>
          <a:xfrm>
            <a:off x="3527878" y="1741776"/>
            <a:ext cx="2251533" cy="1435493"/>
          </a:xfrm>
          <a:prstGeom prst="roundRect">
            <a:avLst>
              <a:gd name="adj" fmla="val 11919"/>
            </a:avLst>
          </a:prstGeom>
          <a:solidFill>
            <a:srgbClr val="0A60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A4387"/>
              </a:solidFill>
            </a:endParaRPr>
          </a:p>
        </p:txBody>
      </p:sp>
      <p:sp>
        <p:nvSpPr>
          <p:cNvPr id="63" name="Rounded Rectangle 62">
            <a:extLst>
              <a:ext uri="{FF2B5EF4-FFF2-40B4-BE49-F238E27FC236}">
                <a16:creationId xmlns:a16="http://schemas.microsoft.com/office/drawing/2014/main" id="{15C04C13-3319-E4A0-8E6F-3B951150B92C}"/>
              </a:ext>
            </a:extLst>
          </p:cNvPr>
          <p:cNvSpPr/>
          <p:nvPr/>
        </p:nvSpPr>
        <p:spPr>
          <a:xfrm>
            <a:off x="6575878" y="1741776"/>
            <a:ext cx="2251533" cy="1435493"/>
          </a:xfrm>
          <a:prstGeom prst="roundRect">
            <a:avLst>
              <a:gd name="adj" fmla="val 11919"/>
            </a:avLst>
          </a:prstGeom>
          <a:solidFill>
            <a:srgbClr val="0A4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ounded Rectangle 1023">
            <a:extLst>
              <a:ext uri="{FF2B5EF4-FFF2-40B4-BE49-F238E27FC236}">
                <a16:creationId xmlns:a16="http://schemas.microsoft.com/office/drawing/2014/main" id="{0FA836E4-0C2F-B58D-D5C3-50AF924E5333}"/>
              </a:ext>
            </a:extLst>
          </p:cNvPr>
          <p:cNvSpPr/>
          <p:nvPr/>
        </p:nvSpPr>
        <p:spPr>
          <a:xfrm>
            <a:off x="9526896" y="1741776"/>
            <a:ext cx="2251533" cy="1435493"/>
          </a:xfrm>
          <a:prstGeom prst="roundRect">
            <a:avLst>
              <a:gd name="adj" fmla="val 1191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ounded Rectangle 1041">
            <a:extLst>
              <a:ext uri="{FF2B5EF4-FFF2-40B4-BE49-F238E27FC236}">
                <a16:creationId xmlns:a16="http://schemas.microsoft.com/office/drawing/2014/main" id="{6B79DE3B-2F38-CE37-9940-B4BB2387C518}"/>
              </a:ext>
            </a:extLst>
          </p:cNvPr>
          <p:cNvSpPr/>
          <p:nvPr/>
        </p:nvSpPr>
        <p:spPr>
          <a:xfrm>
            <a:off x="3536877" y="2951403"/>
            <a:ext cx="2251533" cy="2900301"/>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ounded Rectangle 1042">
            <a:extLst>
              <a:ext uri="{FF2B5EF4-FFF2-40B4-BE49-F238E27FC236}">
                <a16:creationId xmlns:a16="http://schemas.microsoft.com/office/drawing/2014/main" id="{86F5C89E-BC2E-9F2D-B9BC-591A69FF57DE}"/>
              </a:ext>
            </a:extLst>
          </p:cNvPr>
          <p:cNvSpPr/>
          <p:nvPr/>
        </p:nvSpPr>
        <p:spPr>
          <a:xfrm>
            <a:off x="6581735" y="2951403"/>
            <a:ext cx="2251533" cy="2900301"/>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ounded Rectangle 1043">
            <a:extLst>
              <a:ext uri="{FF2B5EF4-FFF2-40B4-BE49-F238E27FC236}">
                <a16:creationId xmlns:a16="http://schemas.microsoft.com/office/drawing/2014/main" id="{FBFC4CC1-A05A-4302-4F89-3E7C01C71267}"/>
              </a:ext>
            </a:extLst>
          </p:cNvPr>
          <p:cNvSpPr/>
          <p:nvPr/>
        </p:nvSpPr>
        <p:spPr>
          <a:xfrm>
            <a:off x="9526896" y="2951403"/>
            <a:ext cx="2251533" cy="2900301"/>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5B8D60D1-4B99-ADC9-DC40-FFD6745C6A80}"/>
              </a:ext>
            </a:extLst>
          </p:cNvPr>
          <p:cNvSpPr/>
          <p:nvPr/>
        </p:nvSpPr>
        <p:spPr>
          <a:xfrm>
            <a:off x="576860" y="1741776"/>
            <a:ext cx="2251533" cy="1435493"/>
          </a:xfrm>
          <a:prstGeom prst="roundRect">
            <a:avLst>
              <a:gd name="adj" fmla="val 11919"/>
            </a:avLst>
          </a:prstGeom>
          <a:solidFill>
            <a:srgbClr val="0B7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25" name="Rounded Rectangle 1024">
            <a:extLst>
              <a:ext uri="{FF2B5EF4-FFF2-40B4-BE49-F238E27FC236}">
                <a16:creationId xmlns:a16="http://schemas.microsoft.com/office/drawing/2014/main" id="{61ADF40E-E17B-8B8B-46F3-3CC55CCB1976}"/>
              </a:ext>
            </a:extLst>
          </p:cNvPr>
          <p:cNvSpPr/>
          <p:nvPr/>
        </p:nvSpPr>
        <p:spPr>
          <a:xfrm>
            <a:off x="576860" y="2951403"/>
            <a:ext cx="2251533" cy="2900301"/>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FFA53C50-2215-439E-4D63-3D2BF04F987B}"/>
              </a:ext>
            </a:extLst>
          </p:cNvPr>
          <p:cNvCxnSpPr>
            <a:cxnSpLocks/>
            <a:stCxn id="17" idx="3"/>
          </p:cNvCxnSpPr>
          <p:nvPr/>
        </p:nvCxnSpPr>
        <p:spPr>
          <a:xfrm>
            <a:off x="919831" y="2951403"/>
            <a:ext cx="10972814"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C9B9E0A-B779-E123-937F-A52113C9CBE0}"/>
              </a:ext>
            </a:extLst>
          </p:cNvPr>
          <p:cNvSpPr>
            <a:spLocks noGrp="1"/>
          </p:cNvSpPr>
          <p:nvPr>
            <p:ph type="title" hasCustomPrompt="1"/>
          </p:nvPr>
        </p:nvSpPr>
        <p:spPr/>
        <p:txBody>
          <a:bodyPr>
            <a:noAutofit/>
          </a:bodyPr>
          <a:lstStyle>
            <a:lvl1pPr algn="ctr">
              <a:defRPr/>
            </a:lvl1pPr>
          </a:lstStyle>
          <a:p>
            <a:r>
              <a:rPr lang="en-US"/>
              <a:t>Replace with title in sentence case</a:t>
            </a:r>
          </a:p>
        </p:txBody>
      </p:sp>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14" name="Rounded Rectangle 13">
            <a:extLst>
              <a:ext uri="{FF2B5EF4-FFF2-40B4-BE49-F238E27FC236}">
                <a16:creationId xmlns:a16="http://schemas.microsoft.com/office/drawing/2014/main" id="{B99E415C-BA61-F5FE-2BC8-04D6676C5200}"/>
              </a:ext>
            </a:extLst>
          </p:cNvPr>
          <p:cNvSpPr/>
          <p:nvPr/>
        </p:nvSpPr>
        <p:spPr>
          <a:xfrm rot="18900000">
            <a:off x="1539271" y="2791691"/>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5E52C2-4294-4E5F-BF22-2FF75E2CF77C}"/>
              </a:ext>
            </a:extLst>
          </p:cNvPr>
          <p:cNvSpPr txBox="1"/>
          <p:nvPr/>
        </p:nvSpPr>
        <p:spPr>
          <a:xfrm>
            <a:off x="1473116" y="2843680"/>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Feb</a:t>
            </a:r>
          </a:p>
        </p:txBody>
      </p:sp>
      <p:sp>
        <p:nvSpPr>
          <p:cNvPr id="16" name="Rounded Rectangle 15">
            <a:extLst>
              <a:ext uri="{FF2B5EF4-FFF2-40B4-BE49-F238E27FC236}">
                <a16:creationId xmlns:a16="http://schemas.microsoft.com/office/drawing/2014/main" id="{E1476C2C-57C7-4BEF-2546-B0ECAC5CB318}"/>
              </a:ext>
            </a:extLst>
          </p:cNvPr>
          <p:cNvSpPr/>
          <p:nvPr/>
        </p:nvSpPr>
        <p:spPr>
          <a:xfrm rot="18900000">
            <a:off x="534254" y="2791692"/>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A34DD1-30CC-8837-557E-1C2071D1483B}"/>
              </a:ext>
            </a:extLst>
          </p:cNvPr>
          <p:cNvSpPr txBox="1"/>
          <p:nvPr/>
        </p:nvSpPr>
        <p:spPr>
          <a:xfrm>
            <a:off x="468099" y="2843681"/>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Jan</a:t>
            </a:r>
          </a:p>
        </p:txBody>
      </p:sp>
      <p:sp>
        <p:nvSpPr>
          <p:cNvPr id="18" name="Rounded Rectangle 17">
            <a:extLst>
              <a:ext uri="{FF2B5EF4-FFF2-40B4-BE49-F238E27FC236}">
                <a16:creationId xmlns:a16="http://schemas.microsoft.com/office/drawing/2014/main" id="{BA68677A-958A-5A1F-A9F5-8EF8179A1918}"/>
              </a:ext>
            </a:extLst>
          </p:cNvPr>
          <p:cNvSpPr/>
          <p:nvPr/>
        </p:nvSpPr>
        <p:spPr>
          <a:xfrm rot="18900000">
            <a:off x="2565237" y="2791694"/>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770BEB6-0D55-D129-EE5D-F5C654F24402}"/>
              </a:ext>
            </a:extLst>
          </p:cNvPr>
          <p:cNvSpPr txBox="1"/>
          <p:nvPr/>
        </p:nvSpPr>
        <p:spPr>
          <a:xfrm>
            <a:off x="2499082" y="2843683"/>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Mar</a:t>
            </a:r>
          </a:p>
        </p:txBody>
      </p:sp>
      <p:sp>
        <p:nvSpPr>
          <p:cNvPr id="20" name="Rounded Rectangle 19">
            <a:extLst>
              <a:ext uri="{FF2B5EF4-FFF2-40B4-BE49-F238E27FC236}">
                <a16:creationId xmlns:a16="http://schemas.microsoft.com/office/drawing/2014/main" id="{173A29BD-83A6-54FF-2560-C4720D4A9645}"/>
              </a:ext>
            </a:extLst>
          </p:cNvPr>
          <p:cNvSpPr/>
          <p:nvPr/>
        </p:nvSpPr>
        <p:spPr>
          <a:xfrm rot="18900000">
            <a:off x="3483755" y="2791695"/>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7FBE8E2-CC8B-00C0-E0D1-31A798D3283B}"/>
              </a:ext>
            </a:extLst>
          </p:cNvPr>
          <p:cNvSpPr txBox="1"/>
          <p:nvPr/>
        </p:nvSpPr>
        <p:spPr>
          <a:xfrm>
            <a:off x="3417600" y="2843684"/>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Apr</a:t>
            </a:r>
          </a:p>
        </p:txBody>
      </p:sp>
      <p:sp>
        <p:nvSpPr>
          <p:cNvPr id="22" name="Rounded Rectangle 21">
            <a:extLst>
              <a:ext uri="{FF2B5EF4-FFF2-40B4-BE49-F238E27FC236}">
                <a16:creationId xmlns:a16="http://schemas.microsoft.com/office/drawing/2014/main" id="{510361CB-DD09-D7FE-64FE-F01642A51BEF}"/>
              </a:ext>
            </a:extLst>
          </p:cNvPr>
          <p:cNvSpPr/>
          <p:nvPr/>
        </p:nvSpPr>
        <p:spPr>
          <a:xfrm rot="18900000">
            <a:off x="4497010" y="2791696"/>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A5E0CE8-39BF-7443-C965-6DFF9F599A16}"/>
              </a:ext>
            </a:extLst>
          </p:cNvPr>
          <p:cNvSpPr txBox="1"/>
          <p:nvPr/>
        </p:nvSpPr>
        <p:spPr>
          <a:xfrm>
            <a:off x="4430855" y="2843685"/>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May</a:t>
            </a:r>
          </a:p>
        </p:txBody>
      </p:sp>
      <p:sp>
        <p:nvSpPr>
          <p:cNvPr id="26" name="Rounded Rectangle 25">
            <a:extLst>
              <a:ext uri="{FF2B5EF4-FFF2-40B4-BE49-F238E27FC236}">
                <a16:creationId xmlns:a16="http://schemas.microsoft.com/office/drawing/2014/main" id="{BB3DA19D-2996-9350-CE49-5BA2A8F90436}"/>
              </a:ext>
            </a:extLst>
          </p:cNvPr>
          <p:cNvSpPr/>
          <p:nvPr/>
        </p:nvSpPr>
        <p:spPr>
          <a:xfrm rot="18900000">
            <a:off x="5510264" y="2791697"/>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33FC6EC-2AFE-9250-B292-E723C63278CF}"/>
              </a:ext>
            </a:extLst>
          </p:cNvPr>
          <p:cNvSpPr txBox="1"/>
          <p:nvPr/>
        </p:nvSpPr>
        <p:spPr>
          <a:xfrm>
            <a:off x="5444109" y="2843686"/>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Jun</a:t>
            </a:r>
          </a:p>
        </p:txBody>
      </p:sp>
      <p:sp>
        <p:nvSpPr>
          <p:cNvPr id="31" name="Rounded Rectangle 30">
            <a:extLst>
              <a:ext uri="{FF2B5EF4-FFF2-40B4-BE49-F238E27FC236}">
                <a16:creationId xmlns:a16="http://schemas.microsoft.com/office/drawing/2014/main" id="{51598ECF-C8C3-CF38-8107-54C4AECB5A2D}"/>
              </a:ext>
            </a:extLst>
          </p:cNvPr>
          <p:cNvSpPr/>
          <p:nvPr/>
        </p:nvSpPr>
        <p:spPr>
          <a:xfrm rot="18900000">
            <a:off x="6527637" y="2791698"/>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66D8152-381C-EEEC-3AE3-D46EEDB59F6D}"/>
              </a:ext>
            </a:extLst>
          </p:cNvPr>
          <p:cNvSpPr txBox="1"/>
          <p:nvPr/>
        </p:nvSpPr>
        <p:spPr>
          <a:xfrm>
            <a:off x="6461482" y="2843687"/>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Jul</a:t>
            </a:r>
          </a:p>
        </p:txBody>
      </p:sp>
      <p:sp>
        <p:nvSpPr>
          <p:cNvPr id="33" name="Rounded Rectangle 32">
            <a:extLst>
              <a:ext uri="{FF2B5EF4-FFF2-40B4-BE49-F238E27FC236}">
                <a16:creationId xmlns:a16="http://schemas.microsoft.com/office/drawing/2014/main" id="{382CA8EE-BB85-5730-4AE5-BD84900DEC59}"/>
              </a:ext>
            </a:extLst>
          </p:cNvPr>
          <p:cNvSpPr/>
          <p:nvPr/>
        </p:nvSpPr>
        <p:spPr>
          <a:xfrm rot="18900000">
            <a:off x="7549128" y="2791699"/>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A8ADFAC-36FD-DE62-5E4B-3ACA1017FF84}"/>
              </a:ext>
            </a:extLst>
          </p:cNvPr>
          <p:cNvSpPr txBox="1"/>
          <p:nvPr/>
        </p:nvSpPr>
        <p:spPr>
          <a:xfrm>
            <a:off x="7482973" y="2843688"/>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Aug</a:t>
            </a:r>
          </a:p>
        </p:txBody>
      </p:sp>
      <p:sp>
        <p:nvSpPr>
          <p:cNvPr id="35" name="Rounded Rectangle 34">
            <a:extLst>
              <a:ext uri="{FF2B5EF4-FFF2-40B4-BE49-F238E27FC236}">
                <a16:creationId xmlns:a16="http://schemas.microsoft.com/office/drawing/2014/main" id="{CC0E8645-920F-5C76-68DC-E5D121DC6289}"/>
              </a:ext>
            </a:extLst>
          </p:cNvPr>
          <p:cNvSpPr/>
          <p:nvPr/>
        </p:nvSpPr>
        <p:spPr>
          <a:xfrm rot="18900000">
            <a:off x="8554144" y="2799172"/>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D9AFDB1-E7DE-C5BB-0533-510AE9911058}"/>
              </a:ext>
            </a:extLst>
          </p:cNvPr>
          <p:cNvSpPr txBox="1"/>
          <p:nvPr/>
        </p:nvSpPr>
        <p:spPr>
          <a:xfrm>
            <a:off x="8487989" y="2851161"/>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Sep</a:t>
            </a:r>
          </a:p>
        </p:txBody>
      </p:sp>
      <p:sp>
        <p:nvSpPr>
          <p:cNvPr id="41" name="Rounded Rectangle 40">
            <a:extLst>
              <a:ext uri="{FF2B5EF4-FFF2-40B4-BE49-F238E27FC236}">
                <a16:creationId xmlns:a16="http://schemas.microsoft.com/office/drawing/2014/main" id="{C238ACE0-5C00-6036-8B2F-A6F0308A6F39}"/>
              </a:ext>
            </a:extLst>
          </p:cNvPr>
          <p:cNvSpPr/>
          <p:nvPr/>
        </p:nvSpPr>
        <p:spPr>
          <a:xfrm rot="18900000">
            <a:off x="9464350" y="2799173"/>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B1A871-AB68-8F64-5312-AD65A411E9F9}"/>
              </a:ext>
            </a:extLst>
          </p:cNvPr>
          <p:cNvSpPr txBox="1"/>
          <p:nvPr/>
        </p:nvSpPr>
        <p:spPr>
          <a:xfrm>
            <a:off x="9398195" y="2851162"/>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Oct</a:t>
            </a:r>
          </a:p>
        </p:txBody>
      </p:sp>
      <p:sp>
        <p:nvSpPr>
          <p:cNvPr id="46" name="Rounded Rectangle 45">
            <a:extLst>
              <a:ext uri="{FF2B5EF4-FFF2-40B4-BE49-F238E27FC236}">
                <a16:creationId xmlns:a16="http://schemas.microsoft.com/office/drawing/2014/main" id="{9FE399DE-36ED-158E-E9B5-DF3F9A89D7E8}"/>
              </a:ext>
            </a:extLst>
          </p:cNvPr>
          <p:cNvSpPr/>
          <p:nvPr/>
        </p:nvSpPr>
        <p:spPr>
          <a:xfrm rot="18900000">
            <a:off x="10487807" y="2799174"/>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EBDC186-ACEA-BA33-9890-34A3990A6C70}"/>
              </a:ext>
            </a:extLst>
          </p:cNvPr>
          <p:cNvSpPr txBox="1"/>
          <p:nvPr/>
        </p:nvSpPr>
        <p:spPr>
          <a:xfrm>
            <a:off x="10421652" y="2851163"/>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Nov</a:t>
            </a:r>
          </a:p>
        </p:txBody>
      </p:sp>
      <p:sp>
        <p:nvSpPr>
          <p:cNvPr id="48" name="Rounded Rectangle 47">
            <a:extLst>
              <a:ext uri="{FF2B5EF4-FFF2-40B4-BE49-F238E27FC236}">
                <a16:creationId xmlns:a16="http://schemas.microsoft.com/office/drawing/2014/main" id="{D59933F4-34B9-006D-833F-A44A398E3F82}"/>
              </a:ext>
            </a:extLst>
          </p:cNvPr>
          <p:cNvSpPr/>
          <p:nvPr/>
        </p:nvSpPr>
        <p:spPr>
          <a:xfrm rot="18900000">
            <a:off x="11507068" y="2799175"/>
            <a:ext cx="319423" cy="319423"/>
          </a:xfrm>
          <a:prstGeom prst="roundRect">
            <a:avLst>
              <a:gd name="adj" fmla="val 10009"/>
            </a:avLst>
          </a:prstGeom>
          <a:solidFill>
            <a:schemeClr val="bg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2F27E40-E3D4-8008-4E2E-DEA926B6F360}"/>
              </a:ext>
            </a:extLst>
          </p:cNvPr>
          <p:cNvSpPr txBox="1"/>
          <p:nvPr/>
        </p:nvSpPr>
        <p:spPr>
          <a:xfrm>
            <a:off x="11440913" y="2851164"/>
            <a:ext cx="451732" cy="215444"/>
          </a:xfrm>
          <a:prstGeom prst="rect">
            <a:avLst/>
          </a:prstGeom>
          <a:noFill/>
        </p:spPr>
        <p:txBody>
          <a:bodyPr wrap="square" rtlCol="0">
            <a:spAutoFit/>
          </a:bodyPr>
          <a:lstStyle/>
          <a:p>
            <a:pPr algn="ctr"/>
            <a:r>
              <a:rPr lang="en-US" sz="800" b="0" i="0">
                <a:solidFill>
                  <a:schemeClr val="tx1"/>
                </a:solidFill>
                <a:latin typeface="Poppins SemiBold"/>
                <a:cs typeface="Poppins" pitchFamily="2" charset="77"/>
              </a:rPr>
              <a:t>Dec</a:t>
            </a:r>
          </a:p>
        </p:txBody>
      </p:sp>
      <p:sp>
        <p:nvSpPr>
          <p:cNvPr id="1046" name="Text Placeholder 1045">
            <a:extLst>
              <a:ext uri="{FF2B5EF4-FFF2-40B4-BE49-F238E27FC236}">
                <a16:creationId xmlns:a16="http://schemas.microsoft.com/office/drawing/2014/main" id="{EFCE4A43-6174-4869-4131-8E7EED16553B}"/>
              </a:ext>
            </a:extLst>
          </p:cNvPr>
          <p:cNvSpPr>
            <a:spLocks noGrp="1"/>
          </p:cNvSpPr>
          <p:nvPr>
            <p:ph type="body" sz="quarter" idx="13" hasCustomPrompt="1"/>
          </p:nvPr>
        </p:nvSpPr>
        <p:spPr>
          <a:xfrm>
            <a:off x="774991" y="3410198"/>
            <a:ext cx="1825625" cy="2255838"/>
          </a:xfrm>
        </p:spPr>
        <p:txBody>
          <a:bodyPr>
            <a:noAutofit/>
          </a:bodyPr>
          <a:lstStyle>
            <a:lvl1pPr marL="228600" indent="-228600">
              <a:lnSpc>
                <a:spcPct val="100000"/>
              </a:lnSpc>
              <a:buClr>
                <a:schemeClr val="tx1"/>
              </a:buClr>
              <a:buFont typeface="+mj-lt"/>
              <a:buAutoNum type="alphaUcPeriod"/>
              <a:defRPr sz="1200" b="0" i="0">
                <a:latin typeface="Noto Sans" panose="020B0502040504020204" pitchFamily="34" charset="0"/>
                <a:ea typeface="Noto Sans" panose="020B0502040504020204" pitchFamily="34" charset="0"/>
                <a:cs typeface="Noto Sans"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1047" name="Text Placeholder 1045">
            <a:extLst>
              <a:ext uri="{FF2B5EF4-FFF2-40B4-BE49-F238E27FC236}">
                <a16:creationId xmlns:a16="http://schemas.microsoft.com/office/drawing/2014/main" id="{94008277-CEE8-0E60-6393-38BB00978C7A}"/>
              </a:ext>
            </a:extLst>
          </p:cNvPr>
          <p:cNvSpPr>
            <a:spLocks noGrp="1"/>
          </p:cNvSpPr>
          <p:nvPr>
            <p:ph type="body" sz="quarter" idx="14" hasCustomPrompt="1"/>
          </p:nvPr>
        </p:nvSpPr>
        <p:spPr>
          <a:xfrm>
            <a:off x="3753861" y="3410198"/>
            <a:ext cx="1825625" cy="2255838"/>
          </a:xfrm>
        </p:spPr>
        <p:txBody>
          <a:bodyPr>
            <a:noAutofit/>
          </a:bodyPr>
          <a:lstStyle>
            <a:lvl1pPr marL="228600" indent="-228600">
              <a:lnSpc>
                <a:spcPct val="100000"/>
              </a:lnSpc>
              <a:buClr>
                <a:schemeClr val="tx1"/>
              </a:buClr>
              <a:buFont typeface="+mj-lt"/>
              <a:buAutoNum type="alphaUcPeriod"/>
              <a:defRPr sz="1200" b="0" i="0">
                <a:latin typeface="Noto Sans" panose="020B0502040504020204" pitchFamily="34" charset="0"/>
                <a:ea typeface="Noto Sans" panose="020B0502040504020204" pitchFamily="34" charset="0"/>
                <a:cs typeface="Noto Sans"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1048" name="Text Placeholder 1045">
            <a:extLst>
              <a:ext uri="{FF2B5EF4-FFF2-40B4-BE49-F238E27FC236}">
                <a16:creationId xmlns:a16="http://schemas.microsoft.com/office/drawing/2014/main" id="{09106D0F-68BD-1FA3-9DE2-E937E2D02E6D}"/>
              </a:ext>
            </a:extLst>
          </p:cNvPr>
          <p:cNvSpPr>
            <a:spLocks noGrp="1"/>
          </p:cNvSpPr>
          <p:nvPr>
            <p:ph type="body" sz="quarter" idx="15" hasCustomPrompt="1"/>
          </p:nvPr>
        </p:nvSpPr>
        <p:spPr>
          <a:xfrm>
            <a:off x="6789292" y="3410198"/>
            <a:ext cx="1825625" cy="2255838"/>
          </a:xfrm>
        </p:spPr>
        <p:txBody>
          <a:bodyPr>
            <a:noAutofit/>
          </a:bodyPr>
          <a:lstStyle>
            <a:lvl1pPr marL="228600" indent="-228600">
              <a:lnSpc>
                <a:spcPct val="100000"/>
              </a:lnSpc>
              <a:buClr>
                <a:schemeClr val="tx1"/>
              </a:buClr>
              <a:buFont typeface="+mj-lt"/>
              <a:buAutoNum type="alphaUcPeriod"/>
              <a:defRPr sz="1200" b="0" i="0">
                <a:latin typeface="Noto Sans" panose="020B0502040504020204" pitchFamily="34" charset="0"/>
                <a:ea typeface="Noto Sans" panose="020B0502040504020204" pitchFamily="34" charset="0"/>
                <a:cs typeface="Noto Sans"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1049" name="Text Placeholder 1045">
            <a:extLst>
              <a:ext uri="{FF2B5EF4-FFF2-40B4-BE49-F238E27FC236}">
                <a16:creationId xmlns:a16="http://schemas.microsoft.com/office/drawing/2014/main" id="{244C17A0-BAD6-264E-1F3A-E199E5AC430E}"/>
              </a:ext>
            </a:extLst>
          </p:cNvPr>
          <p:cNvSpPr>
            <a:spLocks noGrp="1"/>
          </p:cNvSpPr>
          <p:nvPr>
            <p:ph type="body" sz="quarter" idx="16" hasCustomPrompt="1"/>
          </p:nvPr>
        </p:nvSpPr>
        <p:spPr>
          <a:xfrm>
            <a:off x="9734705" y="3410198"/>
            <a:ext cx="1825625" cy="2255838"/>
          </a:xfrm>
        </p:spPr>
        <p:txBody>
          <a:bodyPr>
            <a:noAutofit/>
          </a:bodyPr>
          <a:lstStyle>
            <a:lvl1pPr marL="228600" indent="-228600">
              <a:lnSpc>
                <a:spcPct val="100000"/>
              </a:lnSpc>
              <a:buClr>
                <a:schemeClr val="tx1"/>
              </a:buClr>
              <a:buFont typeface="+mj-lt"/>
              <a:buAutoNum type="alphaUcPeriod"/>
              <a:defRPr sz="1200" b="0" i="0">
                <a:latin typeface="Noto Sans" panose="020B0502040504020204" pitchFamily="34" charset="0"/>
                <a:ea typeface="Noto Sans" panose="020B0502040504020204" pitchFamily="34" charset="0"/>
                <a:cs typeface="Noto Sans"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1050" name="TextBox 1049">
            <a:extLst>
              <a:ext uri="{FF2B5EF4-FFF2-40B4-BE49-F238E27FC236}">
                <a16:creationId xmlns:a16="http://schemas.microsoft.com/office/drawing/2014/main" id="{D333BE39-16B5-D692-EB10-E022A977B3E4}"/>
              </a:ext>
            </a:extLst>
          </p:cNvPr>
          <p:cNvSpPr txBox="1"/>
          <p:nvPr/>
        </p:nvSpPr>
        <p:spPr>
          <a:xfrm>
            <a:off x="1363657" y="2098915"/>
            <a:ext cx="648292" cy="400110"/>
          </a:xfrm>
          <a:prstGeom prst="rect">
            <a:avLst/>
          </a:prstGeom>
          <a:noFill/>
        </p:spPr>
        <p:txBody>
          <a:bodyPr wrap="square" rtlCol="0">
            <a:spAutoFit/>
          </a:bodyPr>
          <a:lstStyle/>
          <a:p>
            <a:pPr algn="ctr"/>
            <a:r>
              <a:rPr lang="en-US" sz="2000" b="0" i="0">
                <a:solidFill>
                  <a:schemeClr val="bg1"/>
                </a:solidFill>
                <a:latin typeface="Poppins SemiBold"/>
                <a:cs typeface="Poppins" pitchFamily="2" charset="77"/>
              </a:rPr>
              <a:t>Q1</a:t>
            </a:r>
          </a:p>
        </p:txBody>
      </p:sp>
      <p:sp>
        <p:nvSpPr>
          <p:cNvPr id="1051" name="TextBox 1050">
            <a:extLst>
              <a:ext uri="{FF2B5EF4-FFF2-40B4-BE49-F238E27FC236}">
                <a16:creationId xmlns:a16="http://schemas.microsoft.com/office/drawing/2014/main" id="{5F7B0C3B-DCD7-0D79-C89B-4640AF591A6B}"/>
              </a:ext>
            </a:extLst>
          </p:cNvPr>
          <p:cNvSpPr txBox="1"/>
          <p:nvPr/>
        </p:nvSpPr>
        <p:spPr>
          <a:xfrm>
            <a:off x="4335457" y="2098915"/>
            <a:ext cx="648292" cy="400110"/>
          </a:xfrm>
          <a:prstGeom prst="rect">
            <a:avLst/>
          </a:prstGeom>
          <a:noFill/>
        </p:spPr>
        <p:txBody>
          <a:bodyPr wrap="square" rtlCol="0">
            <a:spAutoFit/>
          </a:bodyPr>
          <a:lstStyle/>
          <a:p>
            <a:pPr algn="ctr"/>
            <a:r>
              <a:rPr lang="en-US" sz="2000" b="0" i="0">
                <a:solidFill>
                  <a:schemeClr val="bg1"/>
                </a:solidFill>
                <a:latin typeface="Poppins SemiBold"/>
                <a:cs typeface="Poppins" pitchFamily="2" charset="77"/>
              </a:rPr>
              <a:t>Q2</a:t>
            </a:r>
          </a:p>
        </p:txBody>
      </p:sp>
      <p:sp>
        <p:nvSpPr>
          <p:cNvPr id="1052" name="TextBox 1051">
            <a:extLst>
              <a:ext uri="{FF2B5EF4-FFF2-40B4-BE49-F238E27FC236}">
                <a16:creationId xmlns:a16="http://schemas.microsoft.com/office/drawing/2014/main" id="{B5915422-56FE-97DF-009E-7C3C4553DFA2}"/>
              </a:ext>
            </a:extLst>
          </p:cNvPr>
          <p:cNvSpPr txBox="1"/>
          <p:nvPr/>
        </p:nvSpPr>
        <p:spPr>
          <a:xfrm>
            <a:off x="7380409" y="2098915"/>
            <a:ext cx="648292" cy="400110"/>
          </a:xfrm>
          <a:prstGeom prst="rect">
            <a:avLst/>
          </a:prstGeom>
          <a:noFill/>
        </p:spPr>
        <p:txBody>
          <a:bodyPr wrap="square" rtlCol="0">
            <a:spAutoFit/>
          </a:bodyPr>
          <a:lstStyle/>
          <a:p>
            <a:pPr algn="ctr"/>
            <a:r>
              <a:rPr lang="en-US" sz="2000" b="0" i="0">
                <a:solidFill>
                  <a:schemeClr val="bg1"/>
                </a:solidFill>
                <a:latin typeface="Poppins SemiBold"/>
                <a:cs typeface="Poppins" pitchFamily="2" charset="77"/>
              </a:rPr>
              <a:t>Q3</a:t>
            </a:r>
          </a:p>
        </p:txBody>
      </p:sp>
      <p:sp>
        <p:nvSpPr>
          <p:cNvPr id="1053" name="TextBox 1052">
            <a:extLst>
              <a:ext uri="{FF2B5EF4-FFF2-40B4-BE49-F238E27FC236}">
                <a16:creationId xmlns:a16="http://schemas.microsoft.com/office/drawing/2014/main" id="{A6EFFF0C-2458-5170-7289-A1922949E0C8}"/>
              </a:ext>
            </a:extLst>
          </p:cNvPr>
          <p:cNvSpPr txBox="1"/>
          <p:nvPr/>
        </p:nvSpPr>
        <p:spPr>
          <a:xfrm>
            <a:off x="10333921" y="2098915"/>
            <a:ext cx="648292" cy="400110"/>
          </a:xfrm>
          <a:prstGeom prst="rect">
            <a:avLst/>
          </a:prstGeom>
          <a:noFill/>
        </p:spPr>
        <p:txBody>
          <a:bodyPr wrap="square" rtlCol="0">
            <a:spAutoFit/>
          </a:bodyPr>
          <a:lstStyle/>
          <a:p>
            <a:pPr algn="ctr"/>
            <a:r>
              <a:rPr lang="en-US" sz="2000" b="0" i="0">
                <a:solidFill>
                  <a:schemeClr val="bg1"/>
                </a:solidFill>
                <a:latin typeface="Poppins SemiBold"/>
                <a:cs typeface="Poppins" pitchFamily="2" charset="77"/>
              </a:rPr>
              <a:t>Q4</a:t>
            </a:r>
          </a:p>
        </p:txBody>
      </p:sp>
    </p:spTree>
    <p:extLst>
      <p:ext uri="{BB962C8B-B14F-4D97-AF65-F5344CB8AC3E}">
        <p14:creationId xmlns:p14="http://schemas.microsoft.com/office/powerpoint/2010/main" val="34719949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Layout - heading + title / descprition card 01 blue (4)">
    <p:spTree>
      <p:nvGrpSpPr>
        <p:cNvPr id="1" name=""/>
        <p:cNvGrpSpPr/>
        <p:nvPr/>
      </p:nvGrpSpPr>
      <p:grpSpPr>
        <a:xfrm>
          <a:off x="0" y="0"/>
          <a:ext cx="0" cy="0"/>
          <a:chOff x="0" y="0"/>
          <a:chExt cx="0" cy="0"/>
        </a:xfrm>
      </p:grpSpPr>
      <p:sp>
        <p:nvSpPr>
          <p:cNvPr id="62" name="Rounded Rectangle 61">
            <a:extLst>
              <a:ext uri="{FF2B5EF4-FFF2-40B4-BE49-F238E27FC236}">
                <a16:creationId xmlns:a16="http://schemas.microsoft.com/office/drawing/2014/main" id="{B32CB9E0-3AEF-19E4-E9D3-5554F291719E}"/>
              </a:ext>
            </a:extLst>
          </p:cNvPr>
          <p:cNvSpPr/>
          <p:nvPr/>
        </p:nvSpPr>
        <p:spPr>
          <a:xfrm>
            <a:off x="3527878" y="1741776"/>
            <a:ext cx="2251533" cy="1435493"/>
          </a:xfrm>
          <a:prstGeom prst="roundRect">
            <a:avLst>
              <a:gd name="adj" fmla="val 11919"/>
            </a:avLst>
          </a:prstGeom>
          <a:solidFill>
            <a:srgbClr val="0A60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A4387"/>
              </a:solidFill>
            </a:endParaRPr>
          </a:p>
        </p:txBody>
      </p:sp>
      <p:sp>
        <p:nvSpPr>
          <p:cNvPr id="63" name="Rounded Rectangle 62">
            <a:extLst>
              <a:ext uri="{FF2B5EF4-FFF2-40B4-BE49-F238E27FC236}">
                <a16:creationId xmlns:a16="http://schemas.microsoft.com/office/drawing/2014/main" id="{15C04C13-3319-E4A0-8E6F-3B951150B92C}"/>
              </a:ext>
            </a:extLst>
          </p:cNvPr>
          <p:cNvSpPr/>
          <p:nvPr/>
        </p:nvSpPr>
        <p:spPr>
          <a:xfrm>
            <a:off x="6575878" y="1741777"/>
            <a:ext cx="2251533" cy="1383054"/>
          </a:xfrm>
          <a:prstGeom prst="roundRect">
            <a:avLst>
              <a:gd name="adj" fmla="val 11919"/>
            </a:avLst>
          </a:prstGeom>
          <a:solidFill>
            <a:srgbClr val="0A4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ounded Rectangle 1023">
            <a:extLst>
              <a:ext uri="{FF2B5EF4-FFF2-40B4-BE49-F238E27FC236}">
                <a16:creationId xmlns:a16="http://schemas.microsoft.com/office/drawing/2014/main" id="{0FA836E4-0C2F-B58D-D5C3-50AF924E5333}"/>
              </a:ext>
            </a:extLst>
          </p:cNvPr>
          <p:cNvSpPr/>
          <p:nvPr/>
        </p:nvSpPr>
        <p:spPr>
          <a:xfrm>
            <a:off x="9526896" y="1741776"/>
            <a:ext cx="2251533" cy="1435493"/>
          </a:xfrm>
          <a:prstGeom prst="roundRect">
            <a:avLst>
              <a:gd name="adj" fmla="val 1191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ounded Rectangle 1041">
            <a:extLst>
              <a:ext uri="{FF2B5EF4-FFF2-40B4-BE49-F238E27FC236}">
                <a16:creationId xmlns:a16="http://schemas.microsoft.com/office/drawing/2014/main" id="{6B79DE3B-2F38-CE37-9940-B4BB2387C518}"/>
              </a:ext>
            </a:extLst>
          </p:cNvPr>
          <p:cNvSpPr/>
          <p:nvPr/>
        </p:nvSpPr>
        <p:spPr>
          <a:xfrm>
            <a:off x="3525501" y="2954003"/>
            <a:ext cx="2251533" cy="2770142"/>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ounded Rectangle 1042">
            <a:extLst>
              <a:ext uri="{FF2B5EF4-FFF2-40B4-BE49-F238E27FC236}">
                <a16:creationId xmlns:a16="http://schemas.microsoft.com/office/drawing/2014/main" id="{86F5C89E-BC2E-9F2D-B9BC-591A69FF57DE}"/>
              </a:ext>
            </a:extLst>
          </p:cNvPr>
          <p:cNvSpPr/>
          <p:nvPr/>
        </p:nvSpPr>
        <p:spPr>
          <a:xfrm>
            <a:off x="6575878" y="2951404"/>
            <a:ext cx="2251533" cy="2770142"/>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ounded Rectangle 1043">
            <a:extLst>
              <a:ext uri="{FF2B5EF4-FFF2-40B4-BE49-F238E27FC236}">
                <a16:creationId xmlns:a16="http://schemas.microsoft.com/office/drawing/2014/main" id="{FBFC4CC1-A05A-4302-4F89-3E7C01C71267}"/>
              </a:ext>
            </a:extLst>
          </p:cNvPr>
          <p:cNvSpPr/>
          <p:nvPr/>
        </p:nvSpPr>
        <p:spPr>
          <a:xfrm>
            <a:off x="9515281" y="2966061"/>
            <a:ext cx="2260772" cy="2770142"/>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5B8D60D1-4B99-ADC9-DC40-FFD6745C6A80}"/>
              </a:ext>
            </a:extLst>
          </p:cNvPr>
          <p:cNvSpPr/>
          <p:nvPr/>
        </p:nvSpPr>
        <p:spPr>
          <a:xfrm>
            <a:off x="576860" y="1741776"/>
            <a:ext cx="2251533" cy="1435493"/>
          </a:xfrm>
          <a:prstGeom prst="roundRect">
            <a:avLst>
              <a:gd name="adj" fmla="val 11919"/>
            </a:avLst>
          </a:prstGeom>
          <a:solidFill>
            <a:srgbClr val="0B7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25" name="Rounded Rectangle 1024">
            <a:extLst>
              <a:ext uri="{FF2B5EF4-FFF2-40B4-BE49-F238E27FC236}">
                <a16:creationId xmlns:a16="http://schemas.microsoft.com/office/drawing/2014/main" id="{61ADF40E-E17B-8B8B-46F3-3CC55CCB1976}"/>
              </a:ext>
            </a:extLst>
          </p:cNvPr>
          <p:cNvSpPr/>
          <p:nvPr/>
        </p:nvSpPr>
        <p:spPr>
          <a:xfrm>
            <a:off x="576860" y="2951404"/>
            <a:ext cx="2251533" cy="2770142"/>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B9E0A-B779-E123-937F-A52113C9CBE0}"/>
              </a:ext>
            </a:extLst>
          </p:cNvPr>
          <p:cNvSpPr>
            <a:spLocks noGrp="1"/>
          </p:cNvSpPr>
          <p:nvPr>
            <p:ph type="title" hasCustomPrompt="1"/>
          </p:nvPr>
        </p:nvSpPr>
        <p:spPr/>
        <p:txBody>
          <a:bodyPr>
            <a:noAutofit/>
          </a:bodyPr>
          <a:lstStyle>
            <a:lvl1pPr algn="ctr">
              <a:defRPr/>
            </a:lvl1pPr>
          </a:lstStyle>
          <a:p>
            <a:r>
              <a:rPr lang="en-US"/>
              <a:t>Replace with title in sentence case</a:t>
            </a:r>
          </a:p>
        </p:txBody>
      </p:sp>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1046" name="Text Placeholder 1045">
            <a:extLst>
              <a:ext uri="{FF2B5EF4-FFF2-40B4-BE49-F238E27FC236}">
                <a16:creationId xmlns:a16="http://schemas.microsoft.com/office/drawing/2014/main" id="{EFCE4A43-6174-4869-4131-8E7EED16553B}"/>
              </a:ext>
            </a:extLst>
          </p:cNvPr>
          <p:cNvSpPr>
            <a:spLocks noGrp="1"/>
          </p:cNvSpPr>
          <p:nvPr>
            <p:ph type="body" sz="quarter" idx="13" hasCustomPrompt="1"/>
          </p:nvPr>
        </p:nvSpPr>
        <p:spPr>
          <a:xfrm>
            <a:off x="774991" y="3252103"/>
            <a:ext cx="1825625" cy="2255838"/>
          </a:xfrm>
        </p:spPr>
        <p:txBody>
          <a:bodyPr>
            <a:noAutofit/>
          </a:bodyPr>
          <a:lstStyle>
            <a:lvl1pPr marL="228600" indent="-228600">
              <a:lnSpc>
                <a:spcPct val="100000"/>
              </a:lnSpc>
              <a:buClr>
                <a:schemeClr val="tx1"/>
              </a:buClr>
              <a:buFont typeface="+mj-lt"/>
              <a:buAutoNum type="alphaUcPeriod"/>
              <a:defRPr sz="1200" b="1" i="0">
                <a:latin typeface="Noto Sans SemBd" panose="020B0502040504020204" pitchFamily="34" charset="0"/>
                <a:ea typeface="Noto Sans SemBd" panose="020B0502040504020204" pitchFamily="34" charset="0"/>
                <a:cs typeface="Noto Sans SemBd"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1047" name="Text Placeholder 1045">
            <a:extLst>
              <a:ext uri="{FF2B5EF4-FFF2-40B4-BE49-F238E27FC236}">
                <a16:creationId xmlns:a16="http://schemas.microsoft.com/office/drawing/2014/main" id="{94008277-CEE8-0E60-6393-38BB00978C7A}"/>
              </a:ext>
            </a:extLst>
          </p:cNvPr>
          <p:cNvSpPr>
            <a:spLocks noGrp="1"/>
          </p:cNvSpPr>
          <p:nvPr>
            <p:ph type="body" sz="quarter" idx="14" hasCustomPrompt="1"/>
          </p:nvPr>
        </p:nvSpPr>
        <p:spPr>
          <a:xfrm>
            <a:off x="3753861" y="3252103"/>
            <a:ext cx="1825625" cy="2255838"/>
          </a:xfrm>
        </p:spPr>
        <p:txBody>
          <a:bodyPr>
            <a:noAutofit/>
          </a:bodyPr>
          <a:lstStyle>
            <a:lvl1pPr marL="228600" indent="-228600">
              <a:lnSpc>
                <a:spcPct val="100000"/>
              </a:lnSpc>
              <a:buClr>
                <a:schemeClr val="tx1"/>
              </a:buClr>
              <a:buFont typeface="+mj-lt"/>
              <a:buAutoNum type="alphaUcPeriod"/>
              <a:defRPr sz="1200" b="1" i="0">
                <a:latin typeface="Noto Sans SemBd" panose="020B0502040504020204" pitchFamily="34" charset="0"/>
                <a:ea typeface="Noto Sans SemBd" panose="020B0502040504020204" pitchFamily="34" charset="0"/>
                <a:cs typeface="Noto Sans SemBd"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1048" name="Text Placeholder 1045">
            <a:extLst>
              <a:ext uri="{FF2B5EF4-FFF2-40B4-BE49-F238E27FC236}">
                <a16:creationId xmlns:a16="http://schemas.microsoft.com/office/drawing/2014/main" id="{09106D0F-68BD-1FA3-9DE2-E937E2D02E6D}"/>
              </a:ext>
            </a:extLst>
          </p:cNvPr>
          <p:cNvSpPr>
            <a:spLocks noGrp="1"/>
          </p:cNvSpPr>
          <p:nvPr>
            <p:ph type="body" sz="quarter" idx="15" hasCustomPrompt="1"/>
          </p:nvPr>
        </p:nvSpPr>
        <p:spPr>
          <a:xfrm>
            <a:off x="6789292" y="3252103"/>
            <a:ext cx="1825625" cy="2255838"/>
          </a:xfrm>
        </p:spPr>
        <p:txBody>
          <a:bodyPr>
            <a:noAutofit/>
          </a:bodyPr>
          <a:lstStyle>
            <a:lvl1pPr marL="228600" indent="-228600">
              <a:lnSpc>
                <a:spcPct val="100000"/>
              </a:lnSpc>
              <a:buClr>
                <a:schemeClr val="tx1"/>
              </a:buClr>
              <a:buFont typeface="+mj-lt"/>
              <a:buAutoNum type="alphaUcPeriod"/>
              <a:defRPr sz="1200" b="1" i="0">
                <a:latin typeface="Noto Sans SemBd" panose="020B0502040504020204" pitchFamily="34" charset="0"/>
                <a:ea typeface="Noto Sans SemBd" panose="020B0502040504020204" pitchFamily="34" charset="0"/>
                <a:cs typeface="Noto Sans SemBd"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1049" name="Text Placeholder 1045">
            <a:extLst>
              <a:ext uri="{FF2B5EF4-FFF2-40B4-BE49-F238E27FC236}">
                <a16:creationId xmlns:a16="http://schemas.microsoft.com/office/drawing/2014/main" id="{244C17A0-BAD6-264E-1F3A-E199E5AC430E}"/>
              </a:ext>
            </a:extLst>
          </p:cNvPr>
          <p:cNvSpPr>
            <a:spLocks noGrp="1"/>
          </p:cNvSpPr>
          <p:nvPr>
            <p:ph type="body" sz="quarter" idx="16" hasCustomPrompt="1"/>
          </p:nvPr>
        </p:nvSpPr>
        <p:spPr>
          <a:xfrm>
            <a:off x="9739849" y="3252103"/>
            <a:ext cx="1825625" cy="2255838"/>
          </a:xfrm>
        </p:spPr>
        <p:txBody>
          <a:bodyPr>
            <a:noAutofit/>
          </a:bodyPr>
          <a:lstStyle>
            <a:lvl1pPr marL="228600" indent="-228600">
              <a:lnSpc>
                <a:spcPct val="100000"/>
              </a:lnSpc>
              <a:buClr>
                <a:schemeClr val="tx1"/>
              </a:buClr>
              <a:buFont typeface="+mj-lt"/>
              <a:buAutoNum type="alphaUcPeriod"/>
              <a:defRPr sz="1200" b="1" i="0">
                <a:latin typeface="Noto Sans SemBd" panose="020B0502040504020204" pitchFamily="34" charset="0"/>
                <a:ea typeface="Noto Sans SemBd" panose="020B0502040504020204" pitchFamily="34" charset="0"/>
                <a:cs typeface="Noto Sans SemBd"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3" name="Rectangle 2">
            <a:extLst>
              <a:ext uri="{FF2B5EF4-FFF2-40B4-BE49-F238E27FC236}">
                <a16:creationId xmlns:a16="http://schemas.microsoft.com/office/drawing/2014/main" id="{B28F2787-CFE3-8207-3F85-D681816E767F}"/>
              </a:ext>
            </a:extLst>
          </p:cNvPr>
          <p:cNvSpPr/>
          <p:nvPr/>
        </p:nvSpPr>
        <p:spPr>
          <a:xfrm>
            <a:off x="576860" y="2951403"/>
            <a:ext cx="2251533" cy="225866"/>
          </a:xfrm>
          <a:prstGeom prst="rect">
            <a:avLst/>
          </a:prstGeom>
          <a:solidFill>
            <a:srgbClr val="F2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EA7A286-5937-680C-87A1-258E59D95DE7}"/>
              </a:ext>
            </a:extLst>
          </p:cNvPr>
          <p:cNvSpPr/>
          <p:nvPr/>
        </p:nvSpPr>
        <p:spPr>
          <a:xfrm>
            <a:off x="3529066" y="2951403"/>
            <a:ext cx="2251533" cy="225866"/>
          </a:xfrm>
          <a:prstGeom prst="rect">
            <a:avLst/>
          </a:prstGeom>
          <a:solidFill>
            <a:srgbClr val="F2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042993-3EF7-0643-091F-934C97B79C08}"/>
              </a:ext>
            </a:extLst>
          </p:cNvPr>
          <p:cNvSpPr/>
          <p:nvPr/>
        </p:nvSpPr>
        <p:spPr>
          <a:xfrm>
            <a:off x="6577067" y="2958129"/>
            <a:ext cx="2247968" cy="225866"/>
          </a:xfrm>
          <a:prstGeom prst="rect">
            <a:avLst/>
          </a:prstGeom>
          <a:solidFill>
            <a:srgbClr val="F2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8BDC28-5F07-BED4-8E71-0B29A22316E1}"/>
              </a:ext>
            </a:extLst>
          </p:cNvPr>
          <p:cNvSpPr/>
          <p:nvPr/>
        </p:nvSpPr>
        <p:spPr>
          <a:xfrm>
            <a:off x="9522143" y="2966060"/>
            <a:ext cx="2256286" cy="225866"/>
          </a:xfrm>
          <a:prstGeom prst="rect">
            <a:avLst/>
          </a:prstGeom>
          <a:solidFill>
            <a:srgbClr val="F2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E29D84A-A7EF-A7FF-982C-AA12BDB02204}"/>
              </a:ext>
            </a:extLst>
          </p:cNvPr>
          <p:cNvCxnSpPr>
            <a:cxnSpLocks/>
          </p:cNvCxnSpPr>
          <p:nvPr/>
        </p:nvCxnSpPr>
        <p:spPr>
          <a:xfrm>
            <a:off x="576860" y="2951403"/>
            <a:ext cx="2251533"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B228246-6120-F16A-39C0-AFC149DDFC23}"/>
              </a:ext>
            </a:extLst>
          </p:cNvPr>
          <p:cNvCxnSpPr>
            <a:cxnSpLocks/>
          </p:cNvCxnSpPr>
          <p:nvPr/>
        </p:nvCxnSpPr>
        <p:spPr>
          <a:xfrm>
            <a:off x="3525501" y="2951403"/>
            <a:ext cx="2251533"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ECC481A-8797-2714-12B4-632B9ED7EB98}"/>
              </a:ext>
            </a:extLst>
          </p:cNvPr>
          <p:cNvCxnSpPr>
            <a:cxnSpLocks/>
          </p:cNvCxnSpPr>
          <p:nvPr/>
        </p:nvCxnSpPr>
        <p:spPr>
          <a:xfrm>
            <a:off x="6573501" y="2955188"/>
            <a:ext cx="2251534" cy="2941"/>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89F1FAC-D805-9609-4A65-1E33C24A5C2F}"/>
              </a:ext>
            </a:extLst>
          </p:cNvPr>
          <p:cNvCxnSpPr>
            <a:cxnSpLocks/>
          </p:cNvCxnSpPr>
          <p:nvPr/>
        </p:nvCxnSpPr>
        <p:spPr>
          <a:xfrm>
            <a:off x="9524519" y="2958829"/>
            <a:ext cx="2251534" cy="2941"/>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ext Placeholder 58">
            <a:extLst>
              <a:ext uri="{FF2B5EF4-FFF2-40B4-BE49-F238E27FC236}">
                <a16:creationId xmlns:a16="http://schemas.microsoft.com/office/drawing/2014/main" id="{6C88B3A9-2CF8-3E99-5121-2CA803DDCE3C}"/>
              </a:ext>
            </a:extLst>
          </p:cNvPr>
          <p:cNvSpPr>
            <a:spLocks noGrp="1"/>
          </p:cNvSpPr>
          <p:nvPr>
            <p:ph type="body" sz="quarter" idx="66" hasCustomPrompt="1"/>
          </p:nvPr>
        </p:nvSpPr>
        <p:spPr>
          <a:xfrm>
            <a:off x="774992" y="1992996"/>
            <a:ext cx="1825624" cy="744801"/>
          </a:xfrm>
        </p:spPr>
        <p:txBody>
          <a:bodyPr anchor="b">
            <a:noAutofit/>
          </a:bodyPr>
          <a:lstStyle>
            <a:lvl1pPr algn="ctr">
              <a:defRPr sz="1800" b="0" i="0">
                <a:solidFill>
                  <a:schemeClr val="bg2"/>
                </a:solidFill>
                <a:latin typeface="Poppins SemiBold"/>
                <a:cs typeface="Poppins" pitchFamily="2" charset="77"/>
              </a:defRPr>
            </a:lvl1pPr>
          </a:lstStyle>
          <a:p>
            <a:pPr lvl="0"/>
            <a:r>
              <a:rPr lang="en-US"/>
              <a:t>Title here</a:t>
            </a:r>
          </a:p>
        </p:txBody>
      </p:sp>
      <p:sp>
        <p:nvSpPr>
          <p:cNvPr id="12" name="Text Placeholder 58">
            <a:extLst>
              <a:ext uri="{FF2B5EF4-FFF2-40B4-BE49-F238E27FC236}">
                <a16:creationId xmlns:a16="http://schemas.microsoft.com/office/drawing/2014/main" id="{1AE556CB-08B6-3852-3C9C-BC1256324B02}"/>
              </a:ext>
            </a:extLst>
          </p:cNvPr>
          <p:cNvSpPr>
            <a:spLocks noGrp="1"/>
          </p:cNvSpPr>
          <p:nvPr>
            <p:ph type="body" sz="quarter" idx="67" hasCustomPrompt="1"/>
          </p:nvPr>
        </p:nvSpPr>
        <p:spPr>
          <a:xfrm>
            <a:off x="3740613" y="1992996"/>
            <a:ext cx="1825624" cy="744801"/>
          </a:xfrm>
        </p:spPr>
        <p:txBody>
          <a:bodyPr anchor="b">
            <a:noAutofit/>
          </a:bodyPr>
          <a:lstStyle>
            <a:lvl1pPr algn="ctr">
              <a:defRPr sz="1800" b="0" i="0">
                <a:solidFill>
                  <a:schemeClr val="bg2"/>
                </a:solidFill>
                <a:latin typeface="Poppins SemiBold"/>
                <a:cs typeface="Poppins" pitchFamily="2" charset="77"/>
              </a:defRPr>
            </a:lvl1pPr>
          </a:lstStyle>
          <a:p>
            <a:pPr lvl="0"/>
            <a:r>
              <a:rPr lang="en-US"/>
              <a:t>Title here</a:t>
            </a:r>
          </a:p>
        </p:txBody>
      </p:sp>
      <p:sp>
        <p:nvSpPr>
          <p:cNvPr id="15" name="Text Placeholder 58">
            <a:extLst>
              <a:ext uri="{FF2B5EF4-FFF2-40B4-BE49-F238E27FC236}">
                <a16:creationId xmlns:a16="http://schemas.microsoft.com/office/drawing/2014/main" id="{895D746B-0056-F2C3-3F3C-D8C6BDEE4C1D}"/>
              </a:ext>
            </a:extLst>
          </p:cNvPr>
          <p:cNvSpPr>
            <a:spLocks noGrp="1"/>
          </p:cNvSpPr>
          <p:nvPr>
            <p:ph type="body" sz="quarter" idx="68" hasCustomPrompt="1"/>
          </p:nvPr>
        </p:nvSpPr>
        <p:spPr>
          <a:xfrm>
            <a:off x="6788613" y="1992996"/>
            <a:ext cx="1825624" cy="744801"/>
          </a:xfrm>
        </p:spPr>
        <p:txBody>
          <a:bodyPr anchor="b">
            <a:noAutofit/>
          </a:bodyPr>
          <a:lstStyle>
            <a:lvl1pPr algn="ctr">
              <a:defRPr sz="1800" b="0" i="0">
                <a:solidFill>
                  <a:schemeClr val="bg2"/>
                </a:solidFill>
                <a:latin typeface="Poppins SemiBold"/>
                <a:cs typeface="Poppins" pitchFamily="2" charset="77"/>
              </a:defRPr>
            </a:lvl1pPr>
          </a:lstStyle>
          <a:p>
            <a:pPr lvl="0"/>
            <a:r>
              <a:rPr lang="en-US"/>
              <a:t>Title here</a:t>
            </a:r>
          </a:p>
        </p:txBody>
      </p:sp>
      <p:sp>
        <p:nvSpPr>
          <p:cNvPr id="8" name="Text Placeholder 58">
            <a:extLst>
              <a:ext uri="{FF2B5EF4-FFF2-40B4-BE49-F238E27FC236}">
                <a16:creationId xmlns:a16="http://schemas.microsoft.com/office/drawing/2014/main" id="{0C9CC9DE-6F1B-56B9-762D-16CDCFFC00BD}"/>
              </a:ext>
            </a:extLst>
          </p:cNvPr>
          <p:cNvSpPr>
            <a:spLocks noGrp="1"/>
          </p:cNvSpPr>
          <p:nvPr>
            <p:ph type="body" sz="quarter" idx="69" hasCustomPrompt="1"/>
          </p:nvPr>
        </p:nvSpPr>
        <p:spPr>
          <a:xfrm>
            <a:off x="9725777" y="1992996"/>
            <a:ext cx="1825624" cy="744801"/>
          </a:xfrm>
        </p:spPr>
        <p:txBody>
          <a:bodyPr anchor="b">
            <a:noAutofit/>
          </a:bodyPr>
          <a:lstStyle>
            <a:lvl1pPr algn="ctr">
              <a:defRPr sz="1800" b="0" i="0">
                <a:solidFill>
                  <a:schemeClr val="bg2"/>
                </a:solidFill>
                <a:latin typeface="Poppins SemiBold"/>
                <a:cs typeface="Poppins" pitchFamily="2" charset="77"/>
              </a:defRPr>
            </a:lvl1pPr>
          </a:lstStyle>
          <a:p>
            <a:pPr lvl="0"/>
            <a:r>
              <a:rPr lang="en-US"/>
              <a:t>Title here</a:t>
            </a:r>
          </a:p>
        </p:txBody>
      </p:sp>
    </p:spTree>
    <p:extLst>
      <p:ext uri="{BB962C8B-B14F-4D97-AF65-F5344CB8AC3E}">
        <p14:creationId xmlns:p14="http://schemas.microsoft.com/office/powerpoint/2010/main" val="2067712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ayout - heading + title / descprition card 01 blue (3)">
    <p:spTree>
      <p:nvGrpSpPr>
        <p:cNvPr id="1" name=""/>
        <p:cNvGrpSpPr/>
        <p:nvPr/>
      </p:nvGrpSpPr>
      <p:grpSpPr>
        <a:xfrm>
          <a:off x="0" y="0"/>
          <a:ext cx="0" cy="0"/>
          <a:chOff x="0" y="0"/>
          <a:chExt cx="0" cy="0"/>
        </a:xfrm>
      </p:grpSpPr>
      <p:sp>
        <p:nvSpPr>
          <p:cNvPr id="61" name="Rounded Rectangle 60">
            <a:extLst>
              <a:ext uri="{FF2B5EF4-FFF2-40B4-BE49-F238E27FC236}">
                <a16:creationId xmlns:a16="http://schemas.microsoft.com/office/drawing/2014/main" id="{5B8D60D1-4B99-ADC9-DC40-FFD6745C6A80}"/>
              </a:ext>
            </a:extLst>
          </p:cNvPr>
          <p:cNvSpPr/>
          <p:nvPr/>
        </p:nvSpPr>
        <p:spPr>
          <a:xfrm>
            <a:off x="838200" y="1741776"/>
            <a:ext cx="3324726" cy="1435493"/>
          </a:xfrm>
          <a:prstGeom prst="roundRect">
            <a:avLst>
              <a:gd name="adj" fmla="val 11919"/>
            </a:avLst>
          </a:prstGeom>
          <a:solidFill>
            <a:srgbClr val="0B7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ounded Rectangle 1024">
            <a:extLst>
              <a:ext uri="{FF2B5EF4-FFF2-40B4-BE49-F238E27FC236}">
                <a16:creationId xmlns:a16="http://schemas.microsoft.com/office/drawing/2014/main" id="{61ADF40E-E17B-8B8B-46F3-3CC55CCB1976}"/>
              </a:ext>
            </a:extLst>
          </p:cNvPr>
          <p:cNvSpPr/>
          <p:nvPr/>
        </p:nvSpPr>
        <p:spPr>
          <a:xfrm>
            <a:off x="838200" y="2951403"/>
            <a:ext cx="3324726" cy="2900301"/>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1046" name="Text Placeholder 1045">
            <a:extLst>
              <a:ext uri="{FF2B5EF4-FFF2-40B4-BE49-F238E27FC236}">
                <a16:creationId xmlns:a16="http://schemas.microsoft.com/office/drawing/2014/main" id="{EFCE4A43-6174-4869-4131-8E7EED16553B}"/>
              </a:ext>
            </a:extLst>
          </p:cNvPr>
          <p:cNvSpPr>
            <a:spLocks noGrp="1"/>
          </p:cNvSpPr>
          <p:nvPr>
            <p:ph type="body" sz="quarter" idx="13" hasCustomPrompt="1"/>
          </p:nvPr>
        </p:nvSpPr>
        <p:spPr>
          <a:xfrm>
            <a:off x="1105564" y="3273634"/>
            <a:ext cx="2775236" cy="2255838"/>
          </a:xfrm>
        </p:spPr>
        <p:txBody>
          <a:bodyPr>
            <a:noAutofit/>
          </a:bodyPr>
          <a:lstStyle>
            <a:lvl1pPr marL="228600" indent="-228600">
              <a:lnSpc>
                <a:spcPct val="100000"/>
              </a:lnSpc>
              <a:buClr>
                <a:schemeClr val="tx1"/>
              </a:buClr>
              <a:buFont typeface="+mj-lt"/>
              <a:buAutoNum type="alphaUcPeriod"/>
              <a:defRPr sz="1200" b="1" i="0">
                <a:latin typeface="Noto Sans SemBd" panose="020B0502040504020204" pitchFamily="34" charset="0"/>
                <a:ea typeface="Noto Sans SemBd" panose="020B0502040504020204" pitchFamily="34" charset="0"/>
                <a:cs typeface="Noto Sans SemBd"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3" name="Rectangle 2">
            <a:extLst>
              <a:ext uri="{FF2B5EF4-FFF2-40B4-BE49-F238E27FC236}">
                <a16:creationId xmlns:a16="http://schemas.microsoft.com/office/drawing/2014/main" id="{B28F2787-CFE3-8207-3F85-D681816E767F}"/>
              </a:ext>
            </a:extLst>
          </p:cNvPr>
          <p:cNvSpPr/>
          <p:nvPr/>
        </p:nvSpPr>
        <p:spPr>
          <a:xfrm>
            <a:off x="838200" y="2958466"/>
            <a:ext cx="3324726" cy="225866"/>
          </a:xfrm>
          <a:prstGeom prst="rect">
            <a:avLst/>
          </a:prstGeom>
          <a:solidFill>
            <a:srgbClr val="F2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E29D84A-A7EF-A7FF-982C-AA12BDB02204}"/>
              </a:ext>
            </a:extLst>
          </p:cNvPr>
          <p:cNvCxnSpPr>
            <a:cxnSpLocks/>
          </p:cNvCxnSpPr>
          <p:nvPr/>
        </p:nvCxnSpPr>
        <p:spPr>
          <a:xfrm>
            <a:off x="838200" y="2951403"/>
            <a:ext cx="3324726"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D60D5CB6-95F8-89BD-BCE2-233E66E209D9}"/>
              </a:ext>
            </a:extLst>
          </p:cNvPr>
          <p:cNvSpPr txBox="1"/>
          <p:nvPr/>
        </p:nvSpPr>
        <p:spPr>
          <a:xfrm>
            <a:off x="9766691" y="1992997"/>
            <a:ext cx="1769277" cy="732541"/>
          </a:xfrm>
          <a:prstGeom prst="rect">
            <a:avLst/>
          </a:prstGeom>
          <a:noFill/>
        </p:spPr>
        <p:txBody>
          <a:bodyPr wrap="square" rtlCol="0" anchor="b">
            <a:noAutofit/>
          </a:bodyPr>
          <a:lstStyle/>
          <a:p>
            <a:pPr algn="ctr"/>
            <a:r>
              <a:rPr lang="en-US" sz="2000" b="0" i="0">
                <a:solidFill>
                  <a:schemeClr val="bg1"/>
                </a:solidFill>
                <a:latin typeface="Poppins SemiBold"/>
                <a:cs typeface="Poppins" pitchFamily="2" charset="77"/>
              </a:rPr>
              <a:t>Title here</a:t>
            </a:r>
          </a:p>
        </p:txBody>
      </p:sp>
      <p:sp>
        <p:nvSpPr>
          <p:cNvPr id="33" name="Rounded Rectangle 32">
            <a:extLst>
              <a:ext uri="{FF2B5EF4-FFF2-40B4-BE49-F238E27FC236}">
                <a16:creationId xmlns:a16="http://schemas.microsoft.com/office/drawing/2014/main" id="{46B0D07C-869D-4640-1825-497AC43546B8}"/>
              </a:ext>
            </a:extLst>
          </p:cNvPr>
          <p:cNvSpPr/>
          <p:nvPr/>
        </p:nvSpPr>
        <p:spPr>
          <a:xfrm>
            <a:off x="4441532" y="1741776"/>
            <a:ext cx="3324726" cy="1435493"/>
          </a:xfrm>
          <a:prstGeom prst="roundRect">
            <a:avLst>
              <a:gd name="adj" fmla="val 11919"/>
            </a:avLst>
          </a:prstGeom>
          <a:solidFill>
            <a:srgbClr val="0A60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B4371C3C-DF2E-C652-FF36-E96FF10C2055}"/>
              </a:ext>
            </a:extLst>
          </p:cNvPr>
          <p:cNvSpPr/>
          <p:nvPr/>
        </p:nvSpPr>
        <p:spPr>
          <a:xfrm>
            <a:off x="4441532" y="2951403"/>
            <a:ext cx="3324726" cy="2900301"/>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63C929E-78FB-1F1C-104F-783D2ED6E382}"/>
              </a:ext>
            </a:extLst>
          </p:cNvPr>
          <p:cNvSpPr/>
          <p:nvPr/>
        </p:nvSpPr>
        <p:spPr>
          <a:xfrm>
            <a:off x="4441532" y="2958466"/>
            <a:ext cx="3324726" cy="225866"/>
          </a:xfrm>
          <a:prstGeom prst="rect">
            <a:avLst/>
          </a:prstGeom>
          <a:solidFill>
            <a:srgbClr val="F2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BADA3EAF-F8DB-380C-18BA-4E9F1FDFCA29}"/>
              </a:ext>
            </a:extLst>
          </p:cNvPr>
          <p:cNvCxnSpPr>
            <a:cxnSpLocks/>
          </p:cNvCxnSpPr>
          <p:nvPr/>
        </p:nvCxnSpPr>
        <p:spPr>
          <a:xfrm>
            <a:off x="4441532" y="2951403"/>
            <a:ext cx="3324726"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37" name="Rounded Rectangle 36">
            <a:extLst>
              <a:ext uri="{FF2B5EF4-FFF2-40B4-BE49-F238E27FC236}">
                <a16:creationId xmlns:a16="http://schemas.microsoft.com/office/drawing/2014/main" id="{D8794965-44F3-F610-EC0E-F5E7F233C010}"/>
              </a:ext>
            </a:extLst>
          </p:cNvPr>
          <p:cNvSpPr/>
          <p:nvPr/>
        </p:nvSpPr>
        <p:spPr>
          <a:xfrm>
            <a:off x="8044865" y="1741776"/>
            <a:ext cx="3324726" cy="1435493"/>
          </a:xfrm>
          <a:prstGeom prst="roundRect">
            <a:avLst>
              <a:gd name="adj" fmla="val 11919"/>
            </a:avLst>
          </a:prstGeom>
          <a:solidFill>
            <a:srgbClr val="0A4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C9B92F6E-0AE1-B2FE-5F06-21A201489DAB}"/>
              </a:ext>
            </a:extLst>
          </p:cNvPr>
          <p:cNvSpPr/>
          <p:nvPr/>
        </p:nvSpPr>
        <p:spPr>
          <a:xfrm>
            <a:off x="8044865" y="2951403"/>
            <a:ext cx="3324726" cy="2900301"/>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D608D94-2EDD-9A12-B878-F2CA339F5840}"/>
              </a:ext>
            </a:extLst>
          </p:cNvPr>
          <p:cNvSpPr/>
          <p:nvPr/>
        </p:nvSpPr>
        <p:spPr>
          <a:xfrm>
            <a:off x="8044865" y="2958466"/>
            <a:ext cx="3324726" cy="225866"/>
          </a:xfrm>
          <a:prstGeom prst="rect">
            <a:avLst/>
          </a:prstGeom>
          <a:solidFill>
            <a:srgbClr val="F2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2838C649-D628-E25F-1148-C3EFA977B7D9}"/>
              </a:ext>
            </a:extLst>
          </p:cNvPr>
          <p:cNvCxnSpPr>
            <a:cxnSpLocks/>
          </p:cNvCxnSpPr>
          <p:nvPr/>
        </p:nvCxnSpPr>
        <p:spPr>
          <a:xfrm>
            <a:off x="8044865" y="2951403"/>
            <a:ext cx="3324726"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44" name="Text Placeholder 1045">
            <a:extLst>
              <a:ext uri="{FF2B5EF4-FFF2-40B4-BE49-F238E27FC236}">
                <a16:creationId xmlns:a16="http://schemas.microsoft.com/office/drawing/2014/main" id="{9C926C9D-9F90-B4FC-3856-9A016F726156}"/>
              </a:ext>
            </a:extLst>
          </p:cNvPr>
          <p:cNvSpPr>
            <a:spLocks noGrp="1"/>
          </p:cNvSpPr>
          <p:nvPr>
            <p:ph type="body" sz="quarter" idx="14" hasCustomPrompt="1"/>
          </p:nvPr>
        </p:nvSpPr>
        <p:spPr>
          <a:xfrm>
            <a:off x="4712364" y="3273634"/>
            <a:ext cx="2775236" cy="2255838"/>
          </a:xfrm>
        </p:spPr>
        <p:txBody>
          <a:bodyPr>
            <a:noAutofit/>
          </a:bodyPr>
          <a:lstStyle>
            <a:lvl1pPr marL="228600" indent="-228600">
              <a:lnSpc>
                <a:spcPct val="100000"/>
              </a:lnSpc>
              <a:buClr>
                <a:schemeClr val="tx1"/>
              </a:buClr>
              <a:buFont typeface="+mj-lt"/>
              <a:buAutoNum type="alphaUcPeriod"/>
              <a:defRPr sz="1200" b="1" i="0">
                <a:latin typeface="Noto Sans SemBd" panose="020B0502040504020204" pitchFamily="34" charset="0"/>
                <a:ea typeface="Noto Sans SemBd" panose="020B0502040504020204" pitchFamily="34" charset="0"/>
                <a:cs typeface="Noto Sans SemBd"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45" name="Text Placeholder 1045">
            <a:extLst>
              <a:ext uri="{FF2B5EF4-FFF2-40B4-BE49-F238E27FC236}">
                <a16:creationId xmlns:a16="http://schemas.microsoft.com/office/drawing/2014/main" id="{731E4B69-A9AD-8AE1-AB4B-428621665FA6}"/>
              </a:ext>
            </a:extLst>
          </p:cNvPr>
          <p:cNvSpPr>
            <a:spLocks noGrp="1"/>
          </p:cNvSpPr>
          <p:nvPr>
            <p:ph type="body" sz="quarter" idx="15" hasCustomPrompt="1"/>
          </p:nvPr>
        </p:nvSpPr>
        <p:spPr>
          <a:xfrm>
            <a:off x="8319164" y="3273634"/>
            <a:ext cx="2775236" cy="2255838"/>
          </a:xfrm>
        </p:spPr>
        <p:txBody>
          <a:bodyPr>
            <a:noAutofit/>
          </a:bodyPr>
          <a:lstStyle>
            <a:lvl1pPr marL="228600" indent="-228600">
              <a:lnSpc>
                <a:spcPct val="100000"/>
              </a:lnSpc>
              <a:buClr>
                <a:schemeClr val="tx1"/>
              </a:buClr>
              <a:buFont typeface="+mj-lt"/>
              <a:buAutoNum type="alphaUcPeriod"/>
              <a:defRPr sz="1200" b="1" i="0">
                <a:latin typeface="Noto Sans SemBd" panose="020B0502040504020204" pitchFamily="34" charset="0"/>
                <a:ea typeface="Noto Sans SemBd" panose="020B0502040504020204" pitchFamily="34" charset="0"/>
                <a:cs typeface="Noto Sans SemBd" panose="020B0502040504020204" pitchFamily="34" charset="0"/>
              </a:defRPr>
            </a:lvl1pPr>
            <a:lvl2pPr>
              <a:defRPr sz="1200" b="1" i="0">
                <a:latin typeface="Noto Sans SemBd" panose="020B0502040504020204" pitchFamily="34" charset="0"/>
                <a:ea typeface="Noto Sans SemBd" panose="020B0502040504020204" pitchFamily="34" charset="0"/>
                <a:cs typeface="Noto Sans SemBd" panose="020B0502040504020204" pitchFamily="34" charset="0"/>
              </a:defRPr>
            </a:lvl2pPr>
            <a:lvl3pPr>
              <a:defRPr sz="1200" b="1" i="0">
                <a:latin typeface="Noto Sans SemBd" panose="020B0502040504020204" pitchFamily="34" charset="0"/>
                <a:ea typeface="Noto Sans SemBd" panose="020B0502040504020204" pitchFamily="34" charset="0"/>
                <a:cs typeface="Noto Sans SemBd" panose="020B0502040504020204" pitchFamily="34" charset="0"/>
              </a:defRPr>
            </a:lvl3pPr>
            <a:lvl4pPr>
              <a:defRPr sz="1200" b="1" i="0">
                <a:latin typeface="Noto Sans SemBd" panose="020B0502040504020204" pitchFamily="34" charset="0"/>
                <a:ea typeface="Noto Sans SemBd" panose="020B0502040504020204" pitchFamily="34" charset="0"/>
                <a:cs typeface="Noto Sans SemBd" panose="020B0502040504020204" pitchFamily="34" charset="0"/>
              </a:defRPr>
            </a:lvl4pPr>
            <a:lvl5pPr>
              <a:defRPr sz="1200" b="1" i="0">
                <a:latin typeface="Noto Sans SemBd" panose="020B0502040504020204" pitchFamily="34" charset="0"/>
                <a:ea typeface="Noto Sans SemBd" panose="020B0502040504020204" pitchFamily="34" charset="0"/>
                <a:cs typeface="Noto Sans SemBd" panose="020B0502040504020204" pitchFamily="34" charset="0"/>
              </a:defRPr>
            </a:lvl5pPr>
          </a:lstStyle>
          <a:p>
            <a:pPr lvl="0"/>
            <a:r>
              <a:rPr lang="en-US"/>
              <a:t>Project 1</a:t>
            </a:r>
          </a:p>
          <a:p>
            <a:pPr lvl="0"/>
            <a:r>
              <a:rPr lang="en-US"/>
              <a:t>Project 2</a:t>
            </a:r>
          </a:p>
          <a:p>
            <a:pPr lvl="0"/>
            <a:r>
              <a:rPr lang="en-US"/>
              <a:t>Project 3</a:t>
            </a:r>
          </a:p>
        </p:txBody>
      </p:sp>
      <p:sp>
        <p:nvSpPr>
          <p:cNvPr id="4" name="Text Placeholder 58">
            <a:extLst>
              <a:ext uri="{FF2B5EF4-FFF2-40B4-BE49-F238E27FC236}">
                <a16:creationId xmlns:a16="http://schemas.microsoft.com/office/drawing/2014/main" id="{A05F2C59-DFCB-1172-9E30-90532D09F1F6}"/>
              </a:ext>
            </a:extLst>
          </p:cNvPr>
          <p:cNvSpPr>
            <a:spLocks noGrp="1"/>
          </p:cNvSpPr>
          <p:nvPr>
            <p:ph type="body" sz="quarter" idx="66" hasCustomPrompt="1"/>
          </p:nvPr>
        </p:nvSpPr>
        <p:spPr>
          <a:xfrm>
            <a:off x="1105564" y="1992996"/>
            <a:ext cx="2775236" cy="744801"/>
          </a:xfrm>
        </p:spPr>
        <p:txBody>
          <a:bodyPr anchor="b">
            <a:noAutofit/>
          </a:bodyPr>
          <a:lstStyle>
            <a:lvl1pPr algn="ctr">
              <a:defRPr sz="1800" b="0" i="0">
                <a:solidFill>
                  <a:schemeClr val="bg2"/>
                </a:solidFill>
                <a:latin typeface="Poppins SemiBold"/>
                <a:cs typeface="Poppins" pitchFamily="2" charset="77"/>
              </a:defRPr>
            </a:lvl1pPr>
          </a:lstStyle>
          <a:p>
            <a:pPr lvl="0"/>
            <a:r>
              <a:rPr lang="en-US"/>
              <a:t>Title here</a:t>
            </a:r>
          </a:p>
        </p:txBody>
      </p:sp>
      <p:sp>
        <p:nvSpPr>
          <p:cNvPr id="6" name="Text Placeholder 58">
            <a:extLst>
              <a:ext uri="{FF2B5EF4-FFF2-40B4-BE49-F238E27FC236}">
                <a16:creationId xmlns:a16="http://schemas.microsoft.com/office/drawing/2014/main" id="{8288FF73-1396-0DC6-C141-C8694BFF90DC}"/>
              </a:ext>
            </a:extLst>
          </p:cNvPr>
          <p:cNvSpPr>
            <a:spLocks noGrp="1"/>
          </p:cNvSpPr>
          <p:nvPr>
            <p:ph type="body" sz="quarter" idx="67" hasCustomPrompt="1"/>
          </p:nvPr>
        </p:nvSpPr>
        <p:spPr>
          <a:xfrm>
            <a:off x="4713737" y="1992996"/>
            <a:ext cx="2775236" cy="744801"/>
          </a:xfrm>
        </p:spPr>
        <p:txBody>
          <a:bodyPr anchor="b">
            <a:noAutofit/>
          </a:bodyPr>
          <a:lstStyle>
            <a:lvl1pPr algn="ctr">
              <a:defRPr sz="1800" b="0" i="0">
                <a:solidFill>
                  <a:schemeClr val="bg2"/>
                </a:solidFill>
                <a:latin typeface="Poppins SemiBold"/>
                <a:cs typeface="Poppins" pitchFamily="2" charset="77"/>
              </a:defRPr>
            </a:lvl1pPr>
          </a:lstStyle>
          <a:p>
            <a:pPr lvl="0"/>
            <a:r>
              <a:rPr lang="en-US"/>
              <a:t>Title here</a:t>
            </a:r>
          </a:p>
        </p:txBody>
      </p:sp>
      <p:sp>
        <p:nvSpPr>
          <p:cNvPr id="7" name="Text Placeholder 58">
            <a:extLst>
              <a:ext uri="{FF2B5EF4-FFF2-40B4-BE49-F238E27FC236}">
                <a16:creationId xmlns:a16="http://schemas.microsoft.com/office/drawing/2014/main" id="{5A43EEFD-FEB9-C884-563B-0BFB124CB8E4}"/>
              </a:ext>
            </a:extLst>
          </p:cNvPr>
          <p:cNvSpPr>
            <a:spLocks noGrp="1"/>
          </p:cNvSpPr>
          <p:nvPr>
            <p:ph type="body" sz="quarter" idx="68" hasCustomPrompt="1"/>
          </p:nvPr>
        </p:nvSpPr>
        <p:spPr>
          <a:xfrm>
            <a:off x="8313672" y="1992996"/>
            <a:ext cx="2775236" cy="744801"/>
          </a:xfrm>
        </p:spPr>
        <p:txBody>
          <a:bodyPr anchor="b">
            <a:noAutofit/>
          </a:bodyPr>
          <a:lstStyle>
            <a:lvl1pPr algn="ctr">
              <a:defRPr sz="1800" b="0" i="0">
                <a:solidFill>
                  <a:schemeClr val="bg2"/>
                </a:solidFill>
                <a:latin typeface="Poppins SemiBold"/>
                <a:cs typeface="Poppins" pitchFamily="2" charset="77"/>
              </a:defRPr>
            </a:lvl1pPr>
          </a:lstStyle>
          <a:p>
            <a:pPr lvl="0"/>
            <a:r>
              <a:rPr lang="en-US"/>
              <a:t>Title here</a:t>
            </a:r>
          </a:p>
        </p:txBody>
      </p:sp>
      <p:sp>
        <p:nvSpPr>
          <p:cNvPr id="8" name="Title 1">
            <a:extLst>
              <a:ext uri="{FF2B5EF4-FFF2-40B4-BE49-F238E27FC236}">
                <a16:creationId xmlns:a16="http://schemas.microsoft.com/office/drawing/2014/main" id="{3AC6428C-C914-505F-8F6A-92AE1D67E59B}"/>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39925051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Layout - heading + subheader + title / descprition card 02 blue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pSp>
        <p:nvGrpSpPr>
          <p:cNvPr id="14" name="Group 13">
            <a:extLst>
              <a:ext uri="{FF2B5EF4-FFF2-40B4-BE49-F238E27FC236}">
                <a16:creationId xmlns:a16="http://schemas.microsoft.com/office/drawing/2014/main" id="{E6D0A38B-DDBA-F485-A247-996552720062}"/>
              </a:ext>
            </a:extLst>
          </p:cNvPr>
          <p:cNvGrpSpPr/>
          <p:nvPr/>
        </p:nvGrpSpPr>
        <p:grpSpPr>
          <a:xfrm>
            <a:off x="838200" y="2155283"/>
            <a:ext cx="10515602" cy="566928"/>
            <a:chOff x="838200" y="2909454"/>
            <a:chExt cx="10515602" cy="566928"/>
          </a:xfrm>
        </p:grpSpPr>
        <p:sp>
          <p:nvSpPr>
            <p:cNvPr id="8" name="Rounded Rectangle 7">
              <a:extLst>
                <a:ext uri="{FF2B5EF4-FFF2-40B4-BE49-F238E27FC236}">
                  <a16:creationId xmlns:a16="http://schemas.microsoft.com/office/drawing/2014/main" id="{EA152DE3-E57D-8D65-E547-B5866F6AE3A0}"/>
                </a:ext>
              </a:extLst>
            </p:cNvPr>
            <p:cNvSpPr/>
            <p:nvPr/>
          </p:nvSpPr>
          <p:spPr>
            <a:xfrm>
              <a:off x="838200" y="2909454"/>
              <a:ext cx="2633472" cy="566928"/>
            </a:xfrm>
            <a:prstGeom prst="roundRect">
              <a:avLst/>
            </a:prstGeom>
            <a:solidFill>
              <a:srgbClr val="0B7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1859269-446F-1E65-8D5C-34D54A8563D7}"/>
                </a:ext>
              </a:extLst>
            </p:cNvPr>
            <p:cNvSpPr/>
            <p:nvPr/>
          </p:nvSpPr>
          <p:spPr>
            <a:xfrm>
              <a:off x="8720330" y="2909454"/>
              <a:ext cx="2633472" cy="566928"/>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1685F1A-D74D-A4A9-B33C-9F46051CE2C5}"/>
                </a:ext>
              </a:extLst>
            </p:cNvPr>
            <p:cNvSpPr/>
            <p:nvPr/>
          </p:nvSpPr>
          <p:spPr>
            <a:xfrm>
              <a:off x="6086858" y="2909454"/>
              <a:ext cx="2633472" cy="566928"/>
            </a:xfrm>
            <a:prstGeom prst="roundRect">
              <a:avLst>
                <a:gd name="adj" fmla="val 0"/>
              </a:avLst>
            </a:prstGeom>
            <a:solidFill>
              <a:srgbClr val="0A4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26D6179-F177-2978-3BEE-AF03AC49FB1D}"/>
                </a:ext>
              </a:extLst>
            </p:cNvPr>
            <p:cNvSpPr/>
            <p:nvPr/>
          </p:nvSpPr>
          <p:spPr>
            <a:xfrm>
              <a:off x="3462530" y="2909454"/>
              <a:ext cx="2633472" cy="566928"/>
            </a:xfrm>
            <a:prstGeom prst="roundRect">
              <a:avLst>
                <a:gd name="adj" fmla="val 0"/>
              </a:avLst>
            </a:prstGeom>
            <a:solidFill>
              <a:srgbClr val="0A60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A5D605D7-B036-FB18-093F-7CDEF7B00F32}"/>
                </a:ext>
              </a:extLst>
            </p:cNvPr>
            <p:cNvSpPr/>
            <p:nvPr/>
          </p:nvSpPr>
          <p:spPr>
            <a:xfrm>
              <a:off x="8720330" y="2909454"/>
              <a:ext cx="2407918" cy="566928"/>
            </a:xfrm>
            <a:prstGeom prst="roundRect">
              <a:avLst>
                <a:gd name="adj"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DF050882-6AD1-BD23-B457-848FAEBA698D}"/>
                </a:ext>
              </a:extLst>
            </p:cNvPr>
            <p:cNvSpPr/>
            <p:nvPr/>
          </p:nvSpPr>
          <p:spPr>
            <a:xfrm>
              <a:off x="1063754" y="2909454"/>
              <a:ext cx="2407918" cy="566928"/>
            </a:xfrm>
            <a:prstGeom prst="roundRect">
              <a:avLst>
                <a:gd name="adj" fmla="val 0"/>
              </a:avLst>
            </a:prstGeom>
            <a:solidFill>
              <a:srgbClr val="0B7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4">
            <a:extLst>
              <a:ext uri="{FF2B5EF4-FFF2-40B4-BE49-F238E27FC236}">
                <a16:creationId xmlns:a16="http://schemas.microsoft.com/office/drawing/2014/main" id="{DAF7AB70-19AE-FDA4-8B9C-5D0292C51110}"/>
              </a:ext>
            </a:extLst>
          </p:cNvPr>
          <p:cNvSpPr/>
          <p:nvPr/>
        </p:nvSpPr>
        <p:spPr>
          <a:xfrm>
            <a:off x="838200" y="2867517"/>
            <a:ext cx="2570450" cy="2770142"/>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B4A7E609-E002-BF38-64BF-198AF5901877}"/>
              </a:ext>
            </a:extLst>
          </p:cNvPr>
          <p:cNvSpPr/>
          <p:nvPr/>
        </p:nvSpPr>
        <p:spPr>
          <a:xfrm>
            <a:off x="3526088" y="2867517"/>
            <a:ext cx="2507428" cy="2770142"/>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4FFD1251-0C2A-6A03-FFA0-4C88C9B88F9B}"/>
              </a:ext>
            </a:extLst>
          </p:cNvPr>
          <p:cNvSpPr/>
          <p:nvPr/>
        </p:nvSpPr>
        <p:spPr>
          <a:xfrm>
            <a:off x="6158486" y="2867517"/>
            <a:ext cx="2507428" cy="2770142"/>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1FFA7C4-6FE9-AECC-45AE-623D0E0D74D7}"/>
              </a:ext>
            </a:extLst>
          </p:cNvPr>
          <p:cNvSpPr/>
          <p:nvPr/>
        </p:nvSpPr>
        <p:spPr>
          <a:xfrm>
            <a:off x="8786577" y="2867517"/>
            <a:ext cx="2567224" cy="2770142"/>
          </a:xfrm>
          <a:prstGeom prst="roundRect">
            <a:avLst>
              <a:gd name="adj" fmla="val 6152"/>
            </a:avLst>
          </a:prstGeom>
          <a:solidFill>
            <a:srgbClr val="F2F3F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58">
            <a:extLst>
              <a:ext uri="{FF2B5EF4-FFF2-40B4-BE49-F238E27FC236}">
                <a16:creationId xmlns:a16="http://schemas.microsoft.com/office/drawing/2014/main" id="{5D03112E-B3D8-B764-2175-07BF3C672E01}"/>
              </a:ext>
            </a:extLst>
          </p:cNvPr>
          <p:cNvSpPr>
            <a:spLocks noGrp="1"/>
          </p:cNvSpPr>
          <p:nvPr>
            <p:ph type="body" sz="quarter" idx="67" hasCustomPrompt="1"/>
          </p:nvPr>
        </p:nvSpPr>
        <p:spPr>
          <a:xfrm>
            <a:off x="1018460" y="2266220"/>
            <a:ext cx="2263813" cy="345053"/>
          </a:xfrm>
        </p:spPr>
        <p:txBody>
          <a:bodyPr anchor="ctr">
            <a:noAutofit/>
          </a:bodyPr>
          <a:lstStyle>
            <a:lvl1pPr algn="ctr">
              <a:defRPr sz="1400" b="0" i="0">
                <a:solidFill>
                  <a:schemeClr val="bg1"/>
                </a:solidFill>
                <a:latin typeface="Poppins SemiBold"/>
                <a:cs typeface="Poppins" pitchFamily="2" charset="77"/>
              </a:defRPr>
            </a:lvl1pPr>
          </a:lstStyle>
          <a:p>
            <a:pPr lvl="0"/>
            <a:r>
              <a:rPr lang="en-US"/>
              <a:t>Click to add label here</a:t>
            </a:r>
          </a:p>
        </p:txBody>
      </p:sp>
      <p:sp>
        <p:nvSpPr>
          <p:cNvPr id="20" name="Text Placeholder 58">
            <a:extLst>
              <a:ext uri="{FF2B5EF4-FFF2-40B4-BE49-F238E27FC236}">
                <a16:creationId xmlns:a16="http://schemas.microsoft.com/office/drawing/2014/main" id="{DABBB804-D16A-9460-94CF-E3728B635FC3}"/>
              </a:ext>
            </a:extLst>
          </p:cNvPr>
          <p:cNvSpPr>
            <a:spLocks noGrp="1"/>
          </p:cNvSpPr>
          <p:nvPr>
            <p:ph type="body" sz="quarter" idx="68" hasCustomPrompt="1"/>
          </p:nvPr>
        </p:nvSpPr>
        <p:spPr>
          <a:xfrm>
            <a:off x="3656729" y="2266220"/>
            <a:ext cx="2263813" cy="345053"/>
          </a:xfrm>
        </p:spPr>
        <p:txBody>
          <a:bodyPr anchor="ctr">
            <a:noAutofit/>
          </a:bodyPr>
          <a:lstStyle>
            <a:lvl1pPr algn="ctr">
              <a:defRPr sz="1400" b="0" i="0">
                <a:solidFill>
                  <a:schemeClr val="bg1"/>
                </a:solidFill>
                <a:latin typeface="Poppins SemiBold"/>
                <a:cs typeface="Poppins" pitchFamily="2" charset="77"/>
              </a:defRPr>
            </a:lvl1pPr>
          </a:lstStyle>
          <a:p>
            <a:pPr lvl="0"/>
            <a:r>
              <a:rPr lang="en-US"/>
              <a:t>Click to add label here</a:t>
            </a:r>
          </a:p>
        </p:txBody>
      </p:sp>
      <p:sp>
        <p:nvSpPr>
          <p:cNvPr id="21" name="Text Placeholder 58">
            <a:extLst>
              <a:ext uri="{FF2B5EF4-FFF2-40B4-BE49-F238E27FC236}">
                <a16:creationId xmlns:a16="http://schemas.microsoft.com/office/drawing/2014/main" id="{729F8DE6-B9DB-1503-16E5-8F4485323504}"/>
              </a:ext>
            </a:extLst>
          </p:cNvPr>
          <p:cNvSpPr>
            <a:spLocks noGrp="1"/>
          </p:cNvSpPr>
          <p:nvPr>
            <p:ph type="body" sz="quarter" idx="69" hasCustomPrompt="1"/>
          </p:nvPr>
        </p:nvSpPr>
        <p:spPr>
          <a:xfrm>
            <a:off x="6265017" y="2266220"/>
            <a:ext cx="2263813" cy="345053"/>
          </a:xfrm>
        </p:spPr>
        <p:txBody>
          <a:bodyPr anchor="ctr">
            <a:noAutofit/>
          </a:bodyPr>
          <a:lstStyle>
            <a:lvl1pPr algn="ctr">
              <a:defRPr sz="1400" b="0" i="0">
                <a:solidFill>
                  <a:schemeClr val="bg1"/>
                </a:solidFill>
                <a:latin typeface="Poppins SemiBold"/>
                <a:cs typeface="Poppins" pitchFamily="2" charset="77"/>
              </a:defRPr>
            </a:lvl1pPr>
          </a:lstStyle>
          <a:p>
            <a:pPr lvl="0"/>
            <a:r>
              <a:rPr lang="en-US"/>
              <a:t>Click to add label here</a:t>
            </a:r>
          </a:p>
        </p:txBody>
      </p:sp>
      <p:sp>
        <p:nvSpPr>
          <p:cNvPr id="22" name="Text Placeholder 58">
            <a:extLst>
              <a:ext uri="{FF2B5EF4-FFF2-40B4-BE49-F238E27FC236}">
                <a16:creationId xmlns:a16="http://schemas.microsoft.com/office/drawing/2014/main" id="{79245254-7C75-5F23-3D57-0D38F1ECE3B3}"/>
              </a:ext>
            </a:extLst>
          </p:cNvPr>
          <p:cNvSpPr>
            <a:spLocks noGrp="1"/>
          </p:cNvSpPr>
          <p:nvPr>
            <p:ph type="body" sz="quarter" idx="70" hasCustomPrompt="1"/>
          </p:nvPr>
        </p:nvSpPr>
        <p:spPr>
          <a:xfrm>
            <a:off x="8903286" y="2266220"/>
            <a:ext cx="2263813" cy="345053"/>
          </a:xfrm>
        </p:spPr>
        <p:txBody>
          <a:bodyPr anchor="ctr">
            <a:noAutofit/>
          </a:bodyPr>
          <a:lstStyle>
            <a:lvl1pPr algn="ctr">
              <a:defRPr sz="1400" b="0" i="0">
                <a:solidFill>
                  <a:schemeClr val="bg1"/>
                </a:solidFill>
                <a:latin typeface="Poppins SemiBold"/>
                <a:cs typeface="Poppins" pitchFamily="2" charset="77"/>
              </a:defRPr>
            </a:lvl1pPr>
          </a:lstStyle>
          <a:p>
            <a:pPr lvl="0"/>
            <a:r>
              <a:rPr lang="en-US"/>
              <a:t>Click to add label here</a:t>
            </a:r>
          </a:p>
        </p:txBody>
      </p:sp>
      <p:sp>
        <p:nvSpPr>
          <p:cNvPr id="23" name="Content Placeholder 2">
            <a:extLst>
              <a:ext uri="{FF2B5EF4-FFF2-40B4-BE49-F238E27FC236}">
                <a16:creationId xmlns:a16="http://schemas.microsoft.com/office/drawing/2014/main" id="{A8FDC1ED-F2AA-0EAF-9899-70CB922CD26A}"/>
              </a:ext>
            </a:extLst>
          </p:cNvPr>
          <p:cNvSpPr>
            <a:spLocks noGrp="1"/>
          </p:cNvSpPr>
          <p:nvPr>
            <p:ph sz="half" idx="1" hasCustomPrompt="1"/>
          </p:nvPr>
        </p:nvSpPr>
        <p:spPr>
          <a:xfrm>
            <a:off x="953577" y="3054355"/>
            <a:ext cx="2339696" cy="2407814"/>
          </a:xfrm>
        </p:spPr>
        <p:txBody>
          <a:bodyPr>
            <a:noAutofit/>
          </a:bodyPr>
          <a:lstStyle>
            <a:lvl1pPr>
              <a:lnSpc>
                <a:spcPct val="100000"/>
              </a:lnSpc>
              <a:spcAft>
                <a:spcPts val="1200"/>
              </a:spcAft>
              <a:defRPr sz="12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a:t>
            </a:r>
          </a:p>
        </p:txBody>
      </p:sp>
      <p:sp>
        <p:nvSpPr>
          <p:cNvPr id="24" name="Content Placeholder 2">
            <a:extLst>
              <a:ext uri="{FF2B5EF4-FFF2-40B4-BE49-F238E27FC236}">
                <a16:creationId xmlns:a16="http://schemas.microsoft.com/office/drawing/2014/main" id="{53106826-A678-65B0-E7B2-0002F413799C}"/>
              </a:ext>
            </a:extLst>
          </p:cNvPr>
          <p:cNvSpPr>
            <a:spLocks noGrp="1"/>
          </p:cNvSpPr>
          <p:nvPr>
            <p:ph sz="half" idx="71" hasCustomPrompt="1"/>
          </p:nvPr>
        </p:nvSpPr>
        <p:spPr>
          <a:xfrm>
            <a:off x="3613650" y="3054355"/>
            <a:ext cx="2339696" cy="2407814"/>
          </a:xfrm>
        </p:spPr>
        <p:txBody>
          <a:bodyPr>
            <a:noAutofit/>
          </a:bodyPr>
          <a:lstStyle>
            <a:lvl1pPr>
              <a:lnSpc>
                <a:spcPct val="100000"/>
              </a:lnSpc>
              <a:spcAft>
                <a:spcPts val="1200"/>
              </a:spcAft>
              <a:defRPr sz="12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a:t>
            </a:r>
          </a:p>
        </p:txBody>
      </p:sp>
      <p:sp>
        <p:nvSpPr>
          <p:cNvPr id="25" name="Content Placeholder 2">
            <a:extLst>
              <a:ext uri="{FF2B5EF4-FFF2-40B4-BE49-F238E27FC236}">
                <a16:creationId xmlns:a16="http://schemas.microsoft.com/office/drawing/2014/main" id="{5449E700-1538-8325-672A-ABE94148C3E8}"/>
              </a:ext>
            </a:extLst>
          </p:cNvPr>
          <p:cNvSpPr>
            <a:spLocks noGrp="1"/>
          </p:cNvSpPr>
          <p:nvPr>
            <p:ph sz="half" idx="72" hasCustomPrompt="1"/>
          </p:nvPr>
        </p:nvSpPr>
        <p:spPr>
          <a:xfrm>
            <a:off x="6234930" y="3054355"/>
            <a:ext cx="2339696" cy="2407814"/>
          </a:xfrm>
        </p:spPr>
        <p:txBody>
          <a:bodyPr>
            <a:noAutofit/>
          </a:bodyPr>
          <a:lstStyle>
            <a:lvl1pPr>
              <a:lnSpc>
                <a:spcPct val="100000"/>
              </a:lnSpc>
              <a:spcAft>
                <a:spcPts val="1200"/>
              </a:spcAft>
              <a:defRPr sz="12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a:t>
            </a:r>
          </a:p>
        </p:txBody>
      </p:sp>
      <p:sp>
        <p:nvSpPr>
          <p:cNvPr id="26" name="Content Placeholder 2">
            <a:extLst>
              <a:ext uri="{FF2B5EF4-FFF2-40B4-BE49-F238E27FC236}">
                <a16:creationId xmlns:a16="http://schemas.microsoft.com/office/drawing/2014/main" id="{8DE1FA3E-B97B-2D27-7FD7-88114501951A}"/>
              </a:ext>
            </a:extLst>
          </p:cNvPr>
          <p:cNvSpPr>
            <a:spLocks noGrp="1"/>
          </p:cNvSpPr>
          <p:nvPr>
            <p:ph sz="half" idx="73" hasCustomPrompt="1"/>
          </p:nvPr>
        </p:nvSpPr>
        <p:spPr>
          <a:xfrm>
            <a:off x="8896850" y="3054355"/>
            <a:ext cx="2339696" cy="2407814"/>
          </a:xfrm>
        </p:spPr>
        <p:txBody>
          <a:bodyPr>
            <a:noAutofit/>
          </a:bodyPr>
          <a:lstStyle>
            <a:lvl1pPr>
              <a:lnSpc>
                <a:spcPct val="100000"/>
              </a:lnSpc>
              <a:spcAft>
                <a:spcPts val="1200"/>
              </a:spcAft>
              <a:defRPr sz="12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a:t>
            </a:r>
          </a:p>
        </p:txBody>
      </p:sp>
      <p:sp>
        <p:nvSpPr>
          <p:cNvPr id="6" name="Text Placeholder 2">
            <a:extLst>
              <a:ext uri="{FF2B5EF4-FFF2-40B4-BE49-F238E27FC236}">
                <a16:creationId xmlns:a16="http://schemas.microsoft.com/office/drawing/2014/main" id="{C5EE3737-2D89-6213-6E8D-62694003AB43}"/>
              </a:ext>
            </a:extLst>
          </p:cNvPr>
          <p:cNvSpPr>
            <a:spLocks noGrp="1"/>
          </p:cNvSpPr>
          <p:nvPr>
            <p:ph type="body" idx="74"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7" name="Title 1">
            <a:extLst>
              <a:ext uri="{FF2B5EF4-FFF2-40B4-BE49-F238E27FC236}">
                <a16:creationId xmlns:a16="http://schemas.microsoft.com/office/drawing/2014/main" id="{AEEC9B34-661B-29B9-425D-7A7F8247DC6E}"/>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9484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ver 05">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12DA-8010-6B1E-5446-CB9B4B4CF86D}"/>
              </a:ext>
            </a:extLst>
          </p:cNvPr>
          <p:cNvSpPr>
            <a:spLocks noGrp="1"/>
          </p:cNvSpPr>
          <p:nvPr>
            <p:ph type="title" hasCustomPrompt="1"/>
          </p:nvPr>
        </p:nvSpPr>
        <p:spPr>
          <a:xfrm>
            <a:off x="831850" y="1709738"/>
            <a:ext cx="8881776" cy="2852737"/>
          </a:xfrm>
        </p:spPr>
        <p:txBody>
          <a:bodyPr lIns="0" anchor="b"/>
          <a:lstStyle>
            <a:lvl1pPr>
              <a:lnSpc>
                <a:spcPct val="100000"/>
              </a:lnSpc>
              <a:defRPr sz="4400"/>
            </a:lvl1pPr>
          </a:lstStyle>
          <a:p>
            <a:r>
              <a:rPr lang="en-US"/>
              <a:t>Click to add heading</a:t>
            </a:r>
          </a:p>
        </p:txBody>
      </p:sp>
      <p:sp>
        <p:nvSpPr>
          <p:cNvPr id="3" name="Text Placeholder 2">
            <a:extLst>
              <a:ext uri="{FF2B5EF4-FFF2-40B4-BE49-F238E27FC236}">
                <a16:creationId xmlns:a16="http://schemas.microsoft.com/office/drawing/2014/main" id="{78942A30-B8F6-957F-4F14-B5402E4C0CA7}"/>
              </a:ext>
            </a:extLst>
          </p:cNvPr>
          <p:cNvSpPr>
            <a:spLocks noGrp="1"/>
          </p:cNvSpPr>
          <p:nvPr>
            <p:ph type="body" idx="1" hasCustomPrompt="1"/>
          </p:nvPr>
        </p:nvSpPr>
        <p:spPr>
          <a:xfrm>
            <a:off x="831850" y="4589463"/>
            <a:ext cx="8881776" cy="851967"/>
          </a:xfrm>
        </p:spPr>
        <p:txBody>
          <a:bodyPr lIns="0">
            <a:normAutofit/>
          </a:bodyPr>
          <a:lstStyle>
            <a:lvl1pPr marL="0" indent="0">
              <a:lnSpc>
                <a:spcPct val="100000"/>
              </a:lnSpc>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subheading</a:t>
            </a:r>
          </a:p>
        </p:txBody>
      </p:sp>
    </p:spTree>
    <p:extLst>
      <p:ext uri="{BB962C8B-B14F-4D97-AF65-F5344CB8AC3E}">
        <p14:creationId xmlns:p14="http://schemas.microsoft.com/office/powerpoint/2010/main" val="25059451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Layout - heading + subheader + title / descprition card 03 blue (4)">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DC9037A-CFDA-B125-E3E8-EA30CBBBF815}"/>
              </a:ext>
            </a:extLst>
          </p:cNvPr>
          <p:cNvPicPr>
            <a:picLocks noChangeAspect="1"/>
          </p:cNvPicPr>
          <p:nvPr/>
        </p:nvPicPr>
        <p:blipFill>
          <a:blip r:embed="rId2"/>
          <a:stretch>
            <a:fillRect/>
          </a:stretch>
        </p:blipFill>
        <p:spPr>
          <a:xfrm>
            <a:off x="838200" y="2044082"/>
            <a:ext cx="10515600" cy="659856"/>
          </a:xfrm>
          <a:prstGeom prst="rect">
            <a:avLst/>
          </a:prstGeom>
        </p:spPr>
      </p:pic>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19" name="Text Placeholder 58">
            <a:extLst>
              <a:ext uri="{FF2B5EF4-FFF2-40B4-BE49-F238E27FC236}">
                <a16:creationId xmlns:a16="http://schemas.microsoft.com/office/drawing/2014/main" id="{5D03112E-B3D8-B764-2175-07BF3C672E01}"/>
              </a:ext>
            </a:extLst>
          </p:cNvPr>
          <p:cNvSpPr>
            <a:spLocks noGrp="1"/>
          </p:cNvSpPr>
          <p:nvPr>
            <p:ph type="body" sz="quarter" idx="67" hasCustomPrompt="1"/>
          </p:nvPr>
        </p:nvSpPr>
        <p:spPr>
          <a:xfrm>
            <a:off x="1018460" y="2201483"/>
            <a:ext cx="2263813" cy="345053"/>
          </a:xfrm>
        </p:spPr>
        <p:txBody>
          <a:bodyPr bIns="0" anchor="ctr">
            <a:noAutofit/>
          </a:bodyPr>
          <a:lstStyle>
            <a:lvl1pPr algn="l">
              <a:defRPr sz="1400" b="0" i="0">
                <a:solidFill>
                  <a:schemeClr val="bg1"/>
                </a:solidFill>
                <a:latin typeface="Poppins SemiBold"/>
                <a:cs typeface="Poppins" pitchFamily="2" charset="77"/>
              </a:defRPr>
            </a:lvl1pPr>
          </a:lstStyle>
          <a:p>
            <a:pPr lvl="0"/>
            <a:r>
              <a:rPr lang="en-US"/>
              <a:t>Click to add label here</a:t>
            </a:r>
          </a:p>
        </p:txBody>
      </p:sp>
      <p:sp>
        <p:nvSpPr>
          <p:cNvPr id="20" name="Text Placeholder 58">
            <a:extLst>
              <a:ext uri="{FF2B5EF4-FFF2-40B4-BE49-F238E27FC236}">
                <a16:creationId xmlns:a16="http://schemas.microsoft.com/office/drawing/2014/main" id="{DABBB804-D16A-9460-94CF-E3728B635FC3}"/>
              </a:ext>
            </a:extLst>
          </p:cNvPr>
          <p:cNvSpPr>
            <a:spLocks noGrp="1"/>
          </p:cNvSpPr>
          <p:nvPr>
            <p:ph type="body" sz="quarter" idx="68" hasCustomPrompt="1"/>
          </p:nvPr>
        </p:nvSpPr>
        <p:spPr>
          <a:xfrm>
            <a:off x="3814503" y="2201483"/>
            <a:ext cx="2263813" cy="345053"/>
          </a:xfrm>
        </p:spPr>
        <p:txBody>
          <a:bodyPr bIns="0" anchor="ctr">
            <a:noAutofit/>
          </a:bodyPr>
          <a:lstStyle>
            <a:lvl1pPr algn="l">
              <a:defRPr sz="1400" b="0" i="0">
                <a:solidFill>
                  <a:schemeClr val="bg1"/>
                </a:solidFill>
                <a:latin typeface="Poppins SemiBold"/>
                <a:cs typeface="Poppins" pitchFamily="2" charset="77"/>
              </a:defRPr>
            </a:lvl1pPr>
          </a:lstStyle>
          <a:p>
            <a:pPr lvl="0"/>
            <a:r>
              <a:rPr lang="en-US"/>
              <a:t>Click to add label here</a:t>
            </a:r>
          </a:p>
        </p:txBody>
      </p:sp>
      <p:sp>
        <p:nvSpPr>
          <p:cNvPr id="24" name="Content Placeholder 2">
            <a:extLst>
              <a:ext uri="{FF2B5EF4-FFF2-40B4-BE49-F238E27FC236}">
                <a16:creationId xmlns:a16="http://schemas.microsoft.com/office/drawing/2014/main" id="{53106826-A678-65B0-E7B2-0002F413799C}"/>
              </a:ext>
            </a:extLst>
          </p:cNvPr>
          <p:cNvSpPr>
            <a:spLocks noGrp="1"/>
          </p:cNvSpPr>
          <p:nvPr>
            <p:ph sz="half" idx="71" hasCustomPrompt="1"/>
          </p:nvPr>
        </p:nvSpPr>
        <p:spPr>
          <a:xfrm>
            <a:off x="3613650" y="3054354"/>
            <a:ext cx="2339696" cy="2813193"/>
          </a:xfrm>
        </p:spPr>
        <p:txBody>
          <a:bodyPr>
            <a:noAutofit/>
          </a:bodyPr>
          <a:lstStyle>
            <a:lvl1pPr>
              <a:lnSpc>
                <a:spcPct val="100000"/>
              </a:lnSpc>
              <a:spcAft>
                <a:spcPts val="1200"/>
              </a:spcAft>
              <a:defRPr sz="12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a:t>
            </a:r>
          </a:p>
        </p:txBody>
      </p:sp>
      <p:sp>
        <p:nvSpPr>
          <p:cNvPr id="25" name="Content Placeholder 2">
            <a:extLst>
              <a:ext uri="{FF2B5EF4-FFF2-40B4-BE49-F238E27FC236}">
                <a16:creationId xmlns:a16="http://schemas.microsoft.com/office/drawing/2014/main" id="{5449E700-1538-8325-672A-ABE94148C3E8}"/>
              </a:ext>
            </a:extLst>
          </p:cNvPr>
          <p:cNvSpPr>
            <a:spLocks noGrp="1"/>
          </p:cNvSpPr>
          <p:nvPr>
            <p:ph sz="half" idx="72" hasCustomPrompt="1"/>
          </p:nvPr>
        </p:nvSpPr>
        <p:spPr>
          <a:xfrm>
            <a:off x="6260654" y="3054355"/>
            <a:ext cx="2339696" cy="2813192"/>
          </a:xfrm>
        </p:spPr>
        <p:txBody>
          <a:bodyPr>
            <a:noAutofit/>
          </a:bodyPr>
          <a:lstStyle>
            <a:lvl1pPr>
              <a:lnSpc>
                <a:spcPct val="100000"/>
              </a:lnSpc>
              <a:spcAft>
                <a:spcPts val="1200"/>
              </a:spcAft>
              <a:defRPr sz="12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a:t>
            </a:r>
          </a:p>
        </p:txBody>
      </p:sp>
      <p:sp>
        <p:nvSpPr>
          <p:cNvPr id="26" name="Content Placeholder 2">
            <a:extLst>
              <a:ext uri="{FF2B5EF4-FFF2-40B4-BE49-F238E27FC236}">
                <a16:creationId xmlns:a16="http://schemas.microsoft.com/office/drawing/2014/main" id="{8DE1FA3E-B97B-2D27-7FD7-88114501951A}"/>
              </a:ext>
            </a:extLst>
          </p:cNvPr>
          <p:cNvSpPr>
            <a:spLocks noGrp="1"/>
          </p:cNvSpPr>
          <p:nvPr>
            <p:ph sz="half" idx="73" hasCustomPrompt="1"/>
          </p:nvPr>
        </p:nvSpPr>
        <p:spPr>
          <a:xfrm>
            <a:off x="8896850" y="3054355"/>
            <a:ext cx="2339696" cy="2808488"/>
          </a:xfrm>
        </p:spPr>
        <p:txBody>
          <a:bodyPr>
            <a:noAutofit/>
          </a:bodyPr>
          <a:lstStyle>
            <a:lvl1pPr>
              <a:lnSpc>
                <a:spcPct val="100000"/>
              </a:lnSpc>
              <a:spcAft>
                <a:spcPts val="1200"/>
              </a:spcAft>
              <a:defRPr sz="12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a:t>
            </a:r>
          </a:p>
        </p:txBody>
      </p:sp>
      <p:sp>
        <p:nvSpPr>
          <p:cNvPr id="31" name="Text Placeholder 58">
            <a:extLst>
              <a:ext uri="{FF2B5EF4-FFF2-40B4-BE49-F238E27FC236}">
                <a16:creationId xmlns:a16="http://schemas.microsoft.com/office/drawing/2014/main" id="{F34A56C0-AD92-817F-C16F-3A47496971F2}"/>
              </a:ext>
            </a:extLst>
          </p:cNvPr>
          <p:cNvSpPr>
            <a:spLocks noGrp="1"/>
          </p:cNvSpPr>
          <p:nvPr>
            <p:ph type="body" sz="quarter" idx="74" hasCustomPrompt="1"/>
          </p:nvPr>
        </p:nvSpPr>
        <p:spPr>
          <a:xfrm>
            <a:off x="6391449" y="2201483"/>
            <a:ext cx="2263813" cy="345053"/>
          </a:xfrm>
        </p:spPr>
        <p:txBody>
          <a:bodyPr bIns="0" anchor="ctr">
            <a:noAutofit/>
          </a:bodyPr>
          <a:lstStyle>
            <a:lvl1pPr algn="l">
              <a:defRPr sz="1400" b="0" i="0">
                <a:solidFill>
                  <a:schemeClr val="bg1"/>
                </a:solidFill>
                <a:latin typeface="Poppins SemiBold"/>
                <a:cs typeface="Poppins" pitchFamily="2" charset="77"/>
              </a:defRPr>
            </a:lvl1pPr>
          </a:lstStyle>
          <a:p>
            <a:pPr lvl="0"/>
            <a:r>
              <a:rPr lang="en-US"/>
              <a:t>Click to add label here</a:t>
            </a:r>
          </a:p>
        </p:txBody>
      </p:sp>
      <p:sp>
        <p:nvSpPr>
          <p:cNvPr id="32" name="Text Placeholder 58">
            <a:extLst>
              <a:ext uri="{FF2B5EF4-FFF2-40B4-BE49-F238E27FC236}">
                <a16:creationId xmlns:a16="http://schemas.microsoft.com/office/drawing/2014/main" id="{CD9FDC15-5302-8EB4-3D6B-07EFFA0B8176}"/>
              </a:ext>
            </a:extLst>
          </p:cNvPr>
          <p:cNvSpPr>
            <a:spLocks noGrp="1"/>
          </p:cNvSpPr>
          <p:nvPr>
            <p:ph type="body" sz="quarter" idx="75" hasCustomPrompt="1"/>
          </p:nvPr>
        </p:nvSpPr>
        <p:spPr>
          <a:xfrm>
            <a:off x="9042285" y="2201483"/>
            <a:ext cx="2194261" cy="345053"/>
          </a:xfrm>
        </p:spPr>
        <p:txBody>
          <a:bodyPr bIns="0" anchor="ctr">
            <a:noAutofit/>
          </a:bodyPr>
          <a:lstStyle>
            <a:lvl1pPr algn="l">
              <a:defRPr sz="1400" b="0" i="0">
                <a:solidFill>
                  <a:schemeClr val="bg1"/>
                </a:solidFill>
                <a:latin typeface="Poppins SemiBold"/>
                <a:cs typeface="Poppins" pitchFamily="2" charset="77"/>
              </a:defRPr>
            </a:lvl1pPr>
          </a:lstStyle>
          <a:p>
            <a:pPr lvl="0"/>
            <a:r>
              <a:rPr lang="en-US"/>
              <a:t>Click to add label</a:t>
            </a:r>
          </a:p>
        </p:txBody>
      </p:sp>
      <p:cxnSp>
        <p:nvCxnSpPr>
          <p:cNvPr id="36" name="Straight Connector 35">
            <a:extLst>
              <a:ext uri="{FF2B5EF4-FFF2-40B4-BE49-F238E27FC236}">
                <a16:creationId xmlns:a16="http://schemas.microsoft.com/office/drawing/2014/main" id="{4B886970-1AC3-AAE3-D34A-2A29D08D765D}"/>
              </a:ext>
            </a:extLst>
          </p:cNvPr>
          <p:cNvCxnSpPr/>
          <p:nvPr/>
        </p:nvCxnSpPr>
        <p:spPr>
          <a:xfrm>
            <a:off x="3460015" y="2946218"/>
            <a:ext cx="0" cy="292133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E13B5BF-1526-7E27-7AE6-718B0B9B2334}"/>
              </a:ext>
            </a:extLst>
          </p:cNvPr>
          <p:cNvCxnSpPr/>
          <p:nvPr/>
        </p:nvCxnSpPr>
        <p:spPr>
          <a:xfrm>
            <a:off x="6105938" y="2946218"/>
            <a:ext cx="0" cy="292133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359066D-659D-409D-6695-DE8ACB931DB8}"/>
              </a:ext>
            </a:extLst>
          </p:cNvPr>
          <p:cNvCxnSpPr/>
          <p:nvPr/>
        </p:nvCxnSpPr>
        <p:spPr>
          <a:xfrm>
            <a:off x="8742134" y="2946218"/>
            <a:ext cx="0" cy="292133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FB5AC706-930C-DC03-DB72-6AAA9252CF85}"/>
              </a:ext>
            </a:extLst>
          </p:cNvPr>
          <p:cNvSpPr>
            <a:spLocks noGrp="1"/>
          </p:cNvSpPr>
          <p:nvPr>
            <p:ph type="body" idx="76" hasCustomPrompt="1"/>
          </p:nvPr>
        </p:nvSpPr>
        <p:spPr>
          <a:xfrm>
            <a:off x="852750" y="1327748"/>
            <a:ext cx="10515600" cy="333916"/>
          </a:xfrm>
        </p:spPr>
        <p:txBody>
          <a:bodyPr>
            <a:noAutofit/>
          </a:bodyPr>
          <a:lstStyle>
            <a:lvl1pPr marL="0" indent="0" algn="ctr">
              <a:buNone/>
              <a:defRPr sz="1800" b="0" i="0">
                <a:solidFill>
                  <a:schemeClr val="tx1"/>
                </a:solidFill>
                <a:latin typeface="Poppins" pitchFamily="2" charset="77"/>
                <a:cs typeface="Poppi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sz="1800" b="0" i="0">
                <a:solidFill>
                  <a:schemeClr val="tx1"/>
                </a:solidFill>
                <a:latin typeface="Poppins" pitchFamily="2" charset="77"/>
                <a:cs typeface="Poppins" pitchFamily="2" charset="77"/>
              </a:rPr>
              <a:t>Replace with sub header in sentence case</a:t>
            </a:r>
          </a:p>
        </p:txBody>
      </p:sp>
      <p:sp>
        <p:nvSpPr>
          <p:cNvPr id="7" name="Title 1">
            <a:extLst>
              <a:ext uri="{FF2B5EF4-FFF2-40B4-BE49-F238E27FC236}">
                <a16:creationId xmlns:a16="http://schemas.microsoft.com/office/drawing/2014/main" id="{F6E7CDE8-CCCE-3049-0421-D66C075503F8}"/>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
        <p:nvSpPr>
          <p:cNvPr id="2" name="Content Placeholder 2">
            <a:extLst>
              <a:ext uri="{FF2B5EF4-FFF2-40B4-BE49-F238E27FC236}">
                <a16:creationId xmlns:a16="http://schemas.microsoft.com/office/drawing/2014/main" id="{F5DDE147-C896-B3F2-0B3E-CB577049ECAA}"/>
              </a:ext>
            </a:extLst>
          </p:cNvPr>
          <p:cNvSpPr>
            <a:spLocks noGrp="1"/>
          </p:cNvSpPr>
          <p:nvPr>
            <p:ph sz="half" idx="77" hasCustomPrompt="1"/>
          </p:nvPr>
        </p:nvSpPr>
        <p:spPr>
          <a:xfrm>
            <a:off x="980518" y="3054354"/>
            <a:ext cx="2339696" cy="2813193"/>
          </a:xfrm>
        </p:spPr>
        <p:txBody>
          <a:bodyPr>
            <a:noAutofit/>
          </a:bodyPr>
          <a:lstStyle>
            <a:lvl1pPr>
              <a:lnSpc>
                <a:spcPct val="100000"/>
              </a:lnSpc>
              <a:spcAft>
                <a:spcPts val="1200"/>
              </a:spcAft>
              <a:defRPr sz="1200" b="0" i="0">
                <a:latin typeface="Noto Sans" panose="020B0502040504020204" pitchFamily="34" charset="0"/>
                <a:ea typeface="Noto Sans" panose="020B0502040504020204" pitchFamily="34" charset="0"/>
                <a:cs typeface="Noto Sans" panose="020B0502040504020204" pitchFamily="34" charset="0"/>
              </a:defRPr>
            </a:lvl1pPr>
          </a:lstStyle>
          <a:p>
            <a:pPr marL="0" lvl="0" indent="0" algn="l" rtl="0">
              <a:spcBef>
                <a:spcPts val="0"/>
              </a:spcBef>
              <a:spcAft>
                <a:spcPts val="0"/>
              </a:spcAft>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lvl="0" indent="-292100" algn="l" rtl="0">
              <a:spcBef>
                <a:spcPts val="1200"/>
              </a:spcBef>
              <a:spcAft>
                <a:spcPts val="0"/>
              </a:spcAft>
              <a:buClr>
                <a:schemeClr val="accent1"/>
              </a:buClr>
              <a:buSzPts val="1000"/>
              <a:buChar char="●"/>
            </a:pPr>
            <a:r>
              <a:rPr lang="en-US" err="1"/>
              <a:t>Suspendisse</a:t>
            </a:r>
            <a:r>
              <a:rPr lang="en-US"/>
              <a:t> </a:t>
            </a:r>
            <a:r>
              <a:rPr lang="en-US" err="1"/>
              <a:t>tristique</a:t>
            </a:r>
            <a:r>
              <a:rPr lang="en-US"/>
              <a:t> </a:t>
            </a:r>
            <a:r>
              <a:rPr lang="en-US" err="1"/>
              <a:t>lacus</a:t>
            </a:r>
            <a:r>
              <a:rPr lang="en-US"/>
              <a:t> </a:t>
            </a:r>
            <a:r>
              <a:rPr lang="en-US" err="1"/>
              <a:t>commodo</a:t>
            </a:r>
            <a:r>
              <a:rPr lang="en-US"/>
              <a:t> </a:t>
            </a:r>
            <a:r>
              <a:rPr lang="en-US" err="1"/>
              <a:t>massa</a:t>
            </a:r>
            <a:r>
              <a:rPr lang="en-US"/>
              <a:t> </a:t>
            </a:r>
            <a:r>
              <a:rPr lang="en-US" err="1"/>
              <a:t>iaculis</a:t>
            </a:r>
            <a:r>
              <a:rPr lang="en-US"/>
              <a:t>, in </a:t>
            </a:r>
            <a:r>
              <a:rPr lang="en-US" err="1"/>
              <a:t>accumsan</a:t>
            </a:r>
            <a:r>
              <a:rPr lang="en-US"/>
              <a:t> </a:t>
            </a:r>
            <a:r>
              <a:rPr lang="en-US" err="1"/>
              <a:t>mauris</a:t>
            </a:r>
            <a:r>
              <a:rPr lang="en-US"/>
              <a:t> porta.</a:t>
            </a:r>
          </a:p>
          <a:p>
            <a:pPr marL="457200" lvl="0" indent="-292100" algn="l" rtl="0">
              <a:spcBef>
                <a:spcPts val="0"/>
              </a:spcBef>
              <a:spcAft>
                <a:spcPts val="0"/>
              </a:spcAft>
              <a:buClr>
                <a:schemeClr val="accent1"/>
              </a:buClr>
              <a:buSzPts val="1000"/>
              <a:buChar char="●"/>
            </a:pPr>
            <a:r>
              <a:rPr lang="en-US"/>
              <a:t>Donec convallis, eros in </a:t>
            </a:r>
            <a:r>
              <a:rPr lang="en-US" err="1"/>
              <a:t>facilisis</a:t>
            </a:r>
            <a:r>
              <a:rPr lang="en-US"/>
              <a:t> </a:t>
            </a:r>
            <a:r>
              <a:rPr lang="en-US" err="1"/>
              <a:t>hendrerit</a:t>
            </a:r>
            <a:r>
              <a:rPr lang="en-US"/>
              <a:t>, </a:t>
            </a:r>
            <a:r>
              <a:rPr lang="en-US" err="1"/>
              <a:t>justo</a:t>
            </a:r>
            <a:r>
              <a:rPr lang="en-US"/>
              <a:t> </a:t>
            </a:r>
            <a:r>
              <a:rPr lang="en-US" err="1"/>
              <a:t>elit</a:t>
            </a:r>
            <a:r>
              <a:rPr lang="en-US"/>
              <a:t> </a:t>
            </a:r>
            <a:r>
              <a:rPr lang="en-US" err="1"/>
              <a:t>sagittis</a:t>
            </a:r>
            <a:r>
              <a:rPr lang="en-US"/>
              <a:t> </a:t>
            </a:r>
            <a:r>
              <a:rPr lang="en-US" err="1"/>
              <a:t>arcu</a:t>
            </a:r>
            <a:r>
              <a:rPr lang="en-US"/>
              <a:t>, at </a:t>
            </a:r>
            <a:r>
              <a:rPr lang="en-US" err="1"/>
              <a:t>elementum</a:t>
            </a:r>
            <a:r>
              <a:rPr lang="en-US"/>
              <a:t> ligula</a:t>
            </a:r>
          </a:p>
        </p:txBody>
      </p:sp>
    </p:spTree>
    <p:extLst>
      <p:ext uri="{BB962C8B-B14F-4D97-AF65-F5344CB8AC3E}">
        <p14:creationId xmlns:p14="http://schemas.microsoft.com/office/powerpoint/2010/main" val="6681493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ustom - Netlease product pricing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9E0A-B779-E123-937F-A52113C9CBE0}"/>
              </a:ext>
            </a:extLst>
          </p:cNvPr>
          <p:cNvSpPr>
            <a:spLocks noGrp="1"/>
          </p:cNvSpPr>
          <p:nvPr>
            <p:ph type="title" hasCustomPrompt="1"/>
          </p:nvPr>
        </p:nvSpPr>
        <p:spPr>
          <a:xfrm>
            <a:off x="838200" y="510988"/>
            <a:ext cx="4597401" cy="365125"/>
          </a:xfrm>
        </p:spPr>
        <p:txBody>
          <a:bodyPr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2000"/>
            </a:lvl1pPr>
          </a:lstStyle>
          <a:p>
            <a:r>
              <a:rPr lang="en-US" err="1"/>
              <a:t>Netlease</a:t>
            </a:r>
            <a:r>
              <a:rPr lang="en-US"/>
              <a:t> Max product pricing</a:t>
            </a:r>
          </a:p>
        </p:txBody>
      </p:sp>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aphicFrame>
        <p:nvGraphicFramePr>
          <p:cNvPr id="7" name="Table 6">
            <a:extLst>
              <a:ext uri="{FF2B5EF4-FFF2-40B4-BE49-F238E27FC236}">
                <a16:creationId xmlns:a16="http://schemas.microsoft.com/office/drawing/2014/main" id="{1B3BE45F-7237-578A-F345-5CDE7D0432B0}"/>
              </a:ext>
            </a:extLst>
          </p:cNvPr>
          <p:cNvGraphicFramePr>
            <a:graphicFrameLocks noGrp="1"/>
          </p:cNvGraphicFramePr>
          <p:nvPr>
            <p:extLst>
              <p:ext uri="{D42A27DB-BD31-4B8C-83A1-F6EECF244321}">
                <p14:modId xmlns:p14="http://schemas.microsoft.com/office/powerpoint/2010/main" val="3760698710"/>
              </p:ext>
            </p:extLst>
          </p:nvPr>
        </p:nvGraphicFramePr>
        <p:xfrm>
          <a:off x="838200" y="1155560"/>
          <a:ext cx="10506095" cy="2724467"/>
        </p:xfrm>
        <a:graphic>
          <a:graphicData uri="http://schemas.openxmlformats.org/drawingml/2006/table">
            <a:tbl>
              <a:tblPr>
                <a:noFill/>
              </a:tblPr>
              <a:tblGrid>
                <a:gridCol w="1479215">
                  <a:extLst>
                    <a:ext uri="{9D8B030D-6E8A-4147-A177-3AD203B41FA5}">
                      <a16:colId xmlns:a16="http://schemas.microsoft.com/office/drawing/2014/main" val="528338953"/>
                    </a:ext>
                  </a:extLst>
                </a:gridCol>
                <a:gridCol w="1504480">
                  <a:extLst>
                    <a:ext uri="{9D8B030D-6E8A-4147-A177-3AD203B41FA5}">
                      <a16:colId xmlns:a16="http://schemas.microsoft.com/office/drawing/2014/main" val="3728084947"/>
                    </a:ext>
                  </a:extLst>
                </a:gridCol>
                <a:gridCol w="1504480">
                  <a:extLst>
                    <a:ext uri="{9D8B030D-6E8A-4147-A177-3AD203B41FA5}">
                      <a16:colId xmlns:a16="http://schemas.microsoft.com/office/drawing/2014/main" val="1151563982"/>
                    </a:ext>
                  </a:extLst>
                </a:gridCol>
                <a:gridCol w="1504480">
                  <a:extLst>
                    <a:ext uri="{9D8B030D-6E8A-4147-A177-3AD203B41FA5}">
                      <a16:colId xmlns:a16="http://schemas.microsoft.com/office/drawing/2014/main" val="2788655451"/>
                    </a:ext>
                  </a:extLst>
                </a:gridCol>
                <a:gridCol w="1504480">
                  <a:extLst>
                    <a:ext uri="{9D8B030D-6E8A-4147-A177-3AD203B41FA5}">
                      <a16:colId xmlns:a16="http://schemas.microsoft.com/office/drawing/2014/main" val="2944872001"/>
                    </a:ext>
                  </a:extLst>
                </a:gridCol>
                <a:gridCol w="1504480">
                  <a:extLst>
                    <a:ext uri="{9D8B030D-6E8A-4147-A177-3AD203B41FA5}">
                      <a16:colId xmlns:a16="http://schemas.microsoft.com/office/drawing/2014/main" val="3573327241"/>
                    </a:ext>
                  </a:extLst>
                </a:gridCol>
                <a:gridCol w="1504480">
                  <a:extLst>
                    <a:ext uri="{9D8B030D-6E8A-4147-A177-3AD203B41FA5}">
                      <a16:colId xmlns:a16="http://schemas.microsoft.com/office/drawing/2014/main" val="2133349814"/>
                    </a:ext>
                  </a:extLst>
                </a:gridCol>
              </a:tblGrid>
              <a:tr h="536082">
                <a:tc>
                  <a:txBody>
                    <a:bodyPr/>
                    <a:lstStyle/>
                    <a:p>
                      <a:pPr marL="0" lvl="0" indent="0" algn="l"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lgn="ctr">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lgn="ctr">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857248095"/>
                  </a:ext>
                </a:extLst>
              </a:tr>
              <a:tr h="437677">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tc rowSpan="4">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2655979420"/>
                  </a:ext>
                </a:extLst>
              </a:tr>
              <a:tr h="437677">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lt1"/>
                    </a:solidFill>
                  </a:tcPr>
                </a:tc>
                <a:tc vMerge="1">
                  <a:txBody>
                    <a:bodyPr/>
                    <a:lstStyle/>
                    <a:p>
                      <a:pPr marL="91440" marR="91440" lvl="0" indent="0" algn="ctr" rtl="0">
                        <a:spcBef>
                          <a:spcPts val="2000"/>
                        </a:spcBef>
                        <a:spcAft>
                          <a:spcPts val="0"/>
                        </a:spcAft>
                        <a:buNone/>
                      </a:pPr>
                      <a:endParaRPr lang="en-US" sz="1200">
                        <a:solidFill>
                          <a:schemeClr val="dk1"/>
                        </a:solidFill>
                        <a:latin typeface="Inter"/>
                        <a:ea typeface="Inter"/>
                        <a:cs typeface="Inter"/>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569849844"/>
                  </a:ext>
                </a:extLst>
              </a:tr>
              <a:tr h="437677">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tc vMerge="1">
                  <a:txBody>
                    <a:bodyPr/>
                    <a:lstStyle/>
                    <a:p>
                      <a:pPr marL="91440" marR="91440" lvl="0" indent="0" algn="ctr" rtl="0">
                        <a:spcBef>
                          <a:spcPts val="2000"/>
                        </a:spcBef>
                        <a:spcAft>
                          <a:spcPts val="0"/>
                        </a:spcAft>
                        <a:buNone/>
                      </a:pPr>
                      <a:endParaRPr lang="en-US" sz="1200">
                        <a:solidFill>
                          <a:schemeClr val="dk1"/>
                        </a:solidFill>
                        <a:latin typeface="Inter"/>
                        <a:ea typeface="Inter"/>
                        <a:cs typeface="Inter"/>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1582936751"/>
                  </a:ext>
                </a:extLst>
              </a:tr>
              <a:tr h="437677">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lt1"/>
                    </a:solidFill>
                  </a:tcPr>
                </a:tc>
                <a:tc vMerge="1">
                  <a:txBody>
                    <a:bodyPr/>
                    <a:lstStyle/>
                    <a:p>
                      <a:pPr marL="91440" marR="91440" lvl="0" indent="0" algn="ctr" rtl="0">
                        <a:spcBef>
                          <a:spcPts val="2000"/>
                        </a:spcBef>
                        <a:spcAft>
                          <a:spcPts val="0"/>
                        </a:spcAft>
                        <a:buNone/>
                      </a:pPr>
                      <a:endParaRPr lang="en-US" sz="1200">
                        <a:solidFill>
                          <a:schemeClr val="dk1"/>
                        </a:solidFill>
                        <a:latin typeface="Inter"/>
                        <a:ea typeface="Inter"/>
                        <a:cs typeface="Inter"/>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3323389237"/>
                  </a:ext>
                </a:extLst>
              </a:tr>
              <a:tr h="437677">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gridSpan="6">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hMerge="1">
                  <a:txBody>
                    <a:bodyPr/>
                    <a:lstStyle/>
                    <a:p>
                      <a:pPr marL="91440" marR="91440" lvl="0" indent="0" algn="ctr" rtl="0">
                        <a:spcBef>
                          <a:spcPts val="2000"/>
                        </a:spcBef>
                        <a:spcAft>
                          <a:spcPts val="0"/>
                        </a:spcAft>
                        <a:buNone/>
                      </a:pPr>
                      <a:endParaRPr lang="en-US" sz="1200">
                        <a:solidFill>
                          <a:schemeClr val="dk1"/>
                        </a:solidFill>
                        <a:latin typeface="Inter"/>
                        <a:ea typeface="Inter"/>
                        <a:cs typeface="Inter"/>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hMerge="1">
                  <a:txBody>
                    <a:bodyPr/>
                    <a:lstStyle/>
                    <a:p>
                      <a:pPr marL="91440" marR="91440" lvl="0" indent="0" algn="ctr" rtl="0">
                        <a:spcBef>
                          <a:spcPts val="2000"/>
                        </a:spcBef>
                        <a:spcAft>
                          <a:spcPts val="0"/>
                        </a:spcAft>
                        <a:buNone/>
                      </a:pPr>
                      <a:endParaRPr lang="en-US" sz="1200">
                        <a:solidFill>
                          <a:schemeClr val="dk1"/>
                        </a:solidFill>
                        <a:latin typeface="Inter"/>
                        <a:ea typeface="Inter"/>
                        <a:cs typeface="Inter"/>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hMerge="1">
                  <a:txBody>
                    <a:bodyPr/>
                    <a:lstStyle/>
                    <a:p>
                      <a:pPr marL="91440" marR="91440" lvl="0" indent="0" algn="ctr" rtl="0">
                        <a:spcBef>
                          <a:spcPts val="2000"/>
                        </a:spcBef>
                        <a:spcAft>
                          <a:spcPts val="0"/>
                        </a:spcAft>
                        <a:buNone/>
                      </a:pPr>
                      <a:endParaRPr lang="en-US" sz="1200">
                        <a:solidFill>
                          <a:schemeClr val="dk1"/>
                        </a:solidFill>
                        <a:latin typeface="Inter"/>
                        <a:ea typeface="Inter"/>
                        <a:cs typeface="Inter"/>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hMerge="1">
                  <a:txBody>
                    <a:bodyPr/>
                    <a:lstStyle/>
                    <a:p>
                      <a:pPr marL="91440" marR="91440" lvl="0" indent="0" algn="ctr" rtl="0">
                        <a:spcBef>
                          <a:spcPts val="2000"/>
                        </a:spcBef>
                        <a:spcAft>
                          <a:spcPts val="0"/>
                        </a:spcAft>
                        <a:buNone/>
                      </a:pPr>
                      <a:endParaRPr lang="en-US" sz="1200">
                        <a:solidFill>
                          <a:schemeClr val="dk1"/>
                        </a:solidFill>
                        <a:latin typeface="Inter"/>
                        <a:ea typeface="Inter"/>
                        <a:cs typeface="Inter"/>
                        <a:sym typeface="Inter"/>
                      </a:endParaRPr>
                    </a:p>
                  </a:txBody>
                  <a:tcPr marL="0" marR="0" marT="0" marB="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hMerge="1">
                  <a:txBody>
                    <a:bodyPr/>
                    <a:lstStyle/>
                    <a:p>
                      <a:pPr marL="91440" marR="91440" lvl="0" indent="0" algn="ctr" rtl="0">
                        <a:spcBef>
                          <a:spcPts val="2000"/>
                        </a:spcBef>
                        <a:spcAft>
                          <a:spcPts val="0"/>
                        </a:spcAft>
                        <a:buNone/>
                      </a:pPr>
                      <a:endParaRPr lang="en-US" sz="1200">
                        <a:solidFill>
                          <a:schemeClr val="dk1"/>
                        </a:solidFill>
                        <a:latin typeface="Inter"/>
                        <a:ea typeface="Inter"/>
                        <a:cs typeface="Inter"/>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1816005058"/>
                  </a:ext>
                </a:extLst>
              </a:tr>
            </a:tbl>
          </a:graphicData>
        </a:graphic>
      </p:graphicFrame>
      <p:sp>
        <p:nvSpPr>
          <p:cNvPr id="10" name="Text Placeholder 58">
            <a:extLst>
              <a:ext uri="{FF2B5EF4-FFF2-40B4-BE49-F238E27FC236}">
                <a16:creationId xmlns:a16="http://schemas.microsoft.com/office/drawing/2014/main" id="{9ECFDFF8-9288-3B19-971C-6F10F8615B8E}"/>
              </a:ext>
            </a:extLst>
          </p:cNvPr>
          <p:cNvSpPr>
            <a:spLocks noGrp="1"/>
          </p:cNvSpPr>
          <p:nvPr>
            <p:ph type="body" sz="quarter" idx="67" hasCustomPrompt="1"/>
          </p:nvPr>
        </p:nvSpPr>
        <p:spPr>
          <a:xfrm>
            <a:off x="2394385" y="1194321"/>
            <a:ext cx="1364815" cy="434869"/>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Tier 1</a:t>
            </a:r>
          </a:p>
        </p:txBody>
      </p:sp>
      <p:sp>
        <p:nvSpPr>
          <p:cNvPr id="14" name="Text Placeholder 58">
            <a:extLst>
              <a:ext uri="{FF2B5EF4-FFF2-40B4-BE49-F238E27FC236}">
                <a16:creationId xmlns:a16="http://schemas.microsoft.com/office/drawing/2014/main" id="{CB6744E1-1555-3285-7C15-86106C57E281}"/>
              </a:ext>
            </a:extLst>
          </p:cNvPr>
          <p:cNvSpPr>
            <a:spLocks noGrp="1"/>
          </p:cNvSpPr>
          <p:nvPr>
            <p:ph type="body" sz="quarter" idx="71" hasCustomPrompt="1"/>
          </p:nvPr>
        </p:nvSpPr>
        <p:spPr>
          <a:xfrm>
            <a:off x="932796" y="1735132"/>
            <a:ext cx="1316375" cy="326723"/>
          </a:xfrm>
        </p:spPr>
        <p:txBody>
          <a:bodyPr anchor="ctr">
            <a:noAutofit/>
          </a:bodyPr>
          <a:lstStyle>
            <a:lvl1pPr algn="ctr">
              <a:defRPr sz="1000" b="0" i="0">
                <a:solidFill>
                  <a:schemeClr val="tx1"/>
                </a:solidFill>
                <a:latin typeface="Poppins Medium" pitchFamily="2" charset="77"/>
                <a:cs typeface="Poppins Medium" pitchFamily="2" charset="77"/>
              </a:defRPr>
            </a:lvl1pPr>
          </a:lstStyle>
          <a:p>
            <a:pPr lvl="0"/>
            <a:r>
              <a:rPr lang="en-US"/>
              <a:t>Leases included</a:t>
            </a:r>
          </a:p>
        </p:txBody>
      </p:sp>
      <p:sp>
        <p:nvSpPr>
          <p:cNvPr id="19" name="Text Placeholder 58">
            <a:extLst>
              <a:ext uri="{FF2B5EF4-FFF2-40B4-BE49-F238E27FC236}">
                <a16:creationId xmlns:a16="http://schemas.microsoft.com/office/drawing/2014/main" id="{3735E560-FBE6-99BF-2E1E-6301C718D585}"/>
              </a:ext>
            </a:extLst>
          </p:cNvPr>
          <p:cNvSpPr>
            <a:spLocks noGrp="1"/>
          </p:cNvSpPr>
          <p:nvPr>
            <p:ph type="body" sz="quarter" idx="64" hasCustomPrompt="1"/>
          </p:nvPr>
        </p:nvSpPr>
        <p:spPr>
          <a:xfrm>
            <a:off x="2394385" y="1735132"/>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c</a:t>
            </a:r>
          </a:p>
        </p:txBody>
      </p:sp>
      <p:sp>
        <p:nvSpPr>
          <p:cNvPr id="39" name="Text Placeholder 58">
            <a:extLst>
              <a:ext uri="{FF2B5EF4-FFF2-40B4-BE49-F238E27FC236}">
                <a16:creationId xmlns:a16="http://schemas.microsoft.com/office/drawing/2014/main" id="{9E5E97CE-973C-73AF-E6CD-D42DBDC02161}"/>
              </a:ext>
            </a:extLst>
          </p:cNvPr>
          <p:cNvSpPr>
            <a:spLocks noGrp="1"/>
          </p:cNvSpPr>
          <p:nvPr>
            <p:ph type="body" sz="quarter" idx="95" hasCustomPrompt="1"/>
          </p:nvPr>
        </p:nvSpPr>
        <p:spPr>
          <a:xfrm>
            <a:off x="932796" y="2182172"/>
            <a:ext cx="1316375" cy="326723"/>
          </a:xfrm>
        </p:spPr>
        <p:txBody>
          <a:bodyPr anchor="ctr">
            <a:noAutofit/>
          </a:bodyPr>
          <a:lstStyle>
            <a:lvl1pPr algn="ctr">
              <a:defRPr sz="1000" b="0" i="0">
                <a:solidFill>
                  <a:schemeClr val="tx1"/>
                </a:solidFill>
                <a:latin typeface="Poppins Medium" pitchFamily="2" charset="77"/>
                <a:cs typeface="Poppins Medium" pitchFamily="2" charset="77"/>
              </a:defRPr>
            </a:lvl1pPr>
          </a:lstStyle>
          <a:p>
            <a:pPr lvl="0"/>
            <a:r>
              <a:rPr lang="en-US"/>
              <a:t>Annual base pricing</a:t>
            </a:r>
          </a:p>
        </p:txBody>
      </p:sp>
      <p:sp>
        <p:nvSpPr>
          <p:cNvPr id="40" name="Text Placeholder 58">
            <a:extLst>
              <a:ext uri="{FF2B5EF4-FFF2-40B4-BE49-F238E27FC236}">
                <a16:creationId xmlns:a16="http://schemas.microsoft.com/office/drawing/2014/main" id="{39B59274-E239-D2B8-D745-D6BEB3BD3069}"/>
              </a:ext>
            </a:extLst>
          </p:cNvPr>
          <p:cNvSpPr>
            <a:spLocks noGrp="1"/>
          </p:cNvSpPr>
          <p:nvPr>
            <p:ph type="body" sz="quarter" idx="96" hasCustomPrompt="1"/>
          </p:nvPr>
        </p:nvSpPr>
        <p:spPr>
          <a:xfrm>
            <a:off x="932796" y="2629212"/>
            <a:ext cx="1316375" cy="326723"/>
          </a:xfrm>
        </p:spPr>
        <p:txBody>
          <a:bodyPr anchor="ctr">
            <a:noAutofit/>
          </a:bodyPr>
          <a:lstStyle>
            <a:lvl1pPr algn="ctr">
              <a:defRPr sz="1000" b="0" i="0">
                <a:solidFill>
                  <a:schemeClr val="tx1"/>
                </a:solidFill>
                <a:latin typeface="Poppins Medium" pitchFamily="2" charset="77"/>
                <a:cs typeface="Poppins Medium" pitchFamily="2" charset="77"/>
              </a:defRPr>
            </a:lvl1pPr>
          </a:lstStyle>
          <a:p>
            <a:pPr lvl="0"/>
            <a:r>
              <a:rPr lang="en-US"/>
              <a:t>Additional lease bands</a:t>
            </a:r>
          </a:p>
        </p:txBody>
      </p:sp>
      <p:sp>
        <p:nvSpPr>
          <p:cNvPr id="41" name="Text Placeholder 58">
            <a:extLst>
              <a:ext uri="{FF2B5EF4-FFF2-40B4-BE49-F238E27FC236}">
                <a16:creationId xmlns:a16="http://schemas.microsoft.com/office/drawing/2014/main" id="{DD77F0BE-6358-9E0A-08E0-52CFFA71D819}"/>
              </a:ext>
            </a:extLst>
          </p:cNvPr>
          <p:cNvSpPr>
            <a:spLocks noGrp="1"/>
          </p:cNvSpPr>
          <p:nvPr>
            <p:ph type="body" sz="quarter" idx="97" hasCustomPrompt="1"/>
          </p:nvPr>
        </p:nvSpPr>
        <p:spPr>
          <a:xfrm>
            <a:off x="3889686" y="1194321"/>
            <a:ext cx="1364815" cy="434869"/>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Tier 2</a:t>
            </a:r>
          </a:p>
        </p:txBody>
      </p:sp>
      <p:sp>
        <p:nvSpPr>
          <p:cNvPr id="42" name="Text Placeholder 58">
            <a:extLst>
              <a:ext uri="{FF2B5EF4-FFF2-40B4-BE49-F238E27FC236}">
                <a16:creationId xmlns:a16="http://schemas.microsoft.com/office/drawing/2014/main" id="{31D575AA-5027-5828-DD87-B53939BD33C4}"/>
              </a:ext>
            </a:extLst>
          </p:cNvPr>
          <p:cNvSpPr>
            <a:spLocks noGrp="1"/>
          </p:cNvSpPr>
          <p:nvPr>
            <p:ph type="body" sz="quarter" idx="98" hasCustomPrompt="1"/>
          </p:nvPr>
        </p:nvSpPr>
        <p:spPr>
          <a:xfrm>
            <a:off x="5391585" y="1194321"/>
            <a:ext cx="1364815" cy="434869"/>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Tier 3</a:t>
            </a:r>
          </a:p>
        </p:txBody>
      </p:sp>
      <p:sp>
        <p:nvSpPr>
          <p:cNvPr id="43" name="Text Placeholder 58">
            <a:extLst>
              <a:ext uri="{FF2B5EF4-FFF2-40B4-BE49-F238E27FC236}">
                <a16:creationId xmlns:a16="http://schemas.microsoft.com/office/drawing/2014/main" id="{1C995097-469B-FA40-3B2E-54E01BAEF0EA}"/>
              </a:ext>
            </a:extLst>
          </p:cNvPr>
          <p:cNvSpPr>
            <a:spLocks noGrp="1"/>
          </p:cNvSpPr>
          <p:nvPr>
            <p:ph type="body" sz="quarter" idx="99" hasCustomPrompt="1"/>
          </p:nvPr>
        </p:nvSpPr>
        <p:spPr>
          <a:xfrm>
            <a:off x="6893484" y="1194321"/>
            <a:ext cx="1364815" cy="434869"/>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Tier 4</a:t>
            </a:r>
          </a:p>
        </p:txBody>
      </p:sp>
      <p:sp>
        <p:nvSpPr>
          <p:cNvPr id="44" name="Text Placeholder 58">
            <a:extLst>
              <a:ext uri="{FF2B5EF4-FFF2-40B4-BE49-F238E27FC236}">
                <a16:creationId xmlns:a16="http://schemas.microsoft.com/office/drawing/2014/main" id="{02B4F7D3-5209-307E-943E-1172AA5D5CE6}"/>
              </a:ext>
            </a:extLst>
          </p:cNvPr>
          <p:cNvSpPr>
            <a:spLocks noGrp="1"/>
          </p:cNvSpPr>
          <p:nvPr>
            <p:ph type="body" sz="quarter" idx="100" hasCustomPrompt="1"/>
          </p:nvPr>
        </p:nvSpPr>
        <p:spPr>
          <a:xfrm>
            <a:off x="8392347" y="1194321"/>
            <a:ext cx="1364815" cy="434869"/>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Tier 5</a:t>
            </a:r>
          </a:p>
        </p:txBody>
      </p:sp>
      <p:sp>
        <p:nvSpPr>
          <p:cNvPr id="45" name="Text Placeholder 58">
            <a:extLst>
              <a:ext uri="{FF2B5EF4-FFF2-40B4-BE49-F238E27FC236}">
                <a16:creationId xmlns:a16="http://schemas.microsoft.com/office/drawing/2014/main" id="{D269CE17-FF35-7ADB-304C-6354C367AD48}"/>
              </a:ext>
            </a:extLst>
          </p:cNvPr>
          <p:cNvSpPr>
            <a:spLocks noGrp="1"/>
          </p:cNvSpPr>
          <p:nvPr>
            <p:ph type="body" sz="quarter" idx="101" hasCustomPrompt="1"/>
          </p:nvPr>
        </p:nvSpPr>
        <p:spPr>
          <a:xfrm>
            <a:off x="9908727" y="1194321"/>
            <a:ext cx="1364815" cy="434869"/>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Enterprise</a:t>
            </a:r>
          </a:p>
        </p:txBody>
      </p:sp>
      <p:sp>
        <p:nvSpPr>
          <p:cNvPr id="46" name="Text Placeholder 58">
            <a:extLst>
              <a:ext uri="{FF2B5EF4-FFF2-40B4-BE49-F238E27FC236}">
                <a16:creationId xmlns:a16="http://schemas.microsoft.com/office/drawing/2014/main" id="{75EB2E82-E4C6-BD41-F6AF-7706DDCFE43F}"/>
              </a:ext>
            </a:extLst>
          </p:cNvPr>
          <p:cNvSpPr>
            <a:spLocks noGrp="1"/>
          </p:cNvSpPr>
          <p:nvPr>
            <p:ph type="body" sz="quarter" idx="102" hasCustomPrompt="1"/>
          </p:nvPr>
        </p:nvSpPr>
        <p:spPr>
          <a:xfrm>
            <a:off x="3889686" y="1748132"/>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25</a:t>
            </a:r>
          </a:p>
        </p:txBody>
      </p:sp>
      <p:sp>
        <p:nvSpPr>
          <p:cNvPr id="47" name="Text Placeholder 58">
            <a:extLst>
              <a:ext uri="{FF2B5EF4-FFF2-40B4-BE49-F238E27FC236}">
                <a16:creationId xmlns:a16="http://schemas.microsoft.com/office/drawing/2014/main" id="{AD9BACBE-B52E-5F54-D69C-B133F52D5612}"/>
              </a:ext>
            </a:extLst>
          </p:cNvPr>
          <p:cNvSpPr>
            <a:spLocks noGrp="1"/>
          </p:cNvSpPr>
          <p:nvPr>
            <p:ph type="body" sz="quarter" idx="103" hasCustomPrompt="1"/>
          </p:nvPr>
        </p:nvSpPr>
        <p:spPr>
          <a:xfrm>
            <a:off x="5393366" y="1748132"/>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50</a:t>
            </a:r>
          </a:p>
        </p:txBody>
      </p:sp>
      <p:sp>
        <p:nvSpPr>
          <p:cNvPr id="48" name="Text Placeholder 58">
            <a:extLst>
              <a:ext uri="{FF2B5EF4-FFF2-40B4-BE49-F238E27FC236}">
                <a16:creationId xmlns:a16="http://schemas.microsoft.com/office/drawing/2014/main" id="{1B7AE026-E397-C858-57DC-A54663A7F741}"/>
              </a:ext>
            </a:extLst>
          </p:cNvPr>
          <p:cNvSpPr>
            <a:spLocks noGrp="1"/>
          </p:cNvSpPr>
          <p:nvPr>
            <p:ph type="body" sz="quarter" idx="104" hasCustomPrompt="1"/>
          </p:nvPr>
        </p:nvSpPr>
        <p:spPr>
          <a:xfrm>
            <a:off x="6893484" y="1748132"/>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100</a:t>
            </a:r>
          </a:p>
        </p:txBody>
      </p:sp>
      <p:sp>
        <p:nvSpPr>
          <p:cNvPr id="49" name="Text Placeholder 58">
            <a:extLst>
              <a:ext uri="{FF2B5EF4-FFF2-40B4-BE49-F238E27FC236}">
                <a16:creationId xmlns:a16="http://schemas.microsoft.com/office/drawing/2014/main" id="{26E2A762-121D-27DF-7DC5-DB1B9D4A1AE5}"/>
              </a:ext>
            </a:extLst>
          </p:cNvPr>
          <p:cNvSpPr>
            <a:spLocks noGrp="1"/>
          </p:cNvSpPr>
          <p:nvPr>
            <p:ph type="body" sz="quarter" idx="105" hasCustomPrompt="1"/>
          </p:nvPr>
        </p:nvSpPr>
        <p:spPr>
          <a:xfrm>
            <a:off x="8392347" y="1748132"/>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500</a:t>
            </a:r>
          </a:p>
        </p:txBody>
      </p:sp>
      <p:sp>
        <p:nvSpPr>
          <p:cNvPr id="54" name="Text Placeholder 58">
            <a:extLst>
              <a:ext uri="{FF2B5EF4-FFF2-40B4-BE49-F238E27FC236}">
                <a16:creationId xmlns:a16="http://schemas.microsoft.com/office/drawing/2014/main" id="{6B6399F7-5DA1-8C32-5C37-B41311B3D86D}"/>
              </a:ext>
            </a:extLst>
          </p:cNvPr>
          <p:cNvSpPr>
            <a:spLocks noGrp="1"/>
          </p:cNvSpPr>
          <p:nvPr>
            <p:ph type="body" sz="quarter" idx="107" hasCustomPrompt="1"/>
          </p:nvPr>
        </p:nvSpPr>
        <p:spPr>
          <a:xfrm>
            <a:off x="932796" y="3064488"/>
            <a:ext cx="1316375" cy="326723"/>
          </a:xfrm>
        </p:spPr>
        <p:txBody>
          <a:bodyPr anchor="ctr">
            <a:noAutofit/>
          </a:bodyPr>
          <a:lstStyle>
            <a:lvl1pPr algn="ctr">
              <a:defRPr sz="1000" b="0" i="0">
                <a:solidFill>
                  <a:schemeClr val="tx1"/>
                </a:solidFill>
                <a:latin typeface="Poppins Medium" pitchFamily="2" charset="77"/>
                <a:cs typeface="Poppins Medium" pitchFamily="2" charset="77"/>
              </a:defRPr>
            </a:lvl1pPr>
          </a:lstStyle>
          <a:p>
            <a:pPr lvl="0"/>
            <a:r>
              <a:rPr lang="en-US"/>
              <a:t>Annual band pricing</a:t>
            </a:r>
          </a:p>
        </p:txBody>
      </p:sp>
      <p:sp>
        <p:nvSpPr>
          <p:cNvPr id="55" name="Text Placeholder 58">
            <a:extLst>
              <a:ext uri="{FF2B5EF4-FFF2-40B4-BE49-F238E27FC236}">
                <a16:creationId xmlns:a16="http://schemas.microsoft.com/office/drawing/2014/main" id="{1CF100DA-284D-B8BF-2C1D-1BF9E3B39DFF}"/>
              </a:ext>
            </a:extLst>
          </p:cNvPr>
          <p:cNvSpPr>
            <a:spLocks noGrp="1"/>
          </p:cNvSpPr>
          <p:nvPr>
            <p:ph type="body" sz="quarter" idx="108" hasCustomPrompt="1"/>
          </p:nvPr>
        </p:nvSpPr>
        <p:spPr>
          <a:xfrm>
            <a:off x="932796" y="3513667"/>
            <a:ext cx="1316375" cy="326723"/>
          </a:xfrm>
        </p:spPr>
        <p:txBody>
          <a:bodyPr anchor="ctr">
            <a:noAutofit/>
          </a:bodyPr>
          <a:lstStyle>
            <a:lvl1pPr algn="ctr">
              <a:defRPr sz="1000" b="0" i="0">
                <a:solidFill>
                  <a:schemeClr val="tx1"/>
                </a:solidFill>
                <a:latin typeface="Poppins Medium" pitchFamily="2" charset="77"/>
                <a:cs typeface="Poppins Medium" pitchFamily="2" charset="77"/>
              </a:defRPr>
            </a:lvl1pPr>
          </a:lstStyle>
          <a:p>
            <a:pPr lvl="0"/>
            <a:r>
              <a:rPr lang="en-US"/>
              <a:t>Implementation fee (One-time)</a:t>
            </a:r>
          </a:p>
        </p:txBody>
      </p:sp>
      <p:sp>
        <p:nvSpPr>
          <p:cNvPr id="56" name="Text Placeholder 58">
            <a:extLst>
              <a:ext uri="{FF2B5EF4-FFF2-40B4-BE49-F238E27FC236}">
                <a16:creationId xmlns:a16="http://schemas.microsoft.com/office/drawing/2014/main" id="{794907B4-3186-883F-BE73-694A1A46155C}"/>
              </a:ext>
            </a:extLst>
          </p:cNvPr>
          <p:cNvSpPr>
            <a:spLocks noGrp="1"/>
          </p:cNvSpPr>
          <p:nvPr>
            <p:ph type="body" sz="quarter" idx="109" hasCustomPrompt="1"/>
          </p:nvPr>
        </p:nvSpPr>
        <p:spPr>
          <a:xfrm>
            <a:off x="2394385" y="2170968"/>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57" name="Text Placeholder 58">
            <a:extLst>
              <a:ext uri="{FF2B5EF4-FFF2-40B4-BE49-F238E27FC236}">
                <a16:creationId xmlns:a16="http://schemas.microsoft.com/office/drawing/2014/main" id="{04B52053-EFA3-7D4C-A176-088951814AFD}"/>
              </a:ext>
            </a:extLst>
          </p:cNvPr>
          <p:cNvSpPr>
            <a:spLocks noGrp="1"/>
          </p:cNvSpPr>
          <p:nvPr>
            <p:ph type="body" sz="quarter" idx="110" hasCustomPrompt="1"/>
          </p:nvPr>
        </p:nvSpPr>
        <p:spPr>
          <a:xfrm>
            <a:off x="3883930" y="2170968"/>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58" name="Text Placeholder 58">
            <a:extLst>
              <a:ext uri="{FF2B5EF4-FFF2-40B4-BE49-F238E27FC236}">
                <a16:creationId xmlns:a16="http://schemas.microsoft.com/office/drawing/2014/main" id="{95C3B7F1-A1CC-A108-D330-4678D7E971D2}"/>
              </a:ext>
            </a:extLst>
          </p:cNvPr>
          <p:cNvSpPr>
            <a:spLocks noGrp="1"/>
          </p:cNvSpPr>
          <p:nvPr>
            <p:ph type="body" sz="quarter" idx="111" hasCustomPrompt="1"/>
          </p:nvPr>
        </p:nvSpPr>
        <p:spPr>
          <a:xfrm>
            <a:off x="5393959" y="2170968"/>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59" name="Text Placeholder 58">
            <a:extLst>
              <a:ext uri="{FF2B5EF4-FFF2-40B4-BE49-F238E27FC236}">
                <a16:creationId xmlns:a16="http://schemas.microsoft.com/office/drawing/2014/main" id="{5EBB8A92-6502-4F8D-C944-9748E1023C4A}"/>
              </a:ext>
            </a:extLst>
          </p:cNvPr>
          <p:cNvSpPr>
            <a:spLocks noGrp="1"/>
          </p:cNvSpPr>
          <p:nvPr>
            <p:ph type="body" sz="quarter" idx="112" hasCustomPrompt="1"/>
          </p:nvPr>
        </p:nvSpPr>
        <p:spPr>
          <a:xfrm>
            <a:off x="6889473" y="2170968"/>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60" name="Text Placeholder 58">
            <a:extLst>
              <a:ext uri="{FF2B5EF4-FFF2-40B4-BE49-F238E27FC236}">
                <a16:creationId xmlns:a16="http://schemas.microsoft.com/office/drawing/2014/main" id="{F5B223F8-20A7-4B5D-0C41-599C69A00CA6}"/>
              </a:ext>
            </a:extLst>
          </p:cNvPr>
          <p:cNvSpPr>
            <a:spLocks noGrp="1"/>
          </p:cNvSpPr>
          <p:nvPr>
            <p:ph type="body" sz="quarter" idx="113" hasCustomPrompt="1"/>
          </p:nvPr>
        </p:nvSpPr>
        <p:spPr>
          <a:xfrm>
            <a:off x="8393533" y="2170968"/>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61" name="Text Placeholder 58">
            <a:extLst>
              <a:ext uri="{FF2B5EF4-FFF2-40B4-BE49-F238E27FC236}">
                <a16:creationId xmlns:a16="http://schemas.microsoft.com/office/drawing/2014/main" id="{52B2D789-CD3A-E3B0-01E7-3BD3ED05851D}"/>
              </a:ext>
            </a:extLst>
          </p:cNvPr>
          <p:cNvSpPr>
            <a:spLocks noGrp="1"/>
          </p:cNvSpPr>
          <p:nvPr>
            <p:ph type="body" sz="quarter" idx="114" hasCustomPrompt="1"/>
          </p:nvPr>
        </p:nvSpPr>
        <p:spPr>
          <a:xfrm>
            <a:off x="2394385" y="2615665"/>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5</a:t>
            </a:r>
          </a:p>
        </p:txBody>
      </p:sp>
      <p:sp>
        <p:nvSpPr>
          <p:cNvPr id="62" name="Text Placeholder 58">
            <a:extLst>
              <a:ext uri="{FF2B5EF4-FFF2-40B4-BE49-F238E27FC236}">
                <a16:creationId xmlns:a16="http://schemas.microsoft.com/office/drawing/2014/main" id="{544CDCF7-1F12-DECD-D367-FC501E13619D}"/>
              </a:ext>
            </a:extLst>
          </p:cNvPr>
          <p:cNvSpPr>
            <a:spLocks noGrp="1"/>
          </p:cNvSpPr>
          <p:nvPr>
            <p:ph type="body" sz="quarter" idx="115" hasCustomPrompt="1"/>
          </p:nvPr>
        </p:nvSpPr>
        <p:spPr>
          <a:xfrm>
            <a:off x="3889686" y="2628665"/>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5</a:t>
            </a:r>
          </a:p>
        </p:txBody>
      </p:sp>
      <p:sp>
        <p:nvSpPr>
          <p:cNvPr id="63" name="Text Placeholder 58">
            <a:extLst>
              <a:ext uri="{FF2B5EF4-FFF2-40B4-BE49-F238E27FC236}">
                <a16:creationId xmlns:a16="http://schemas.microsoft.com/office/drawing/2014/main" id="{0321A5F8-8503-8C92-41CB-5DF327C61425}"/>
              </a:ext>
            </a:extLst>
          </p:cNvPr>
          <p:cNvSpPr>
            <a:spLocks noGrp="1"/>
          </p:cNvSpPr>
          <p:nvPr>
            <p:ph type="body" sz="quarter" idx="116" hasCustomPrompt="1"/>
          </p:nvPr>
        </p:nvSpPr>
        <p:spPr>
          <a:xfrm>
            <a:off x="5393366" y="2628665"/>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10</a:t>
            </a:r>
          </a:p>
        </p:txBody>
      </p:sp>
      <p:sp>
        <p:nvSpPr>
          <p:cNvPr id="64" name="Text Placeholder 58">
            <a:extLst>
              <a:ext uri="{FF2B5EF4-FFF2-40B4-BE49-F238E27FC236}">
                <a16:creationId xmlns:a16="http://schemas.microsoft.com/office/drawing/2014/main" id="{B88611D6-35BD-9588-B0F3-3913DB062F8F}"/>
              </a:ext>
            </a:extLst>
          </p:cNvPr>
          <p:cNvSpPr>
            <a:spLocks noGrp="1"/>
          </p:cNvSpPr>
          <p:nvPr>
            <p:ph type="body" sz="quarter" idx="117" hasCustomPrompt="1"/>
          </p:nvPr>
        </p:nvSpPr>
        <p:spPr>
          <a:xfrm>
            <a:off x="6893484" y="2628665"/>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25</a:t>
            </a:r>
          </a:p>
        </p:txBody>
      </p:sp>
      <p:sp>
        <p:nvSpPr>
          <p:cNvPr id="65" name="Text Placeholder 58">
            <a:extLst>
              <a:ext uri="{FF2B5EF4-FFF2-40B4-BE49-F238E27FC236}">
                <a16:creationId xmlns:a16="http://schemas.microsoft.com/office/drawing/2014/main" id="{12BCCEE8-C018-3C76-5EBF-FDF8E0C95DCD}"/>
              </a:ext>
            </a:extLst>
          </p:cNvPr>
          <p:cNvSpPr>
            <a:spLocks noGrp="1"/>
          </p:cNvSpPr>
          <p:nvPr>
            <p:ph type="body" sz="quarter" idx="118" hasCustomPrompt="1"/>
          </p:nvPr>
        </p:nvSpPr>
        <p:spPr>
          <a:xfrm>
            <a:off x="8392347" y="2628665"/>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50</a:t>
            </a:r>
          </a:p>
        </p:txBody>
      </p:sp>
      <p:sp>
        <p:nvSpPr>
          <p:cNvPr id="66" name="Text Placeholder 58">
            <a:extLst>
              <a:ext uri="{FF2B5EF4-FFF2-40B4-BE49-F238E27FC236}">
                <a16:creationId xmlns:a16="http://schemas.microsoft.com/office/drawing/2014/main" id="{D53CBC61-EDD5-4171-2092-A3D311FB5D7B}"/>
              </a:ext>
            </a:extLst>
          </p:cNvPr>
          <p:cNvSpPr>
            <a:spLocks noGrp="1"/>
          </p:cNvSpPr>
          <p:nvPr>
            <p:ph type="body" sz="quarter" idx="119" hasCustomPrompt="1"/>
          </p:nvPr>
        </p:nvSpPr>
        <p:spPr>
          <a:xfrm>
            <a:off x="2394385" y="3064820"/>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67" name="Text Placeholder 58">
            <a:extLst>
              <a:ext uri="{FF2B5EF4-FFF2-40B4-BE49-F238E27FC236}">
                <a16:creationId xmlns:a16="http://schemas.microsoft.com/office/drawing/2014/main" id="{B29C2E53-11DD-BFAD-0F31-E3CFE5735E80}"/>
              </a:ext>
            </a:extLst>
          </p:cNvPr>
          <p:cNvSpPr>
            <a:spLocks noGrp="1"/>
          </p:cNvSpPr>
          <p:nvPr>
            <p:ph type="body" sz="quarter" idx="120" hasCustomPrompt="1"/>
          </p:nvPr>
        </p:nvSpPr>
        <p:spPr>
          <a:xfrm>
            <a:off x="3883930" y="3064820"/>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68" name="Text Placeholder 58">
            <a:extLst>
              <a:ext uri="{FF2B5EF4-FFF2-40B4-BE49-F238E27FC236}">
                <a16:creationId xmlns:a16="http://schemas.microsoft.com/office/drawing/2014/main" id="{A828AFB5-3E0E-3B31-6E61-9E99368FC863}"/>
              </a:ext>
            </a:extLst>
          </p:cNvPr>
          <p:cNvSpPr>
            <a:spLocks noGrp="1"/>
          </p:cNvSpPr>
          <p:nvPr>
            <p:ph type="body" sz="quarter" idx="121" hasCustomPrompt="1"/>
          </p:nvPr>
        </p:nvSpPr>
        <p:spPr>
          <a:xfrm>
            <a:off x="5393959" y="3064820"/>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69" name="Text Placeholder 58">
            <a:extLst>
              <a:ext uri="{FF2B5EF4-FFF2-40B4-BE49-F238E27FC236}">
                <a16:creationId xmlns:a16="http://schemas.microsoft.com/office/drawing/2014/main" id="{D051EFAA-BC50-5712-3D55-1BCB67F30D56}"/>
              </a:ext>
            </a:extLst>
          </p:cNvPr>
          <p:cNvSpPr>
            <a:spLocks noGrp="1"/>
          </p:cNvSpPr>
          <p:nvPr>
            <p:ph type="body" sz="quarter" idx="122" hasCustomPrompt="1"/>
          </p:nvPr>
        </p:nvSpPr>
        <p:spPr>
          <a:xfrm>
            <a:off x="6889473" y="3064820"/>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70" name="Text Placeholder 58">
            <a:extLst>
              <a:ext uri="{FF2B5EF4-FFF2-40B4-BE49-F238E27FC236}">
                <a16:creationId xmlns:a16="http://schemas.microsoft.com/office/drawing/2014/main" id="{CE9932FC-5F3A-46A0-D441-788D054A81D1}"/>
              </a:ext>
            </a:extLst>
          </p:cNvPr>
          <p:cNvSpPr>
            <a:spLocks noGrp="1"/>
          </p:cNvSpPr>
          <p:nvPr>
            <p:ph type="body" sz="quarter" idx="123" hasCustomPrompt="1"/>
          </p:nvPr>
        </p:nvSpPr>
        <p:spPr>
          <a:xfrm>
            <a:off x="8393533" y="3064820"/>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$X,XXX</a:t>
            </a:r>
          </a:p>
        </p:txBody>
      </p:sp>
      <p:sp>
        <p:nvSpPr>
          <p:cNvPr id="71" name="Text Placeholder 58">
            <a:extLst>
              <a:ext uri="{FF2B5EF4-FFF2-40B4-BE49-F238E27FC236}">
                <a16:creationId xmlns:a16="http://schemas.microsoft.com/office/drawing/2014/main" id="{487F1C14-FD89-8B90-9B7A-6007F14BAFC0}"/>
              </a:ext>
            </a:extLst>
          </p:cNvPr>
          <p:cNvSpPr>
            <a:spLocks noGrp="1"/>
          </p:cNvSpPr>
          <p:nvPr>
            <p:ph type="body" sz="quarter" idx="124" hasCustomPrompt="1"/>
          </p:nvPr>
        </p:nvSpPr>
        <p:spPr>
          <a:xfrm>
            <a:off x="2394385" y="3516883"/>
            <a:ext cx="8879157"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1000" b="0" i="0">
                <a:solidFill>
                  <a:schemeClr val="tx1">
                    <a:lumMod val="50000"/>
                  </a:schemeClr>
                </a:solidFill>
                <a:latin typeface="Poppins Light" pitchFamily="2" charset="77"/>
                <a:cs typeface="Poppins Light" pitchFamily="2" charset="77"/>
              </a:rPr>
              <a:t>~ X% of first year list price (varies by scope and complexity)</a:t>
            </a:r>
          </a:p>
        </p:txBody>
      </p:sp>
      <p:sp>
        <p:nvSpPr>
          <p:cNvPr id="72" name="Text Placeholder 58">
            <a:extLst>
              <a:ext uri="{FF2B5EF4-FFF2-40B4-BE49-F238E27FC236}">
                <a16:creationId xmlns:a16="http://schemas.microsoft.com/office/drawing/2014/main" id="{85F7780F-287E-C3AD-7A3A-8A32E42315AC}"/>
              </a:ext>
            </a:extLst>
          </p:cNvPr>
          <p:cNvSpPr>
            <a:spLocks noGrp="1"/>
          </p:cNvSpPr>
          <p:nvPr>
            <p:ph type="body" sz="quarter" idx="125" hasCustomPrompt="1"/>
          </p:nvPr>
        </p:nvSpPr>
        <p:spPr>
          <a:xfrm>
            <a:off x="9901699" y="1743455"/>
            <a:ext cx="1364815" cy="1647755"/>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Speak with sales representative</a:t>
            </a:r>
            <a:br>
              <a:rPr lang="en-US"/>
            </a:br>
            <a:br>
              <a:rPr lang="en-US"/>
            </a:br>
            <a:r>
              <a:rPr lang="en-US"/>
              <a:t> Scoping call required</a:t>
            </a:r>
          </a:p>
        </p:txBody>
      </p:sp>
      <p:graphicFrame>
        <p:nvGraphicFramePr>
          <p:cNvPr id="73" name="Table 72">
            <a:extLst>
              <a:ext uri="{FF2B5EF4-FFF2-40B4-BE49-F238E27FC236}">
                <a16:creationId xmlns:a16="http://schemas.microsoft.com/office/drawing/2014/main" id="{EC4E1F14-23D7-AA56-BE61-77555A2602E4}"/>
              </a:ext>
            </a:extLst>
          </p:cNvPr>
          <p:cNvGraphicFramePr>
            <a:graphicFrameLocks noGrp="1"/>
          </p:cNvGraphicFramePr>
          <p:nvPr>
            <p:extLst>
              <p:ext uri="{D42A27DB-BD31-4B8C-83A1-F6EECF244321}">
                <p14:modId xmlns:p14="http://schemas.microsoft.com/office/powerpoint/2010/main" val="3250225992"/>
              </p:ext>
            </p:extLst>
          </p:nvPr>
        </p:nvGraphicFramePr>
        <p:xfrm>
          <a:off x="838200" y="4110973"/>
          <a:ext cx="10515600" cy="1867525"/>
        </p:xfrm>
        <a:graphic>
          <a:graphicData uri="http://schemas.openxmlformats.org/drawingml/2006/table">
            <a:tbl>
              <a:tblPr>
                <a:noFill/>
              </a:tblPr>
              <a:tblGrid>
                <a:gridCol w="2976563">
                  <a:extLst>
                    <a:ext uri="{9D8B030D-6E8A-4147-A177-3AD203B41FA5}">
                      <a16:colId xmlns:a16="http://schemas.microsoft.com/office/drawing/2014/main" val="2944872001"/>
                    </a:ext>
                  </a:extLst>
                </a:gridCol>
                <a:gridCol w="1506745">
                  <a:extLst>
                    <a:ext uri="{9D8B030D-6E8A-4147-A177-3AD203B41FA5}">
                      <a16:colId xmlns:a16="http://schemas.microsoft.com/office/drawing/2014/main" val="3573327241"/>
                    </a:ext>
                  </a:extLst>
                </a:gridCol>
                <a:gridCol w="6032292">
                  <a:extLst>
                    <a:ext uri="{9D8B030D-6E8A-4147-A177-3AD203B41FA5}">
                      <a16:colId xmlns:a16="http://schemas.microsoft.com/office/drawing/2014/main" val="2133349814"/>
                    </a:ext>
                  </a:extLst>
                </a:gridCol>
              </a:tblGrid>
              <a:tr h="554494">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lgn="ctr">
                      <a:solidFill>
                        <a:schemeClr val="lt1">
                          <a:alpha val="0"/>
                        </a:schemeClr>
                      </a:solidFill>
                      <a:prstDash val="solid"/>
                      <a:round/>
                      <a:headEnd type="none" w="sm" len="sm"/>
                      <a:tailEnd type="none" w="sm" len="sm"/>
                    </a:lnL>
                    <a:lnR w="19050" cap="flat" cmpd="sng" algn="ctr">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lgn="ctr">
                      <a:solidFill>
                        <a:schemeClr val="lt1">
                          <a:alpha val="0"/>
                        </a:schemeClr>
                      </a:solidFill>
                      <a:prstDash val="solid"/>
                      <a:round/>
                      <a:headEnd type="none" w="sm" len="sm"/>
                      <a:tailEnd type="none" w="sm" len="sm"/>
                    </a:lnL>
                    <a:lnR w="19050" cap="flat" cmpd="sng" algn="ctr">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lgn="ctr">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857248095"/>
                  </a:ext>
                </a:extLst>
              </a:tr>
              <a:tr h="437677">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lgn="ctr">
                      <a:solidFill>
                        <a:schemeClr val="lt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2655979420"/>
                  </a:ext>
                </a:extLst>
              </a:tr>
              <a:tr h="437677">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lgn="ctr">
                      <a:solidFill>
                        <a:schemeClr val="lt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569849844"/>
                  </a:ext>
                </a:extLst>
              </a:tr>
              <a:tr h="437677">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lgn="ctr">
                      <a:solidFill>
                        <a:schemeClr val="lt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1582936751"/>
                  </a:ext>
                </a:extLst>
              </a:tr>
            </a:tbl>
          </a:graphicData>
        </a:graphic>
      </p:graphicFrame>
      <p:sp>
        <p:nvSpPr>
          <p:cNvPr id="76" name="Text Placeholder 58">
            <a:extLst>
              <a:ext uri="{FF2B5EF4-FFF2-40B4-BE49-F238E27FC236}">
                <a16:creationId xmlns:a16="http://schemas.microsoft.com/office/drawing/2014/main" id="{1B3D24D1-094C-FDCA-DD1B-22BD9A12AA0E}"/>
              </a:ext>
            </a:extLst>
          </p:cNvPr>
          <p:cNvSpPr>
            <a:spLocks noGrp="1"/>
          </p:cNvSpPr>
          <p:nvPr>
            <p:ph type="body" sz="quarter" idx="126" hasCustomPrompt="1"/>
          </p:nvPr>
        </p:nvSpPr>
        <p:spPr>
          <a:xfrm>
            <a:off x="3889686" y="4165590"/>
            <a:ext cx="1364815" cy="219793"/>
          </a:xfrm>
        </p:spPr>
        <p:txBody>
          <a:bodyPr anchor="t">
            <a:noAutofit/>
          </a:bodyPr>
          <a:lstStyle>
            <a:lvl1pPr algn="ctr">
              <a:defRPr sz="1400" b="0" i="0">
                <a:solidFill>
                  <a:schemeClr val="bg1"/>
                </a:solidFill>
                <a:latin typeface="Poppins Medium" pitchFamily="2" charset="77"/>
                <a:cs typeface="Poppins Medium" pitchFamily="2" charset="77"/>
              </a:defRPr>
            </a:lvl1pPr>
          </a:lstStyle>
          <a:p>
            <a:pPr lvl="0"/>
            <a:r>
              <a:rPr lang="en-US"/>
              <a:t>Price</a:t>
            </a:r>
          </a:p>
        </p:txBody>
      </p:sp>
      <p:sp>
        <p:nvSpPr>
          <p:cNvPr id="77" name="Text Placeholder 58">
            <a:extLst>
              <a:ext uri="{FF2B5EF4-FFF2-40B4-BE49-F238E27FC236}">
                <a16:creationId xmlns:a16="http://schemas.microsoft.com/office/drawing/2014/main" id="{0FA49A2E-F97C-6E28-95D3-BC6FBD96ABCB}"/>
              </a:ext>
            </a:extLst>
          </p:cNvPr>
          <p:cNvSpPr>
            <a:spLocks noGrp="1"/>
          </p:cNvSpPr>
          <p:nvPr>
            <p:ph type="body" sz="quarter" idx="127" hasCustomPrompt="1"/>
          </p:nvPr>
        </p:nvSpPr>
        <p:spPr>
          <a:xfrm>
            <a:off x="932796" y="4165589"/>
            <a:ext cx="2822689" cy="423691"/>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Add-on</a:t>
            </a:r>
          </a:p>
        </p:txBody>
      </p:sp>
      <p:sp>
        <p:nvSpPr>
          <p:cNvPr id="78" name="Text Placeholder 58">
            <a:extLst>
              <a:ext uri="{FF2B5EF4-FFF2-40B4-BE49-F238E27FC236}">
                <a16:creationId xmlns:a16="http://schemas.microsoft.com/office/drawing/2014/main" id="{16894D25-0264-239F-2383-815C18AB0C71}"/>
              </a:ext>
            </a:extLst>
          </p:cNvPr>
          <p:cNvSpPr>
            <a:spLocks noGrp="1"/>
          </p:cNvSpPr>
          <p:nvPr>
            <p:ph type="body" sz="quarter" idx="128" hasCustomPrompt="1"/>
          </p:nvPr>
        </p:nvSpPr>
        <p:spPr>
          <a:xfrm>
            <a:off x="5393960" y="4165589"/>
            <a:ext cx="5865244" cy="423691"/>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Description</a:t>
            </a:r>
          </a:p>
        </p:txBody>
      </p:sp>
      <p:sp>
        <p:nvSpPr>
          <p:cNvPr id="79" name="Text Placeholder 58">
            <a:extLst>
              <a:ext uri="{FF2B5EF4-FFF2-40B4-BE49-F238E27FC236}">
                <a16:creationId xmlns:a16="http://schemas.microsoft.com/office/drawing/2014/main" id="{2809BF5C-6922-48FE-CF88-39D6BA913663}"/>
              </a:ext>
            </a:extLst>
          </p:cNvPr>
          <p:cNvSpPr>
            <a:spLocks noGrp="1"/>
          </p:cNvSpPr>
          <p:nvPr>
            <p:ph type="body" sz="quarter" idx="129" hasCustomPrompt="1"/>
          </p:nvPr>
        </p:nvSpPr>
        <p:spPr>
          <a:xfrm>
            <a:off x="3883930" y="4397416"/>
            <a:ext cx="1364816" cy="191865"/>
          </a:xfrm>
        </p:spPr>
        <p:txBody>
          <a:bodyPr anchor="t">
            <a:noAutofit/>
          </a:bodyPr>
          <a:lstStyle>
            <a:lvl1pPr algn="ctr">
              <a:defRPr sz="700" b="0" i="0">
                <a:solidFill>
                  <a:schemeClr val="bg1"/>
                </a:solidFill>
                <a:latin typeface="Poppins" pitchFamily="2" charset="77"/>
                <a:cs typeface="Poppins" pitchFamily="2" charset="77"/>
              </a:defRPr>
            </a:lvl1pPr>
          </a:lstStyle>
          <a:p>
            <a:pPr lvl="0"/>
            <a:r>
              <a:rPr lang="en-US"/>
              <a:t>(of product list)</a:t>
            </a:r>
          </a:p>
        </p:txBody>
      </p:sp>
      <p:sp>
        <p:nvSpPr>
          <p:cNvPr id="81" name="Text Placeholder 58">
            <a:extLst>
              <a:ext uri="{FF2B5EF4-FFF2-40B4-BE49-F238E27FC236}">
                <a16:creationId xmlns:a16="http://schemas.microsoft.com/office/drawing/2014/main" id="{19C3D30D-662D-CE77-B724-4E04D408B307}"/>
              </a:ext>
            </a:extLst>
          </p:cNvPr>
          <p:cNvSpPr>
            <a:spLocks noGrp="1"/>
          </p:cNvSpPr>
          <p:nvPr>
            <p:ph type="body" sz="quarter" idx="130" hasCustomPrompt="1"/>
          </p:nvPr>
        </p:nvSpPr>
        <p:spPr>
          <a:xfrm>
            <a:off x="3883930" y="4712287"/>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a:t>
            </a:r>
          </a:p>
        </p:txBody>
      </p:sp>
      <p:sp>
        <p:nvSpPr>
          <p:cNvPr id="82" name="Text Placeholder 58">
            <a:extLst>
              <a:ext uri="{FF2B5EF4-FFF2-40B4-BE49-F238E27FC236}">
                <a16:creationId xmlns:a16="http://schemas.microsoft.com/office/drawing/2014/main" id="{D3714CA7-DB9B-8E74-2AC4-C52732FB44AB}"/>
              </a:ext>
            </a:extLst>
          </p:cNvPr>
          <p:cNvSpPr>
            <a:spLocks noGrp="1"/>
          </p:cNvSpPr>
          <p:nvPr>
            <p:ph type="body" sz="quarter" idx="131" hasCustomPrompt="1"/>
          </p:nvPr>
        </p:nvSpPr>
        <p:spPr>
          <a:xfrm>
            <a:off x="3883930" y="5162230"/>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a:t>
            </a:r>
          </a:p>
        </p:txBody>
      </p:sp>
      <p:sp>
        <p:nvSpPr>
          <p:cNvPr id="83" name="Text Placeholder 58">
            <a:extLst>
              <a:ext uri="{FF2B5EF4-FFF2-40B4-BE49-F238E27FC236}">
                <a16:creationId xmlns:a16="http://schemas.microsoft.com/office/drawing/2014/main" id="{9A256B26-9F96-E8F4-7D4B-98DB1130C840}"/>
              </a:ext>
            </a:extLst>
          </p:cNvPr>
          <p:cNvSpPr>
            <a:spLocks noGrp="1"/>
          </p:cNvSpPr>
          <p:nvPr>
            <p:ph type="body" sz="quarter" idx="132" hasCustomPrompt="1"/>
          </p:nvPr>
        </p:nvSpPr>
        <p:spPr>
          <a:xfrm>
            <a:off x="3883930" y="5597659"/>
            <a:ext cx="1364815" cy="326722"/>
          </a:xfrm>
        </p:spPr>
        <p:txBody>
          <a:bodyPr anchor="ctr">
            <a:noAutofit/>
          </a:bodyPr>
          <a:lstStyle>
            <a:lvl1pPr algn="ctr">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X%</a:t>
            </a:r>
          </a:p>
        </p:txBody>
      </p:sp>
      <p:sp>
        <p:nvSpPr>
          <p:cNvPr id="84" name="Text Placeholder 58">
            <a:extLst>
              <a:ext uri="{FF2B5EF4-FFF2-40B4-BE49-F238E27FC236}">
                <a16:creationId xmlns:a16="http://schemas.microsoft.com/office/drawing/2014/main" id="{E8039F2A-E825-33D9-2049-31566DB140E4}"/>
              </a:ext>
            </a:extLst>
          </p:cNvPr>
          <p:cNvSpPr>
            <a:spLocks noGrp="1"/>
          </p:cNvSpPr>
          <p:nvPr>
            <p:ph type="body" sz="quarter" idx="133" hasCustomPrompt="1"/>
          </p:nvPr>
        </p:nvSpPr>
        <p:spPr>
          <a:xfrm>
            <a:off x="932796" y="4715263"/>
            <a:ext cx="2822689" cy="326723"/>
          </a:xfrm>
        </p:spPr>
        <p:txBody>
          <a:bodyPr anchor="ctr">
            <a:noAutofit/>
          </a:bodyPr>
          <a:lstStyle>
            <a:lvl1pPr algn="l">
              <a:defRPr sz="1000" b="0" i="0">
                <a:solidFill>
                  <a:schemeClr val="tx1"/>
                </a:solidFill>
                <a:latin typeface="Poppins" pitchFamily="2" charset="77"/>
                <a:cs typeface="Poppins" pitchFamily="2" charset="77"/>
              </a:defRPr>
            </a:lvl1pPr>
          </a:lstStyle>
          <a:p>
            <a:pPr lvl="0"/>
            <a:r>
              <a:rPr lang="en-US" err="1"/>
              <a:t>NetLease</a:t>
            </a:r>
            <a:r>
              <a:rPr lang="en-US"/>
              <a:t> multi-book add-on</a:t>
            </a:r>
          </a:p>
        </p:txBody>
      </p:sp>
      <p:sp>
        <p:nvSpPr>
          <p:cNvPr id="86" name="Text Placeholder 58">
            <a:extLst>
              <a:ext uri="{FF2B5EF4-FFF2-40B4-BE49-F238E27FC236}">
                <a16:creationId xmlns:a16="http://schemas.microsoft.com/office/drawing/2014/main" id="{201B1BCA-42AE-425B-AED7-9E42B48BD037}"/>
              </a:ext>
            </a:extLst>
          </p:cNvPr>
          <p:cNvSpPr>
            <a:spLocks noGrp="1"/>
          </p:cNvSpPr>
          <p:nvPr>
            <p:ph type="body" sz="quarter" idx="134" hasCustomPrompt="1"/>
          </p:nvPr>
        </p:nvSpPr>
        <p:spPr>
          <a:xfrm>
            <a:off x="932796" y="5160325"/>
            <a:ext cx="2822689" cy="326723"/>
          </a:xfrm>
        </p:spPr>
        <p:txBody>
          <a:bodyPr anchor="ctr">
            <a:noAutofit/>
          </a:bodyPr>
          <a:lstStyle>
            <a:lvl1pPr algn="l">
              <a:defRPr sz="1000" b="0" i="0">
                <a:solidFill>
                  <a:schemeClr val="tx1"/>
                </a:solidFill>
                <a:latin typeface="Poppins" pitchFamily="2" charset="77"/>
                <a:cs typeface="Poppins" pitchFamily="2" charset="77"/>
              </a:defRPr>
            </a:lvl1pPr>
          </a:lstStyle>
          <a:p>
            <a:pPr lvl="0"/>
            <a:r>
              <a:rPr lang="en-US" err="1"/>
              <a:t>NetLease</a:t>
            </a:r>
            <a:r>
              <a:rPr lang="en-US"/>
              <a:t> percentage rent add-on</a:t>
            </a:r>
          </a:p>
        </p:txBody>
      </p:sp>
      <p:sp>
        <p:nvSpPr>
          <p:cNvPr id="87" name="Text Placeholder 58">
            <a:extLst>
              <a:ext uri="{FF2B5EF4-FFF2-40B4-BE49-F238E27FC236}">
                <a16:creationId xmlns:a16="http://schemas.microsoft.com/office/drawing/2014/main" id="{95F07F8A-87EE-42ED-2CC1-37CE12158DD3}"/>
              </a:ext>
            </a:extLst>
          </p:cNvPr>
          <p:cNvSpPr>
            <a:spLocks noGrp="1"/>
          </p:cNvSpPr>
          <p:nvPr>
            <p:ph type="body" sz="quarter" idx="135" hasCustomPrompt="1"/>
          </p:nvPr>
        </p:nvSpPr>
        <p:spPr>
          <a:xfrm>
            <a:off x="932796" y="5597295"/>
            <a:ext cx="2822689" cy="326723"/>
          </a:xfrm>
        </p:spPr>
        <p:txBody>
          <a:bodyPr anchor="ctr">
            <a:noAutofit/>
          </a:bodyPr>
          <a:lstStyle>
            <a:lvl1pPr algn="l">
              <a:defRPr sz="1000" b="0" i="0">
                <a:solidFill>
                  <a:schemeClr val="tx1"/>
                </a:solidFill>
                <a:latin typeface="Poppins" pitchFamily="2" charset="77"/>
                <a:cs typeface="Poppins" pitchFamily="2" charset="77"/>
              </a:defRPr>
            </a:lvl1pPr>
          </a:lstStyle>
          <a:p>
            <a:pPr lvl="0"/>
            <a:r>
              <a:rPr lang="en-US" err="1"/>
              <a:t>NetLease</a:t>
            </a:r>
            <a:r>
              <a:rPr lang="en-US"/>
              <a:t> non-lease payments </a:t>
            </a:r>
            <a:br>
              <a:rPr lang="en-US"/>
            </a:br>
            <a:r>
              <a:rPr lang="en-US"/>
              <a:t>add-on</a:t>
            </a:r>
          </a:p>
        </p:txBody>
      </p:sp>
      <p:sp>
        <p:nvSpPr>
          <p:cNvPr id="88" name="Text Placeholder 58">
            <a:extLst>
              <a:ext uri="{FF2B5EF4-FFF2-40B4-BE49-F238E27FC236}">
                <a16:creationId xmlns:a16="http://schemas.microsoft.com/office/drawing/2014/main" id="{5CAFE639-DA72-812E-07CB-96FCB9DE3289}"/>
              </a:ext>
            </a:extLst>
          </p:cNvPr>
          <p:cNvSpPr>
            <a:spLocks noGrp="1"/>
          </p:cNvSpPr>
          <p:nvPr>
            <p:ph type="body" sz="quarter" idx="136" hasCustomPrompt="1"/>
          </p:nvPr>
        </p:nvSpPr>
        <p:spPr>
          <a:xfrm>
            <a:off x="5390612" y="4712287"/>
            <a:ext cx="5865244" cy="326722"/>
          </a:xfrm>
        </p:spPr>
        <p:txBody>
          <a:bodyPr anchor="ctr">
            <a:noAutofit/>
          </a:bodyPr>
          <a:lstStyle>
            <a:lvl1pPr algn="l">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Automate journal booking for different classifications in multiple books </a:t>
            </a:r>
          </a:p>
        </p:txBody>
      </p:sp>
      <p:sp>
        <p:nvSpPr>
          <p:cNvPr id="90" name="Text Placeholder 58">
            <a:extLst>
              <a:ext uri="{FF2B5EF4-FFF2-40B4-BE49-F238E27FC236}">
                <a16:creationId xmlns:a16="http://schemas.microsoft.com/office/drawing/2014/main" id="{992069FD-37FB-9DA6-318B-05B10F5D56B8}"/>
              </a:ext>
            </a:extLst>
          </p:cNvPr>
          <p:cNvSpPr>
            <a:spLocks noGrp="1"/>
          </p:cNvSpPr>
          <p:nvPr>
            <p:ph type="body" sz="quarter" idx="138" hasCustomPrompt="1"/>
          </p:nvPr>
        </p:nvSpPr>
        <p:spPr>
          <a:xfrm>
            <a:off x="5390612" y="5595515"/>
            <a:ext cx="5865244" cy="326722"/>
          </a:xfrm>
        </p:spPr>
        <p:txBody>
          <a:bodyPr anchor="ctr">
            <a:noAutofit/>
          </a:bodyPr>
          <a:lstStyle>
            <a:lvl1pPr algn="l">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Ability to add non-lease payments to the schedule lines and automate complete vendor bill creation from the lease schedule lines</a:t>
            </a:r>
          </a:p>
        </p:txBody>
      </p:sp>
      <p:sp>
        <p:nvSpPr>
          <p:cNvPr id="92" name="Text Placeholder 58">
            <a:extLst>
              <a:ext uri="{FF2B5EF4-FFF2-40B4-BE49-F238E27FC236}">
                <a16:creationId xmlns:a16="http://schemas.microsoft.com/office/drawing/2014/main" id="{6740E804-F2BC-56A9-3EEE-BB1DCF19A1EA}"/>
              </a:ext>
            </a:extLst>
          </p:cNvPr>
          <p:cNvSpPr>
            <a:spLocks noGrp="1"/>
          </p:cNvSpPr>
          <p:nvPr>
            <p:ph type="body" sz="quarter" idx="139" hasCustomPrompt="1"/>
          </p:nvPr>
        </p:nvSpPr>
        <p:spPr>
          <a:xfrm>
            <a:off x="5390612" y="5159097"/>
            <a:ext cx="5865244" cy="326722"/>
          </a:xfrm>
        </p:spPr>
        <p:txBody>
          <a:bodyPr anchor="ctr">
            <a:noAutofit/>
          </a:bodyPr>
          <a:lstStyle>
            <a:lvl1pPr algn="l">
              <a:defRPr sz="1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Automate variable portion of lease expense</a:t>
            </a:r>
          </a:p>
        </p:txBody>
      </p:sp>
      <p:sp>
        <p:nvSpPr>
          <p:cNvPr id="6" name="Text Placeholder 58">
            <a:extLst>
              <a:ext uri="{FF2B5EF4-FFF2-40B4-BE49-F238E27FC236}">
                <a16:creationId xmlns:a16="http://schemas.microsoft.com/office/drawing/2014/main" id="{C03FE516-73B7-4746-C7BE-178E40C54861}"/>
              </a:ext>
            </a:extLst>
          </p:cNvPr>
          <p:cNvSpPr>
            <a:spLocks noGrp="1"/>
          </p:cNvSpPr>
          <p:nvPr>
            <p:ph type="body" sz="quarter" idx="140" hasCustomPrompt="1"/>
          </p:nvPr>
        </p:nvSpPr>
        <p:spPr>
          <a:xfrm>
            <a:off x="6756398" y="495300"/>
            <a:ext cx="4597402" cy="379512"/>
          </a:xfrm>
        </p:spPr>
        <p:txBody>
          <a:bodyPr anchor="ctr">
            <a:noAutofit/>
          </a:bodyPr>
          <a:lstStyle>
            <a:lvl1pPr algn="r">
              <a:defRPr sz="1400" b="0" i="0">
                <a:solidFill>
                  <a:schemeClr val="tx1"/>
                </a:solidFill>
                <a:latin typeface="Poppins" pitchFamily="2" charset="77"/>
                <a:ea typeface="Poppins" pitchFamily="2" charset="77"/>
                <a:cs typeface="Poppins" pitchFamily="2" charset="77"/>
              </a:defRPr>
            </a:lvl1pPr>
          </a:lstStyle>
          <a:p>
            <a:pPr algn="r"/>
            <a:r>
              <a:rPr lang="en-US" sz="1400" b="0" i="0">
                <a:solidFill>
                  <a:schemeClr val="tx1"/>
                </a:solidFill>
                <a:latin typeface="Poppins" pitchFamily="2" charset="77"/>
                <a:cs typeface="Poppins" pitchFamily="2" charset="77"/>
              </a:rPr>
              <a:t>Fully embedded, GL-posting NetSuite solution</a:t>
            </a:r>
          </a:p>
        </p:txBody>
      </p:sp>
    </p:spTree>
    <p:extLst>
      <p:ext uri="{BB962C8B-B14F-4D97-AF65-F5344CB8AC3E}">
        <p14:creationId xmlns:p14="http://schemas.microsoft.com/office/powerpoint/2010/main" val="16021090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able - 4 columns / 5 rows 01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aphicFrame>
        <p:nvGraphicFramePr>
          <p:cNvPr id="7" name="Table 6">
            <a:extLst>
              <a:ext uri="{FF2B5EF4-FFF2-40B4-BE49-F238E27FC236}">
                <a16:creationId xmlns:a16="http://schemas.microsoft.com/office/drawing/2014/main" id="{1B3BE45F-7237-578A-F345-5CDE7D0432B0}"/>
              </a:ext>
            </a:extLst>
          </p:cNvPr>
          <p:cNvGraphicFramePr>
            <a:graphicFrameLocks noGrp="1"/>
          </p:cNvGraphicFramePr>
          <p:nvPr>
            <p:extLst>
              <p:ext uri="{D42A27DB-BD31-4B8C-83A1-F6EECF244321}">
                <p14:modId xmlns:p14="http://schemas.microsoft.com/office/powerpoint/2010/main" val="2695356347"/>
              </p:ext>
            </p:extLst>
          </p:nvPr>
        </p:nvGraphicFramePr>
        <p:xfrm>
          <a:off x="838200" y="1650124"/>
          <a:ext cx="10515600" cy="4151585"/>
        </p:xfrm>
        <a:graphic>
          <a:graphicData uri="http://schemas.openxmlformats.org/drawingml/2006/table">
            <a:tbl>
              <a:tblPr>
                <a:noFill/>
              </a:tblPr>
              <a:tblGrid>
                <a:gridCol w="2896240">
                  <a:extLst>
                    <a:ext uri="{9D8B030D-6E8A-4147-A177-3AD203B41FA5}">
                      <a16:colId xmlns:a16="http://schemas.microsoft.com/office/drawing/2014/main" val="528338953"/>
                    </a:ext>
                  </a:extLst>
                </a:gridCol>
                <a:gridCol w="2882260">
                  <a:extLst>
                    <a:ext uri="{9D8B030D-6E8A-4147-A177-3AD203B41FA5}">
                      <a16:colId xmlns:a16="http://schemas.microsoft.com/office/drawing/2014/main" val="3728084947"/>
                    </a:ext>
                  </a:extLst>
                </a:gridCol>
                <a:gridCol w="1847850">
                  <a:extLst>
                    <a:ext uri="{9D8B030D-6E8A-4147-A177-3AD203B41FA5}">
                      <a16:colId xmlns:a16="http://schemas.microsoft.com/office/drawing/2014/main" val="1151563982"/>
                    </a:ext>
                  </a:extLst>
                </a:gridCol>
                <a:gridCol w="2889250">
                  <a:extLst>
                    <a:ext uri="{9D8B030D-6E8A-4147-A177-3AD203B41FA5}">
                      <a16:colId xmlns:a16="http://schemas.microsoft.com/office/drawing/2014/main" val="2788655451"/>
                    </a:ext>
                  </a:extLst>
                </a:gridCol>
              </a:tblGrid>
              <a:tr h="498375">
                <a:tc>
                  <a:txBody>
                    <a:bodyPr/>
                    <a:lstStyle/>
                    <a:p>
                      <a:pPr marL="0" lvl="0" indent="0" algn="l"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accent4"/>
                    </a:solidFill>
                  </a:tcPr>
                </a:tc>
                <a:extLst>
                  <a:ext uri="{0D108BD9-81ED-4DB2-BD59-A6C34878D82A}">
                    <a16:rowId xmlns:a16="http://schemas.microsoft.com/office/drawing/2014/main" val="857248095"/>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extLst>
                  <a:ext uri="{0D108BD9-81ED-4DB2-BD59-A6C34878D82A}">
                    <a16:rowId xmlns:a16="http://schemas.microsoft.com/office/drawing/2014/main" val="2655979420"/>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569849844"/>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extLst>
                  <a:ext uri="{0D108BD9-81ED-4DB2-BD59-A6C34878D82A}">
                    <a16:rowId xmlns:a16="http://schemas.microsoft.com/office/drawing/2014/main" val="1582936751"/>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3323389237"/>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extLst>
                  <a:ext uri="{0D108BD9-81ED-4DB2-BD59-A6C34878D82A}">
                    <a16:rowId xmlns:a16="http://schemas.microsoft.com/office/drawing/2014/main" val="1816005058"/>
                  </a:ext>
                </a:extLst>
              </a:tr>
            </a:tbl>
          </a:graphicData>
        </a:graphic>
      </p:graphicFrame>
      <p:sp>
        <p:nvSpPr>
          <p:cNvPr id="11" name="Text Placeholder 58">
            <a:extLst>
              <a:ext uri="{FF2B5EF4-FFF2-40B4-BE49-F238E27FC236}">
                <a16:creationId xmlns:a16="http://schemas.microsoft.com/office/drawing/2014/main" id="{1262CBA5-84DB-90D7-C589-0B542E4E2E3D}"/>
              </a:ext>
            </a:extLst>
          </p:cNvPr>
          <p:cNvSpPr>
            <a:spLocks noGrp="1"/>
          </p:cNvSpPr>
          <p:nvPr>
            <p:ph type="body" sz="quarter" idx="68" hasCustomPrompt="1"/>
          </p:nvPr>
        </p:nvSpPr>
        <p:spPr>
          <a:xfrm>
            <a:off x="6756061" y="1728502"/>
            <a:ext cx="1578162"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Status</a:t>
            </a:r>
          </a:p>
        </p:txBody>
      </p:sp>
      <p:sp>
        <p:nvSpPr>
          <p:cNvPr id="12" name="Text Placeholder 58">
            <a:extLst>
              <a:ext uri="{FF2B5EF4-FFF2-40B4-BE49-F238E27FC236}">
                <a16:creationId xmlns:a16="http://schemas.microsoft.com/office/drawing/2014/main" id="{276F9F90-2C64-8E8F-573F-DFF11ECB64DF}"/>
              </a:ext>
            </a:extLst>
          </p:cNvPr>
          <p:cNvSpPr>
            <a:spLocks noGrp="1"/>
          </p:cNvSpPr>
          <p:nvPr>
            <p:ph type="body" sz="quarter" idx="69" hasCustomPrompt="1"/>
          </p:nvPr>
        </p:nvSpPr>
        <p:spPr>
          <a:xfrm>
            <a:off x="8627745" y="1728502"/>
            <a:ext cx="2572030"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3</a:t>
            </a:r>
          </a:p>
        </p:txBody>
      </p:sp>
      <p:sp>
        <p:nvSpPr>
          <p:cNvPr id="14" name="Text Placeholder 58">
            <a:extLst>
              <a:ext uri="{FF2B5EF4-FFF2-40B4-BE49-F238E27FC236}">
                <a16:creationId xmlns:a16="http://schemas.microsoft.com/office/drawing/2014/main" id="{CB6744E1-1555-3285-7C15-86106C57E281}"/>
              </a:ext>
            </a:extLst>
          </p:cNvPr>
          <p:cNvSpPr>
            <a:spLocks noGrp="1"/>
          </p:cNvSpPr>
          <p:nvPr>
            <p:ph type="body" sz="quarter" idx="71" hasCustomPrompt="1"/>
          </p:nvPr>
        </p:nvSpPr>
        <p:spPr>
          <a:xfrm>
            <a:off x="932796" y="2259724"/>
            <a:ext cx="2637718"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Project A</a:t>
            </a:r>
          </a:p>
        </p:txBody>
      </p:sp>
      <p:sp>
        <p:nvSpPr>
          <p:cNvPr id="15" name="Text Placeholder 58">
            <a:extLst>
              <a:ext uri="{FF2B5EF4-FFF2-40B4-BE49-F238E27FC236}">
                <a16:creationId xmlns:a16="http://schemas.microsoft.com/office/drawing/2014/main" id="{E5F06AF1-213D-B0F0-0417-2584340B913A}"/>
              </a:ext>
            </a:extLst>
          </p:cNvPr>
          <p:cNvSpPr>
            <a:spLocks noGrp="1"/>
          </p:cNvSpPr>
          <p:nvPr>
            <p:ph type="body" sz="quarter" idx="72" hasCustomPrompt="1"/>
          </p:nvPr>
        </p:nvSpPr>
        <p:spPr>
          <a:xfrm>
            <a:off x="932796" y="2987380"/>
            <a:ext cx="2637718"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Project B</a:t>
            </a:r>
          </a:p>
        </p:txBody>
      </p:sp>
      <p:sp>
        <p:nvSpPr>
          <p:cNvPr id="16" name="Text Placeholder 58">
            <a:extLst>
              <a:ext uri="{FF2B5EF4-FFF2-40B4-BE49-F238E27FC236}">
                <a16:creationId xmlns:a16="http://schemas.microsoft.com/office/drawing/2014/main" id="{5B814D26-64F8-DBD3-3AA8-B2BDDB987B45}"/>
              </a:ext>
            </a:extLst>
          </p:cNvPr>
          <p:cNvSpPr>
            <a:spLocks noGrp="1"/>
          </p:cNvSpPr>
          <p:nvPr>
            <p:ph type="body" sz="quarter" idx="73" hasCustomPrompt="1"/>
          </p:nvPr>
        </p:nvSpPr>
        <p:spPr>
          <a:xfrm>
            <a:off x="932796" y="3727916"/>
            <a:ext cx="2637718"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Project C</a:t>
            </a:r>
          </a:p>
        </p:txBody>
      </p:sp>
      <p:sp>
        <p:nvSpPr>
          <p:cNvPr id="17" name="Text Placeholder 58">
            <a:extLst>
              <a:ext uri="{FF2B5EF4-FFF2-40B4-BE49-F238E27FC236}">
                <a16:creationId xmlns:a16="http://schemas.microsoft.com/office/drawing/2014/main" id="{739A9B5C-E7F9-6FF4-624E-E8B5835B9E5F}"/>
              </a:ext>
            </a:extLst>
          </p:cNvPr>
          <p:cNvSpPr>
            <a:spLocks noGrp="1"/>
          </p:cNvSpPr>
          <p:nvPr>
            <p:ph type="body" sz="quarter" idx="74" hasCustomPrompt="1"/>
          </p:nvPr>
        </p:nvSpPr>
        <p:spPr>
          <a:xfrm>
            <a:off x="932796" y="4468451"/>
            <a:ext cx="2637718"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Project D</a:t>
            </a:r>
          </a:p>
        </p:txBody>
      </p:sp>
      <p:sp>
        <p:nvSpPr>
          <p:cNvPr id="18" name="Text Placeholder 58">
            <a:extLst>
              <a:ext uri="{FF2B5EF4-FFF2-40B4-BE49-F238E27FC236}">
                <a16:creationId xmlns:a16="http://schemas.microsoft.com/office/drawing/2014/main" id="{8030F5C0-2233-0C62-FD91-671DA64F99D2}"/>
              </a:ext>
            </a:extLst>
          </p:cNvPr>
          <p:cNvSpPr>
            <a:spLocks noGrp="1"/>
          </p:cNvSpPr>
          <p:nvPr>
            <p:ph type="body" sz="quarter" idx="75" hasCustomPrompt="1"/>
          </p:nvPr>
        </p:nvSpPr>
        <p:spPr>
          <a:xfrm>
            <a:off x="932796" y="5196107"/>
            <a:ext cx="2637718"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Project E</a:t>
            </a:r>
          </a:p>
        </p:txBody>
      </p:sp>
      <p:sp>
        <p:nvSpPr>
          <p:cNvPr id="20" name="Text Placeholder 58">
            <a:extLst>
              <a:ext uri="{FF2B5EF4-FFF2-40B4-BE49-F238E27FC236}">
                <a16:creationId xmlns:a16="http://schemas.microsoft.com/office/drawing/2014/main" id="{238D9888-9544-310C-16F0-BA2CF53A5AFE}"/>
              </a:ext>
            </a:extLst>
          </p:cNvPr>
          <p:cNvSpPr>
            <a:spLocks noGrp="1"/>
          </p:cNvSpPr>
          <p:nvPr>
            <p:ph type="body" sz="quarter" idx="76" hasCustomPrompt="1"/>
          </p:nvPr>
        </p:nvSpPr>
        <p:spPr>
          <a:xfrm>
            <a:off x="6755942" y="2259724"/>
            <a:ext cx="1578162"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In Progress</a:t>
            </a:r>
          </a:p>
        </p:txBody>
      </p:sp>
      <p:sp>
        <p:nvSpPr>
          <p:cNvPr id="21" name="Text Placeholder 58">
            <a:extLst>
              <a:ext uri="{FF2B5EF4-FFF2-40B4-BE49-F238E27FC236}">
                <a16:creationId xmlns:a16="http://schemas.microsoft.com/office/drawing/2014/main" id="{A2A8F5D2-41B9-0B29-BDAE-43A0032276C1}"/>
              </a:ext>
            </a:extLst>
          </p:cNvPr>
          <p:cNvSpPr>
            <a:spLocks noGrp="1"/>
          </p:cNvSpPr>
          <p:nvPr>
            <p:ph type="body" sz="quarter" idx="77" hasCustomPrompt="1"/>
          </p:nvPr>
        </p:nvSpPr>
        <p:spPr>
          <a:xfrm>
            <a:off x="8621487" y="2259724"/>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4" name="Text Placeholder 58">
            <a:extLst>
              <a:ext uri="{FF2B5EF4-FFF2-40B4-BE49-F238E27FC236}">
                <a16:creationId xmlns:a16="http://schemas.microsoft.com/office/drawing/2014/main" id="{F271BA79-75B3-EC1F-18C9-DDFC66D82E49}"/>
              </a:ext>
            </a:extLst>
          </p:cNvPr>
          <p:cNvSpPr>
            <a:spLocks noGrp="1"/>
          </p:cNvSpPr>
          <p:nvPr>
            <p:ph type="body" sz="quarter" idx="80" hasCustomPrompt="1"/>
          </p:nvPr>
        </p:nvSpPr>
        <p:spPr>
          <a:xfrm>
            <a:off x="6755942" y="2989485"/>
            <a:ext cx="1578162"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Upcoming</a:t>
            </a:r>
          </a:p>
        </p:txBody>
      </p:sp>
      <p:sp>
        <p:nvSpPr>
          <p:cNvPr id="25" name="Text Placeholder 58">
            <a:extLst>
              <a:ext uri="{FF2B5EF4-FFF2-40B4-BE49-F238E27FC236}">
                <a16:creationId xmlns:a16="http://schemas.microsoft.com/office/drawing/2014/main" id="{30AD7271-102C-F554-62F6-EF2CC0B5577B}"/>
              </a:ext>
            </a:extLst>
          </p:cNvPr>
          <p:cNvSpPr>
            <a:spLocks noGrp="1"/>
          </p:cNvSpPr>
          <p:nvPr>
            <p:ph type="body" sz="quarter" idx="81" hasCustomPrompt="1"/>
          </p:nvPr>
        </p:nvSpPr>
        <p:spPr>
          <a:xfrm>
            <a:off x="8621487" y="2989485"/>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8" name="Text Placeholder 58">
            <a:extLst>
              <a:ext uri="{FF2B5EF4-FFF2-40B4-BE49-F238E27FC236}">
                <a16:creationId xmlns:a16="http://schemas.microsoft.com/office/drawing/2014/main" id="{64A0F2FC-EC8E-D47B-B08B-5472D4679EB4}"/>
              </a:ext>
            </a:extLst>
          </p:cNvPr>
          <p:cNvSpPr>
            <a:spLocks noGrp="1"/>
          </p:cNvSpPr>
          <p:nvPr>
            <p:ph type="body" sz="quarter" idx="84" hasCustomPrompt="1"/>
          </p:nvPr>
        </p:nvSpPr>
        <p:spPr>
          <a:xfrm>
            <a:off x="6755942" y="3728039"/>
            <a:ext cx="1578162"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Complete</a:t>
            </a:r>
          </a:p>
        </p:txBody>
      </p:sp>
      <p:sp>
        <p:nvSpPr>
          <p:cNvPr id="29" name="Text Placeholder 58">
            <a:extLst>
              <a:ext uri="{FF2B5EF4-FFF2-40B4-BE49-F238E27FC236}">
                <a16:creationId xmlns:a16="http://schemas.microsoft.com/office/drawing/2014/main" id="{45614163-A7A1-2083-E58F-96AA042F9AE9}"/>
              </a:ext>
            </a:extLst>
          </p:cNvPr>
          <p:cNvSpPr>
            <a:spLocks noGrp="1"/>
          </p:cNvSpPr>
          <p:nvPr>
            <p:ph type="body" sz="quarter" idx="85" hasCustomPrompt="1"/>
          </p:nvPr>
        </p:nvSpPr>
        <p:spPr>
          <a:xfrm>
            <a:off x="8621487" y="3728039"/>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2" name="Text Placeholder 58">
            <a:extLst>
              <a:ext uri="{FF2B5EF4-FFF2-40B4-BE49-F238E27FC236}">
                <a16:creationId xmlns:a16="http://schemas.microsoft.com/office/drawing/2014/main" id="{61DDB3AD-F609-B8D5-1A15-CE4BB06EC240}"/>
              </a:ext>
            </a:extLst>
          </p:cNvPr>
          <p:cNvSpPr>
            <a:spLocks noGrp="1"/>
          </p:cNvSpPr>
          <p:nvPr>
            <p:ph type="body" sz="quarter" idx="88" hasCustomPrompt="1"/>
          </p:nvPr>
        </p:nvSpPr>
        <p:spPr>
          <a:xfrm>
            <a:off x="6755942" y="4466593"/>
            <a:ext cx="1578162"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Blocked</a:t>
            </a:r>
          </a:p>
        </p:txBody>
      </p:sp>
      <p:sp>
        <p:nvSpPr>
          <p:cNvPr id="33" name="Text Placeholder 58">
            <a:extLst>
              <a:ext uri="{FF2B5EF4-FFF2-40B4-BE49-F238E27FC236}">
                <a16:creationId xmlns:a16="http://schemas.microsoft.com/office/drawing/2014/main" id="{7D5D2192-C7A9-CDB3-4926-9D017D7B365B}"/>
              </a:ext>
            </a:extLst>
          </p:cNvPr>
          <p:cNvSpPr>
            <a:spLocks noGrp="1"/>
          </p:cNvSpPr>
          <p:nvPr>
            <p:ph type="body" sz="quarter" idx="89" hasCustomPrompt="1"/>
          </p:nvPr>
        </p:nvSpPr>
        <p:spPr>
          <a:xfrm>
            <a:off x="8621487" y="4466593"/>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6" name="Text Placeholder 58">
            <a:extLst>
              <a:ext uri="{FF2B5EF4-FFF2-40B4-BE49-F238E27FC236}">
                <a16:creationId xmlns:a16="http://schemas.microsoft.com/office/drawing/2014/main" id="{B95D7EF8-3107-BE2A-72B5-058CEAFC7ED0}"/>
              </a:ext>
            </a:extLst>
          </p:cNvPr>
          <p:cNvSpPr>
            <a:spLocks noGrp="1"/>
          </p:cNvSpPr>
          <p:nvPr>
            <p:ph type="body" sz="quarter" idx="92" hasCustomPrompt="1"/>
          </p:nvPr>
        </p:nvSpPr>
        <p:spPr>
          <a:xfrm>
            <a:off x="6755942" y="5196354"/>
            <a:ext cx="1578162"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Review</a:t>
            </a:r>
          </a:p>
        </p:txBody>
      </p:sp>
      <p:sp>
        <p:nvSpPr>
          <p:cNvPr id="37" name="Text Placeholder 58">
            <a:extLst>
              <a:ext uri="{FF2B5EF4-FFF2-40B4-BE49-F238E27FC236}">
                <a16:creationId xmlns:a16="http://schemas.microsoft.com/office/drawing/2014/main" id="{AEC0B032-0018-1950-3AD5-B4783A9F011F}"/>
              </a:ext>
            </a:extLst>
          </p:cNvPr>
          <p:cNvSpPr>
            <a:spLocks noGrp="1"/>
          </p:cNvSpPr>
          <p:nvPr>
            <p:ph type="body" sz="quarter" idx="93" hasCustomPrompt="1"/>
          </p:nvPr>
        </p:nvSpPr>
        <p:spPr>
          <a:xfrm>
            <a:off x="8621487" y="5196354"/>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9" name="Text Placeholder 58">
            <a:extLst>
              <a:ext uri="{FF2B5EF4-FFF2-40B4-BE49-F238E27FC236}">
                <a16:creationId xmlns:a16="http://schemas.microsoft.com/office/drawing/2014/main" id="{3BA56280-78C2-14B7-4BE7-8782CC9E5EB0}"/>
              </a:ext>
            </a:extLst>
          </p:cNvPr>
          <p:cNvSpPr>
            <a:spLocks noGrp="1"/>
          </p:cNvSpPr>
          <p:nvPr>
            <p:ph type="body" sz="quarter" idx="94" hasCustomPrompt="1"/>
          </p:nvPr>
        </p:nvSpPr>
        <p:spPr>
          <a:xfrm>
            <a:off x="3925116" y="1728502"/>
            <a:ext cx="2572030"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1</a:t>
            </a:r>
          </a:p>
        </p:txBody>
      </p:sp>
      <p:sp>
        <p:nvSpPr>
          <p:cNvPr id="40" name="Text Placeholder 58">
            <a:extLst>
              <a:ext uri="{FF2B5EF4-FFF2-40B4-BE49-F238E27FC236}">
                <a16:creationId xmlns:a16="http://schemas.microsoft.com/office/drawing/2014/main" id="{D34A0D6B-7088-25FE-D2AA-6FD486C07EFF}"/>
              </a:ext>
            </a:extLst>
          </p:cNvPr>
          <p:cNvSpPr>
            <a:spLocks noGrp="1"/>
          </p:cNvSpPr>
          <p:nvPr>
            <p:ph type="body" sz="quarter" idx="95" hasCustomPrompt="1"/>
          </p:nvPr>
        </p:nvSpPr>
        <p:spPr>
          <a:xfrm>
            <a:off x="3918858" y="2259724"/>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1" name="Text Placeholder 58">
            <a:extLst>
              <a:ext uri="{FF2B5EF4-FFF2-40B4-BE49-F238E27FC236}">
                <a16:creationId xmlns:a16="http://schemas.microsoft.com/office/drawing/2014/main" id="{E308BDF3-7BC5-CDF7-CB21-D12AC90084BC}"/>
              </a:ext>
            </a:extLst>
          </p:cNvPr>
          <p:cNvSpPr>
            <a:spLocks noGrp="1"/>
          </p:cNvSpPr>
          <p:nvPr>
            <p:ph type="body" sz="quarter" idx="96" hasCustomPrompt="1"/>
          </p:nvPr>
        </p:nvSpPr>
        <p:spPr>
          <a:xfrm>
            <a:off x="3918858" y="2989485"/>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2" name="Text Placeholder 58">
            <a:extLst>
              <a:ext uri="{FF2B5EF4-FFF2-40B4-BE49-F238E27FC236}">
                <a16:creationId xmlns:a16="http://schemas.microsoft.com/office/drawing/2014/main" id="{3C2A3292-BEC1-CA84-5006-2178C28F2540}"/>
              </a:ext>
            </a:extLst>
          </p:cNvPr>
          <p:cNvSpPr>
            <a:spLocks noGrp="1"/>
          </p:cNvSpPr>
          <p:nvPr>
            <p:ph type="body" sz="quarter" idx="97" hasCustomPrompt="1"/>
          </p:nvPr>
        </p:nvSpPr>
        <p:spPr>
          <a:xfrm>
            <a:off x="3918858" y="3728039"/>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3" name="Text Placeholder 58">
            <a:extLst>
              <a:ext uri="{FF2B5EF4-FFF2-40B4-BE49-F238E27FC236}">
                <a16:creationId xmlns:a16="http://schemas.microsoft.com/office/drawing/2014/main" id="{A0B89624-58DF-773D-0612-6941733CFBFD}"/>
              </a:ext>
            </a:extLst>
          </p:cNvPr>
          <p:cNvSpPr>
            <a:spLocks noGrp="1"/>
          </p:cNvSpPr>
          <p:nvPr>
            <p:ph type="body" sz="quarter" idx="98" hasCustomPrompt="1"/>
          </p:nvPr>
        </p:nvSpPr>
        <p:spPr>
          <a:xfrm>
            <a:off x="3918858" y="4466593"/>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4" name="Text Placeholder 58">
            <a:extLst>
              <a:ext uri="{FF2B5EF4-FFF2-40B4-BE49-F238E27FC236}">
                <a16:creationId xmlns:a16="http://schemas.microsoft.com/office/drawing/2014/main" id="{8FA6044F-028E-D4F3-A922-A333E213FCA1}"/>
              </a:ext>
            </a:extLst>
          </p:cNvPr>
          <p:cNvSpPr>
            <a:spLocks noGrp="1"/>
          </p:cNvSpPr>
          <p:nvPr>
            <p:ph type="body" sz="quarter" idx="99" hasCustomPrompt="1"/>
          </p:nvPr>
        </p:nvSpPr>
        <p:spPr>
          <a:xfrm>
            <a:off x="3918858" y="5196354"/>
            <a:ext cx="2572030"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 name="Title 1">
            <a:extLst>
              <a:ext uri="{FF2B5EF4-FFF2-40B4-BE49-F238E27FC236}">
                <a16:creationId xmlns:a16="http://schemas.microsoft.com/office/drawing/2014/main" id="{0D717970-4B2B-539F-487D-B52DC718AE1B}"/>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26837713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able - 4 columns / 5 rows 02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aphicFrame>
        <p:nvGraphicFramePr>
          <p:cNvPr id="7" name="Table 6">
            <a:extLst>
              <a:ext uri="{FF2B5EF4-FFF2-40B4-BE49-F238E27FC236}">
                <a16:creationId xmlns:a16="http://schemas.microsoft.com/office/drawing/2014/main" id="{1B3BE45F-7237-578A-F345-5CDE7D0432B0}"/>
              </a:ext>
            </a:extLst>
          </p:cNvPr>
          <p:cNvGraphicFramePr>
            <a:graphicFrameLocks noGrp="1"/>
          </p:cNvGraphicFramePr>
          <p:nvPr>
            <p:extLst>
              <p:ext uri="{D42A27DB-BD31-4B8C-83A1-F6EECF244321}">
                <p14:modId xmlns:p14="http://schemas.microsoft.com/office/powerpoint/2010/main" val="2431117223"/>
              </p:ext>
            </p:extLst>
          </p:nvPr>
        </p:nvGraphicFramePr>
        <p:xfrm>
          <a:off x="838200" y="1650124"/>
          <a:ext cx="10515600" cy="4151585"/>
        </p:xfrm>
        <a:graphic>
          <a:graphicData uri="http://schemas.openxmlformats.org/drawingml/2006/table">
            <a:tbl>
              <a:tblPr>
                <a:noFill/>
              </a:tblPr>
              <a:tblGrid>
                <a:gridCol w="2628900">
                  <a:extLst>
                    <a:ext uri="{9D8B030D-6E8A-4147-A177-3AD203B41FA5}">
                      <a16:colId xmlns:a16="http://schemas.microsoft.com/office/drawing/2014/main" val="528338953"/>
                    </a:ext>
                  </a:extLst>
                </a:gridCol>
                <a:gridCol w="2628900">
                  <a:extLst>
                    <a:ext uri="{9D8B030D-6E8A-4147-A177-3AD203B41FA5}">
                      <a16:colId xmlns:a16="http://schemas.microsoft.com/office/drawing/2014/main" val="3728084947"/>
                    </a:ext>
                  </a:extLst>
                </a:gridCol>
                <a:gridCol w="2628900">
                  <a:extLst>
                    <a:ext uri="{9D8B030D-6E8A-4147-A177-3AD203B41FA5}">
                      <a16:colId xmlns:a16="http://schemas.microsoft.com/office/drawing/2014/main" val="1151563982"/>
                    </a:ext>
                  </a:extLst>
                </a:gridCol>
                <a:gridCol w="2628900">
                  <a:extLst>
                    <a:ext uri="{9D8B030D-6E8A-4147-A177-3AD203B41FA5}">
                      <a16:colId xmlns:a16="http://schemas.microsoft.com/office/drawing/2014/main" val="2788655451"/>
                    </a:ext>
                  </a:extLst>
                </a:gridCol>
              </a:tblGrid>
              <a:tr h="498375">
                <a:tc>
                  <a:txBody>
                    <a:bodyPr/>
                    <a:lstStyle/>
                    <a:p>
                      <a:pPr marL="0" lvl="0" indent="0" algn="l"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accent4"/>
                    </a:solidFill>
                  </a:tcPr>
                </a:tc>
                <a:extLst>
                  <a:ext uri="{0D108BD9-81ED-4DB2-BD59-A6C34878D82A}">
                    <a16:rowId xmlns:a16="http://schemas.microsoft.com/office/drawing/2014/main" val="857248095"/>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extLst>
                  <a:ext uri="{0D108BD9-81ED-4DB2-BD59-A6C34878D82A}">
                    <a16:rowId xmlns:a16="http://schemas.microsoft.com/office/drawing/2014/main" val="2655979420"/>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569849844"/>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extLst>
                  <a:ext uri="{0D108BD9-81ED-4DB2-BD59-A6C34878D82A}">
                    <a16:rowId xmlns:a16="http://schemas.microsoft.com/office/drawing/2014/main" val="1582936751"/>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3323389237"/>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extLst>
                  <a:ext uri="{0D108BD9-81ED-4DB2-BD59-A6C34878D82A}">
                    <a16:rowId xmlns:a16="http://schemas.microsoft.com/office/drawing/2014/main" val="1816005058"/>
                  </a:ext>
                </a:extLst>
              </a:tr>
            </a:tbl>
          </a:graphicData>
        </a:graphic>
      </p:graphicFrame>
      <p:sp>
        <p:nvSpPr>
          <p:cNvPr id="39" name="Text Placeholder 58">
            <a:extLst>
              <a:ext uri="{FF2B5EF4-FFF2-40B4-BE49-F238E27FC236}">
                <a16:creationId xmlns:a16="http://schemas.microsoft.com/office/drawing/2014/main" id="{3BA56280-78C2-14B7-4BE7-8782CC9E5EB0}"/>
              </a:ext>
            </a:extLst>
          </p:cNvPr>
          <p:cNvSpPr>
            <a:spLocks noGrp="1"/>
          </p:cNvSpPr>
          <p:nvPr>
            <p:ph type="body" sz="quarter" idx="94" hasCustomPrompt="1"/>
          </p:nvPr>
        </p:nvSpPr>
        <p:spPr>
          <a:xfrm>
            <a:off x="942817" y="1728502"/>
            <a:ext cx="2417113"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1</a:t>
            </a:r>
          </a:p>
        </p:txBody>
      </p:sp>
      <p:sp>
        <p:nvSpPr>
          <p:cNvPr id="40" name="Text Placeholder 58">
            <a:extLst>
              <a:ext uri="{FF2B5EF4-FFF2-40B4-BE49-F238E27FC236}">
                <a16:creationId xmlns:a16="http://schemas.microsoft.com/office/drawing/2014/main" id="{D34A0D6B-7088-25FE-D2AA-6FD486C07EFF}"/>
              </a:ext>
            </a:extLst>
          </p:cNvPr>
          <p:cNvSpPr>
            <a:spLocks noGrp="1"/>
          </p:cNvSpPr>
          <p:nvPr>
            <p:ph type="body" sz="quarter" idx="95" hasCustomPrompt="1"/>
          </p:nvPr>
        </p:nvSpPr>
        <p:spPr>
          <a:xfrm>
            <a:off x="3570514" y="2271246"/>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1" name="Text Placeholder 58">
            <a:extLst>
              <a:ext uri="{FF2B5EF4-FFF2-40B4-BE49-F238E27FC236}">
                <a16:creationId xmlns:a16="http://schemas.microsoft.com/office/drawing/2014/main" id="{E308BDF3-7BC5-CDF7-CB21-D12AC90084BC}"/>
              </a:ext>
            </a:extLst>
          </p:cNvPr>
          <p:cNvSpPr>
            <a:spLocks noGrp="1"/>
          </p:cNvSpPr>
          <p:nvPr>
            <p:ph type="body" sz="quarter" idx="96" hasCustomPrompt="1"/>
          </p:nvPr>
        </p:nvSpPr>
        <p:spPr>
          <a:xfrm>
            <a:off x="3570514" y="3001007"/>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2" name="Text Placeholder 58">
            <a:extLst>
              <a:ext uri="{FF2B5EF4-FFF2-40B4-BE49-F238E27FC236}">
                <a16:creationId xmlns:a16="http://schemas.microsoft.com/office/drawing/2014/main" id="{3C2A3292-BEC1-CA84-5006-2178C28F2540}"/>
              </a:ext>
            </a:extLst>
          </p:cNvPr>
          <p:cNvSpPr>
            <a:spLocks noGrp="1"/>
          </p:cNvSpPr>
          <p:nvPr>
            <p:ph type="body" sz="quarter" idx="97" hasCustomPrompt="1"/>
          </p:nvPr>
        </p:nvSpPr>
        <p:spPr>
          <a:xfrm>
            <a:off x="3570514" y="3739561"/>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3" name="Text Placeholder 58">
            <a:extLst>
              <a:ext uri="{FF2B5EF4-FFF2-40B4-BE49-F238E27FC236}">
                <a16:creationId xmlns:a16="http://schemas.microsoft.com/office/drawing/2014/main" id="{A0B89624-58DF-773D-0612-6941733CFBFD}"/>
              </a:ext>
            </a:extLst>
          </p:cNvPr>
          <p:cNvSpPr>
            <a:spLocks noGrp="1"/>
          </p:cNvSpPr>
          <p:nvPr>
            <p:ph type="body" sz="quarter" idx="98" hasCustomPrompt="1"/>
          </p:nvPr>
        </p:nvSpPr>
        <p:spPr>
          <a:xfrm>
            <a:off x="3570514" y="4478115"/>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4" name="Text Placeholder 58">
            <a:extLst>
              <a:ext uri="{FF2B5EF4-FFF2-40B4-BE49-F238E27FC236}">
                <a16:creationId xmlns:a16="http://schemas.microsoft.com/office/drawing/2014/main" id="{8FA6044F-028E-D4F3-A922-A333E213FCA1}"/>
              </a:ext>
            </a:extLst>
          </p:cNvPr>
          <p:cNvSpPr>
            <a:spLocks noGrp="1"/>
          </p:cNvSpPr>
          <p:nvPr>
            <p:ph type="body" sz="quarter" idx="99" hasCustomPrompt="1"/>
          </p:nvPr>
        </p:nvSpPr>
        <p:spPr>
          <a:xfrm>
            <a:off x="3570514" y="5207876"/>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 name="Text Placeholder 58">
            <a:extLst>
              <a:ext uri="{FF2B5EF4-FFF2-40B4-BE49-F238E27FC236}">
                <a16:creationId xmlns:a16="http://schemas.microsoft.com/office/drawing/2014/main" id="{AB41CE42-9AAC-BDC0-60BE-426E4122EFC2}"/>
              </a:ext>
            </a:extLst>
          </p:cNvPr>
          <p:cNvSpPr>
            <a:spLocks noGrp="1"/>
          </p:cNvSpPr>
          <p:nvPr>
            <p:ph type="body" sz="quarter" idx="100" hasCustomPrompt="1"/>
          </p:nvPr>
        </p:nvSpPr>
        <p:spPr>
          <a:xfrm>
            <a:off x="942817" y="2271246"/>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6" name="Text Placeholder 58">
            <a:extLst>
              <a:ext uri="{FF2B5EF4-FFF2-40B4-BE49-F238E27FC236}">
                <a16:creationId xmlns:a16="http://schemas.microsoft.com/office/drawing/2014/main" id="{44EA74A0-B405-41CF-7DC5-CD22D9D3A6BA}"/>
              </a:ext>
            </a:extLst>
          </p:cNvPr>
          <p:cNvSpPr>
            <a:spLocks noGrp="1"/>
          </p:cNvSpPr>
          <p:nvPr>
            <p:ph type="body" sz="quarter" idx="101" hasCustomPrompt="1"/>
          </p:nvPr>
        </p:nvSpPr>
        <p:spPr>
          <a:xfrm>
            <a:off x="942817" y="3001007"/>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8" name="Text Placeholder 58">
            <a:extLst>
              <a:ext uri="{FF2B5EF4-FFF2-40B4-BE49-F238E27FC236}">
                <a16:creationId xmlns:a16="http://schemas.microsoft.com/office/drawing/2014/main" id="{70DBF8B0-6A8D-D92B-F6BC-FFE9E50A6E89}"/>
              </a:ext>
            </a:extLst>
          </p:cNvPr>
          <p:cNvSpPr>
            <a:spLocks noGrp="1"/>
          </p:cNvSpPr>
          <p:nvPr>
            <p:ph type="body" sz="quarter" idx="102" hasCustomPrompt="1"/>
          </p:nvPr>
        </p:nvSpPr>
        <p:spPr>
          <a:xfrm>
            <a:off x="942817" y="3739561"/>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9" name="Text Placeholder 58">
            <a:extLst>
              <a:ext uri="{FF2B5EF4-FFF2-40B4-BE49-F238E27FC236}">
                <a16:creationId xmlns:a16="http://schemas.microsoft.com/office/drawing/2014/main" id="{0C0B8439-AB40-69E3-81F8-BE9C3E31A7AC}"/>
              </a:ext>
            </a:extLst>
          </p:cNvPr>
          <p:cNvSpPr>
            <a:spLocks noGrp="1"/>
          </p:cNvSpPr>
          <p:nvPr>
            <p:ph type="body" sz="quarter" idx="103" hasCustomPrompt="1"/>
          </p:nvPr>
        </p:nvSpPr>
        <p:spPr>
          <a:xfrm>
            <a:off x="942817" y="4478115"/>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10" name="Text Placeholder 58">
            <a:extLst>
              <a:ext uri="{FF2B5EF4-FFF2-40B4-BE49-F238E27FC236}">
                <a16:creationId xmlns:a16="http://schemas.microsoft.com/office/drawing/2014/main" id="{044776C4-E4EC-BFAA-6B7F-14B89BA63CA5}"/>
              </a:ext>
            </a:extLst>
          </p:cNvPr>
          <p:cNvSpPr>
            <a:spLocks noGrp="1"/>
          </p:cNvSpPr>
          <p:nvPr>
            <p:ph type="body" sz="quarter" idx="104" hasCustomPrompt="1"/>
          </p:nvPr>
        </p:nvSpPr>
        <p:spPr>
          <a:xfrm>
            <a:off x="942817" y="5207876"/>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13" name="Text Placeholder 58">
            <a:extLst>
              <a:ext uri="{FF2B5EF4-FFF2-40B4-BE49-F238E27FC236}">
                <a16:creationId xmlns:a16="http://schemas.microsoft.com/office/drawing/2014/main" id="{8CD64D19-1D88-DE33-0441-0D62EE24FECE}"/>
              </a:ext>
            </a:extLst>
          </p:cNvPr>
          <p:cNvSpPr>
            <a:spLocks noGrp="1"/>
          </p:cNvSpPr>
          <p:nvPr>
            <p:ph type="body" sz="quarter" idx="105" hasCustomPrompt="1"/>
          </p:nvPr>
        </p:nvSpPr>
        <p:spPr>
          <a:xfrm>
            <a:off x="3570514" y="1728502"/>
            <a:ext cx="2417113"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2</a:t>
            </a:r>
          </a:p>
        </p:txBody>
      </p:sp>
      <p:sp>
        <p:nvSpPr>
          <p:cNvPr id="19" name="Text Placeholder 58">
            <a:extLst>
              <a:ext uri="{FF2B5EF4-FFF2-40B4-BE49-F238E27FC236}">
                <a16:creationId xmlns:a16="http://schemas.microsoft.com/office/drawing/2014/main" id="{58242B28-637A-6668-FB70-9648DE4461D0}"/>
              </a:ext>
            </a:extLst>
          </p:cNvPr>
          <p:cNvSpPr>
            <a:spLocks noGrp="1"/>
          </p:cNvSpPr>
          <p:nvPr>
            <p:ph type="body" sz="quarter" idx="106" hasCustomPrompt="1"/>
          </p:nvPr>
        </p:nvSpPr>
        <p:spPr>
          <a:xfrm>
            <a:off x="6199414" y="2271246"/>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2" name="Text Placeholder 58">
            <a:extLst>
              <a:ext uri="{FF2B5EF4-FFF2-40B4-BE49-F238E27FC236}">
                <a16:creationId xmlns:a16="http://schemas.microsoft.com/office/drawing/2014/main" id="{7AC80962-D283-2B99-60AC-1FB302DA3BF0}"/>
              </a:ext>
            </a:extLst>
          </p:cNvPr>
          <p:cNvSpPr>
            <a:spLocks noGrp="1"/>
          </p:cNvSpPr>
          <p:nvPr>
            <p:ph type="body" sz="quarter" idx="107" hasCustomPrompt="1"/>
          </p:nvPr>
        </p:nvSpPr>
        <p:spPr>
          <a:xfrm>
            <a:off x="6199414" y="3001007"/>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3" name="Text Placeholder 58">
            <a:extLst>
              <a:ext uri="{FF2B5EF4-FFF2-40B4-BE49-F238E27FC236}">
                <a16:creationId xmlns:a16="http://schemas.microsoft.com/office/drawing/2014/main" id="{83EBE773-AE48-9B56-BACA-14EE7D76D406}"/>
              </a:ext>
            </a:extLst>
          </p:cNvPr>
          <p:cNvSpPr>
            <a:spLocks noGrp="1"/>
          </p:cNvSpPr>
          <p:nvPr>
            <p:ph type="body" sz="quarter" idx="108" hasCustomPrompt="1"/>
          </p:nvPr>
        </p:nvSpPr>
        <p:spPr>
          <a:xfrm>
            <a:off x="6199414" y="3739561"/>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6" name="Text Placeholder 58">
            <a:extLst>
              <a:ext uri="{FF2B5EF4-FFF2-40B4-BE49-F238E27FC236}">
                <a16:creationId xmlns:a16="http://schemas.microsoft.com/office/drawing/2014/main" id="{2B1CE938-7152-8C09-50ED-101DA3471F58}"/>
              </a:ext>
            </a:extLst>
          </p:cNvPr>
          <p:cNvSpPr>
            <a:spLocks noGrp="1"/>
          </p:cNvSpPr>
          <p:nvPr>
            <p:ph type="body" sz="quarter" idx="109" hasCustomPrompt="1"/>
          </p:nvPr>
        </p:nvSpPr>
        <p:spPr>
          <a:xfrm>
            <a:off x="6199414" y="4478115"/>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7" name="Text Placeholder 58">
            <a:extLst>
              <a:ext uri="{FF2B5EF4-FFF2-40B4-BE49-F238E27FC236}">
                <a16:creationId xmlns:a16="http://schemas.microsoft.com/office/drawing/2014/main" id="{CB0D609D-08D5-49E4-3062-EABD4F51C425}"/>
              </a:ext>
            </a:extLst>
          </p:cNvPr>
          <p:cNvSpPr>
            <a:spLocks noGrp="1"/>
          </p:cNvSpPr>
          <p:nvPr>
            <p:ph type="body" sz="quarter" idx="110" hasCustomPrompt="1"/>
          </p:nvPr>
        </p:nvSpPr>
        <p:spPr>
          <a:xfrm>
            <a:off x="6199414" y="5207876"/>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0" name="Text Placeholder 58">
            <a:extLst>
              <a:ext uri="{FF2B5EF4-FFF2-40B4-BE49-F238E27FC236}">
                <a16:creationId xmlns:a16="http://schemas.microsoft.com/office/drawing/2014/main" id="{22BC43D1-8295-83B6-16C2-CBCDBC376C42}"/>
              </a:ext>
            </a:extLst>
          </p:cNvPr>
          <p:cNvSpPr>
            <a:spLocks noGrp="1"/>
          </p:cNvSpPr>
          <p:nvPr>
            <p:ph type="body" sz="quarter" idx="111" hasCustomPrompt="1"/>
          </p:nvPr>
        </p:nvSpPr>
        <p:spPr>
          <a:xfrm>
            <a:off x="6199414" y="1728502"/>
            <a:ext cx="2417113"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3</a:t>
            </a:r>
          </a:p>
        </p:txBody>
      </p:sp>
      <p:sp>
        <p:nvSpPr>
          <p:cNvPr id="31" name="Text Placeholder 58">
            <a:extLst>
              <a:ext uri="{FF2B5EF4-FFF2-40B4-BE49-F238E27FC236}">
                <a16:creationId xmlns:a16="http://schemas.microsoft.com/office/drawing/2014/main" id="{613ED28E-F565-4AA8-41C9-6697B066F3C8}"/>
              </a:ext>
            </a:extLst>
          </p:cNvPr>
          <p:cNvSpPr>
            <a:spLocks noGrp="1"/>
          </p:cNvSpPr>
          <p:nvPr>
            <p:ph type="body" sz="quarter" idx="112" hasCustomPrompt="1"/>
          </p:nvPr>
        </p:nvSpPr>
        <p:spPr>
          <a:xfrm>
            <a:off x="8849745" y="2271246"/>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4" name="Text Placeholder 58">
            <a:extLst>
              <a:ext uri="{FF2B5EF4-FFF2-40B4-BE49-F238E27FC236}">
                <a16:creationId xmlns:a16="http://schemas.microsoft.com/office/drawing/2014/main" id="{5F00853A-9C91-E0F1-9192-D919A2BE2872}"/>
              </a:ext>
            </a:extLst>
          </p:cNvPr>
          <p:cNvSpPr>
            <a:spLocks noGrp="1"/>
          </p:cNvSpPr>
          <p:nvPr>
            <p:ph type="body" sz="quarter" idx="113" hasCustomPrompt="1"/>
          </p:nvPr>
        </p:nvSpPr>
        <p:spPr>
          <a:xfrm>
            <a:off x="8849745" y="3001007"/>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5" name="Text Placeholder 58">
            <a:extLst>
              <a:ext uri="{FF2B5EF4-FFF2-40B4-BE49-F238E27FC236}">
                <a16:creationId xmlns:a16="http://schemas.microsoft.com/office/drawing/2014/main" id="{85CD83F3-A9D8-CD32-0E26-289F9BF050FC}"/>
              </a:ext>
            </a:extLst>
          </p:cNvPr>
          <p:cNvSpPr>
            <a:spLocks noGrp="1"/>
          </p:cNvSpPr>
          <p:nvPr>
            <p:ph type="body" sz="quarter" idx="114" hasCustomPrompt="1"/>
          </p:nvPr>
        </p:nvSpPr>
        <p:spPr>
          <a:xfrm>
            <a:off x="8849745" y="3739561"/>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8" name="Text Placeholder 58">
            <a:extLst>
              <a:ext uri="{FF2B5EF4-FFF2-40B4-BE49-F238E27FC236}">
                <a16:creationId xmlns:a16="http://schemas.microsoft.com/office/drawing/2014/main" id="{5B9A3713-CAD6-47EA-348A-CB6BE71986A8}"/>
              </a:ext>
            </a:extLst>
          </p:cNvPr>
          <p:cNvSpPr>
            <a:spLocks noGrp="1"/>
          </p:cNvSpPr>
          <p:nvPr>
            <p:ph type="body" sz="quarter" idx="115" hasCustomPrompt="1"/>
          </p:nvPr>
        </p:nvSpPr>
        <p:spPr>
          <a:xfrm>
            <a:off x="8849745" y="4478115"/>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5" name="Text Placeholder 58">
            <a:extLst>
              <a:ext uri="{FF2B5EF4-FFF2-40B4-BE49-F238E27FC236}">
                <a16:creationId xmlns:a16="http://schemas.microsoft.com/office/drawing/2014/main" id="{0A4C8130-1A5A-0F87-7DFA-77BD50304FF2}"/>
              </a:ext>
            </a:extLst>
          </p:cNvPr>
          <p:cNvSpPr>
            <a:spLocks noGrp="1"/>
          </p:cNvSpPr>
          <p:nvPr>
            <p:ph type="body" sz="quarter" idx="116" hasCustomPrompt="1"/>
          </p:nvPr>
        </p:nvSpPr>
        <p:spPr>
          <a:xfrm>
            <a:off x="8849745" y="5207876"/>
            <a:ext cx="2417113"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6" name="Text Placeholder 58">
            <a:extLst>
              <a:ext uri="{FF2B5EF4-FFF2-40B4-BE49-F238E27FC236}">
                <a16:creationId xmlns:a16="http://schemas.microsoft.com/office/drawing/2014/main" id="{85998685-A20F-6CD1-6307-2FFEBB77CFF7}"/>
              </a:ext>
            </a:extLst>
          </p:cNvPr>
          <p:cNvSpPr>
            <a:spLocks noGrp="1"/>
          </p:cNvSpPr>
          <p:nvPr>
            <p:ph type="body" sz="quarter" idx="117" hasCustomPrompt="1"/>
          </p:nvPr>
        </p:nvSpPr>
        <p:spPr>
          <a:xfrm>
            <a:off x="8849745" y="1728502"/>
            <a:ext cx="2417113"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4</a:t>
            </a:r>
          </a:p>
        </p:txBody>
      </p:sp>
      <p:sp>
        <p:nvSpPr>
          <p:cNvPr id="11" name="Title 1">
            <a:extLst>
              <a:ext uri="{FF2B5EF4-FFF2-40B4-BE49-F238E27FC236}">
                <a16:creationId xmlns:a16="http://schemas.microsoft.com/office/drawing/2014/main" id="{670B606C-3B52-F8C3-016E-60468DBAC23F}"/>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36490263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 Support level tier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aphicFrame>
        <p:nvGraphicFramePr>
          <p:cNvPr id="7" name="Table 6">
            <a:extLst>
              <a:ext uri="{FF2B5EF4-FFF2-40B4-BE49-F238E27FC236}">
                <a16:creationId xmlns:a16="http://schemas.microsoft.com/office/drawing/2014/main" id="{1B3BE45F-7237-578A-F345-5CDE7D0432B0}"/>
              </a:ext>
            </a:extLst>
          </p:cNvPr>
          <p:cNvGraphicFramePr>
            <a:graphicFrameLocks noGrp="1"/>
          </p:cNvGraphicFramePr>
          <p:nvPr>
            <p:extLst>
              <p:ext uri="{D42A27DB-BD31-4B8C-83A1-F6EECF244321}">
                <p14:modId xmlns:p14="http://schemas.microsoft.com/office/powerpoint/2010/main" val="175420754"/>
              </p:ext>
            </p:extLst>
          </p:nvPr>
        </p:nvGraphicFramePr>
        <p:xfrm>
          <a:off x="838200" y="1650124"/>
          <a:ext cx="10515600" cy="3932263"/>
        </p:xfrm>
        <a:graphic>
          <a:graphicData uri="http://schemas.openxmlformats.org/drawingml/2006/table">
            <a:tbl>
              <a:tblPr>
                <a:noFill/>
              </a:tblPr>
              <a:tblGrid>
                <a:gridCol w="2375568">
                  <a:extLst>
                    <a:ext uri="{9D8B030D-6E8A-4147-A177-3AD203B41FA5}">
                      <a16:colId xmlns:a16="http://schemas.microsoft.com/office/drawing/2014/main" val="528338953"/>
                    </a:ext>
                  </a:extLst>
                </a:gridCol>
                <a:gridCol w="2395621">
                  <a:extLst>
                    <a:ext uri="{9D8B030D-6E8A-4147-A177-3AD203B41FA5}">
                      <a16:colId xmlns:a16="http://schemas.microsoft.com/office/drawing/2014/main" val="3728084947"/>
                    </a:ext>
                  </a:extLst>
                </a:gridCol>
                <a:gridCol w="5744411">
                  <a:extLst>
                    <a:ext uri="{9D8B030D-6E8A-4147-A177-3AD203B41FA5}">
                      <a16:colId xmlns:a16="http://schemas.microsoft.com/office/drawing/2014/main" val="1151563982"/>
                    </a:ext>
                  </a:extLst>
                </a:gridCol>
              </a:tblGrid>
              <a:tr h="498375">
                <a:tc>
                  <a:txBody>
                    <a:bodyPr/>
                    <a:lstStyle/>
                    <a:p>
                      <a:pPr marL="0" lvl="0" indent="0" algn="l" rtl="0">
                        <a:spcBef>
                          <a:spcPts val="0"/>
                        </a:spcBef>
                        <a:spcAft>
                          <a:spcPts val="0"/>
                        </a:spcAft>
                        <a:buNone/>
                      </a:pPr>
                      <a:endParaRPr lang="en-US" sz="1200" b="1" i="0">
                        <a:solidFill>
                          <a:schemeClr val="accent4"/>
                        </a:solidFill>
                        <a:latin typeface="Poppins SemiBold" pitchFamily="2" charset="77"/>
                        <a:ea typeface="Inter SemiBold"/>
                        <a:cs typeface="Poppins SemiBold" pitchFamily="2" charset="77"/>
                        <a:sym typeface="Inter SemiBold"/>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accent4"/>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accent4"/>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857248095"/>
                  </a:ext>
                </a:extLst>
              </a:tr>
              <a:tr h="942571">
                <a:tc>
                  <a:txBody>
                    <a:bodyPr/>
                    <a:lstStyle/>
                    <a:p>
                      <a:pPr marL="91440" marR="91440" lvl="0" indent="0" algn="l" rtl="0">
                        <a:spcBef>
                          <a:spcPts val="2000"/>
                        </a:spcBef>
                        <a:spcAft>
                          <a:spcPts val="0"/>
                        </a:spcAft>
                        <a:buNone/>
                      </a:pPr>
                      <a:endParaRPr lang="en-US" sz="1200" b="0" i="0">
                        <a:solidFill>
                          <a:schemeClr val="accent4"/>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accent4"/>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accent4"/>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2655979420"/>
                  </a:ext>
                </a:extLst>
              </a:tr>
              <a:tr h="1141815">
                <a:tc>
                  <a:txBody>
                    <a:bodyPr/>
                    <a:lstStyle/>
                    <a:p>
                      <a:pPr marL="91440" marR="91440" lvl="0" indent="0" algn="l" rtl="0">
                        <a:spcBef>
                          <a:spcPts val="2000"/>
                        </a:spcBef>
                        <a:spcAft>
                          <a:spcPts val="0"/>
                        </a:spcAft>
                        <a:buNone/>
                      </a:pPr>
                      <a:endParaRPr lang="en-US" sz="1200" b="0" i="0">
                        <a:solidFill>
                          <a:schemeClr val="accent4"/>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accent4"/>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accent4"/>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569849844"/>
                  </a:ext>
                </a:extLst>
              </a:tr>
              <a:tr h="1349502">
                <a:tc>
                  <a:txBody>
                    <a:bodyPr/>
                    <a:lstStyle/>
                    <a:p>
                      <a:pPr marL="91440" marR="91440" lvl="0" indent="0" algn="l" rtl="0">
                        <a:spcBef>
                          <a:spcPts val="2000"/>
                        </a:spcBef>
                        <a:spcAft>
                          <a:spcPts val="0"/>
                        </a:spcAft>
                        <a:buNone/>
                      </a:pPr>
                      <a:endParaRPr lang="en-US" sz="1200" b="0" i="0">
                        <a:solidFill>
                          <a:schemeClr val="accent4"/>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accent4"/>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accent4"/>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1582936751"/>
                  </a:ext>
                </a:extLst>
              </a:tr>
            </a:tbl>
          </a:graphicData>
        </a:graphic>
      </p:graphicFrame>
      <p:sp>
        <p:nvSpPr>
          <p:cNvPr id="10" name="Text Placeholder 58">
            <a:extLst>
              <a:ext uri="{FF2B5EF4-FFF2-40B4-BE49-F238E27FC236}">
                <a16:creationId xmlns:a16="http://schemas.microsoft.com/office/drawing/2014/main" id="{9ECFDFF8-9288-3B19-971C-6F10F8615B8E}"/>
              </a:ext>
            </a:extLst>
          </p:cNvPr>
          <p:cNvSpPr>
            <a:spLocks noGrp="1"/>
          </p:cNvSpPr>
          <p:nvPr>
            <p:ph type="body" sz="quarter" idx="67" hasCustomPrompt="1"/>
          </p:nvPr>
        </p:nvSpPr>
        <p:spPr>
          <a:xfrm>
            <a:off x="989341" y="1742509"/>
            <a:ext cx="2094099"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Support level</a:t>
            </a:r>
          </a:p>
        </p:txBody>
      </p:sp>
      <p:sp>
        <p:nvSpPr>
          <p:cNvPr id="14" name="Text Placeholder 58">
            <a:extLst>
              <a:ext uri="{FF2B5EF4-FFF2-40B4-BE49-F238E27FC236}">
                <a16:creationId xmlns:a16="http://schemas.microsoft.com/office/drawing/2014/main" id="{CB6744E1-1555-3285-7C15-86106C57E281}"/>
              </a:ext>
            </a:extLst>
          </p:cNvPr>
          <p:cNvSpPr>
            <a:spLocks noGrp="1"/>
          </p:cNvSpPr>
          <p:nvPr>
            <p:ph type="body" sz="quarter" idx="71" hasCustomPrompt="1"/>
          </p:nvPr>
        </p:nvSpPr>
        <p:spPr>
          <a:xfrm>
            <a:off x="989343" y="2381705"/>
            <a:ext cx="209409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Base</a:t>
            </a:r>
          </a:p>
        </p:txBody>
      </p:sp>
      <p:sp>
        <p:nvSpPr>
          <p:cNvPr id="15" name="Text Placeholder 58">
            <a:extLst>
              <a:ext uri="{FF2B5EF4-FFF2-40B4-BE49-F238E27FC236}">
                <a16:creationId xmlns:a16="http://schemas.microsoft.com/office/drawing/2014/main" id="{E5F06AF1-213D-B0F0-0417-2584340B913A}"/>
              </a:ext>
            </a:extLst>
          </p:cNvPr>
          <p:cNvSpPr>
            <a:spLocks noGrp="1"/>
          </p:cNvSpPr>
          <p:nvPr>
            <p:ph type="body" sz="quarter" idx="72" hasCustomPrompt="1"/>
          </p:nvPr>
        </p:nvSpPr>
        <p:spPr>
          <a:xfrm>
            <a:off x="989343" y="3497664"/>
            <a:ext cx="2094099" cy="251286"/>
          </a:xfrm>
        </p:spPr>
        <p:txBody>
          <a:bodyPr anchor="b">
            <a:noAutofit/>
          </a:bodyPr>
          <a:lstStyle>
            <a:lvl1pPr algn="ctr">
              <a:defRPr sz="1400" b="0" i="0">
                <a:solidFill>
                  <a:schemeClr val="tx1"/>
                </a:solidFill>
                <a:latin typeface="Poppins Medium" pitchFamily="2" charset="77"/>
                <a:cs typeface="Poppins Medium" pitchFamily="2" charset="77"/>
              </a:defRPr>
            </a:lvl1pPr>
          </a:lstStyle>
          <a:p>
            <a:pPr lvl="0"/>
            <a:r>
              <a:rPr lang="en-US"/>
              <a:t>Enhanced</a:t>
            </a:r>
          </a:p>
        </p:txBody>
      </p:sp>
      <p:sp>
        <p:nvSpPr>
          <p:cNvPr id="16" name="Text Placeholder 58">
            <a:extLst>
              <a:ext uri="{FF2B5EF4-FFF2-40B4-BE49-F238E27FC236}">
                <a16:creationId xmlns:a16="http://schemas.microsoft.com/office/drawing/2014/main" id="{5B814D26-64F8-DBD3-3AA8-B2BDDB987B45}"/>
              </a:ext>
            </a:extLst>
          </p:cNvPr>
          <p:cNvSpPr>
            <a:spLocks noGrp="1"/>
          </p:cNvSpPr>
          <p:nvPr>
            <p:ph type="body" sz="quarter" idx="73" hasCustomPrompt="1"/>
          </p:nvPr>
        </p:nvSpPr>
        <p:spPr>
          <a:xfrm>
            <a:off x="989343" y="4660566"/>
            <a:ext cx="209409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Dedicated</a:t>
            </a:r>
          </a:p>
        </p:txBody>
      </p:sp>
      <p:sp>
        <p:nvSpPr>
          <p:cNvPr id="19" name="Text Placeholder 58">
            <a:extLst>
              <a:ext uri="{FF2B5EF4-FFF2-40B4-BE49-F238E27FC236}">
                <a16:creationId xmlns:a16="http://schemas.microsoft.com/office/drawing/2014/main" id="{3735E560-FBE6-99BF-2E1E-6301C718D585}"/>
              </a:ext>
            </a:extLst>
          </p:cNvPr>
          <p:cNvSpPr>
            <a:spLocks noGrp="1"/>
          </p:cNvSpPr>
          <p:nvPr>
            <p:ph type="body" sz="quarter" idx="64" hasCustomPrompt="1"/>
          </p:nvPr>
        </p:nvSpPr>
        <p:spPr>
          <a:xfrm>
            <a:off x="3344441" y="2383564"/>
            <a:ext cx="2156474"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included</a:t>
            </a:r>
          </a:p>
        </p:txBody>
      </p:sp>
      <p:sp>
        <p:nvSpPr>
          <p:cNvPr id="23" name="Text Placeholder 58">
            <a:extLst>
              <a:ext uri="{FF2B5EF4-FFF2-40B4-BE49-F238E27FC236}">
                <a16:creationId xmlns:a16="http://schemas.microsoft.com/office/drawing/2014/main" id="{BC4A9E91-8226-C35D-3304-567A91A827E5}"/>
              </a:ext>
            </a:extLst>
          </p:cNvPr>
          <p:cNvSpPr>
            <a:spLocks noGrp="1"/>
          </p:cNvSpPr>
          <p:nvPr>
            <p:ph type="body" sz="quarter" idx="79" hasCustomPrompt="1"/>
          </p:nvPr>
        </p:nvSpPr>
        <p:spPr>
          <a:xfrm>
            <a:off x="3344441" y="3440287"/>
            <a:ext cx="2156474"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25%</a:t>
            </a:r>
          </a:p>
        </p:txBody>
      </p:sp>
      <p:sp>
        <p:nvSpPr>
          <p:cNvPr id="27" name="Text Placeholder 58">
            <a:extLst>
              <a:ext uri="{FF2B5EF4-FFF2-40B4-BE49-F238E27FC236}">
                <a16:creationId xmlns:a16="http://schemas.microsoft.com/office/drawing/2014/main" id="{3736ADD5-2719-5C02-F1C5-42F196EB33B8}"/>
              </a:ext>
            </a:extLst>
          </p:cNvPr>
          <p:cNvSpPr>
            <a:spLocks noGrp="1"/>
          </p:cNvSpPr>
          <p:nvPr>
            <p:ph type="body" sz="quarter" idx="83" hasCustomPrompt="1"/>
          </p:nvPr>
        </p:nvSpPr>
        <p:spPr>
          <a:xfrm>
            <a:off x="3344441" y="4662548"/>
            <a:ext cx="2156474"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50% </a:t>
            </a:r>
            <a:br>
              <a:rPr lang="en-US"/>
            </a:br>
            <a:r>
              <a:rPr lang="en-US"/>
              <a:t>(minimum of 6k)</a:t>
            </a:r>
          </a:p>
        </p:txBody>
      </p:sp>
      <p:sp>
        <p:nvSpPr>
          <p:cNvPr id="3" name="Text Placeholder 58">
            <a:extLst>
              <a:ext uri="{FF2B5EF4-FFF2-40B4-BE49-F238E27FC236}">
                <a16:creationId xmlns:a16="http://schemas.microsoft.com/office/drawing/2014/main" id="{CD7B01CD-8C47-6241-21B7-2B2A8AE2C814}"/>
              </a:ext>
            </a:extLst>
          </p:cNvPr>
          <p:cNvSpPr>
            <a:spLocks noGrp="1"/>
          </p:cNvSpPr>
          <p:nvPr>
            <p:ph type="body" sz="quarter" idx="92" hasCustomPrompt="1"/>
          </p:nvPr>
        </p:nvSpPr>
        <p:spPr>
          <a:xfrm>
            <a:off x="5761916" y="1742509"/>
            <a:ext cx="5440744"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Description</a:t>
            </a:r>
          </a:p>
        </p:txBody>
      </p:sp>
      <p:sp>
        <p:nvSpPr>
          <p:cNvPr id="6" name="Text Placeholder 58">
            <a:extLst>
              <a:ext uri="{FF2B5EF4-FFF2-40B4-BE49-F238E27FC236}">
                <a16:creationId xmlns:a16="http://schemas.microsoft.com/office/drawing/2014/main" id="{8FA83E5B-76EF-9190-08B5-57A9D130481C}"/>
              </a:ext>
            </a:extLst>
          </p:cNvPr>
          <p:cNvSpPr>
            <a:spLocks noGrp="1"/>
          </p:cNvSpPr>
          <p:nvPr>
            <p:ph type="body" sz="quarter" idx="93" hasCustomPrompt="1"/>
          </p:nvPr>
        </p:nvSpPr>
        <p:spPr>
          <a:xfrm>
            <a:off x="5761915" y="2326783"/>
            <a:ext cx="5440744" cy="592059"/>
          </a:xfrm>
        </p:spPr>
        <p:txBody>
          <a:bodyPr anchor="ctr">
            <a:noAutofit/>
          </a:bodyPr>
          <a:lstStyle>
            <a:lvl1pPr algn="l">
              <a:lnSpc>
                <a:spcPts val="1740"/>
              </a:lnSpc>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Base Support for all </a:t>
            </a:r>
            <a:r>
              <a:rPr lang="en-US" err="1"/>
              <a:t>Netgain</a:t>
            </a:r>
            <a:r>
              <a:rPr lang="en-US"/>
              <a:t> Product Customers includes access to </a:t>
            </a:r>
            <a:r>
              <a:rPr lang="en-US" err="1"/>
              <a:t>Netgain’s</a:t>
            </a:r>
            <a:r>
              <a:rPr lang="en-US"/>
              <a:t> product knowledgebase, as well as email support within two (2) business days, excluding US and International holidays.</a:t>
            </a:r>
          </a:p>
        </p:txBody>
      </p:sp>
      <p:sp>
        <p:nvSpPr>
          <p:cNvPr id="8" name="Text Placeholder 58">
            <a:extLst>
              <a:ext uri="{FF2B5EF4-FFF2-40B4-BE49-F238E27FC236}">
                <a16:creationId xmlns:a16="http://schemas.microsoft.com/office/drawing/2014/main" id="{1438B595-95C9-B2FF-E969-CDBABFD4B862}"/>
              </a:ext>
            </a:extLst>
          </p:cNvPr>
          <p:cNvSpPr>
            <a:spLocks noGrp="1"/>
          </p:cNvSpPr>
          <p:nvPr>
            <p:ph type="body" sz="quarter" idx="94" hasCustomPrompt="1"/>
          </p:nvPr>
        </p:nvSpPr>
        <p:spPr>
          <a:xfrm>
            <a:off x="5761915" y="3271401"/>
            <a:ext cx="5440744" cy="801130"/>
          </a:xfrm>
        </p:spPr>
        <p:txBody>
          <a:bodyPr anchor="ctr">
            <a:noAutofit/>
          </a:bodyPr>
          <a:lstStyle>
            <a:lvl1pPr algn="l">
              <a:lnSpc>
                <a:spcPts val="1740"/>
              </a:lnSpc>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Enhanced product support for accelerated response times (within 4 business hours), monitored after hours support, and month-end support prioritization. Includes 2 additional quarterly consulting hours. (Required for </a:t>
            </a:r>
            <a:r>
              <a:rPr lang="en-US" err="1"/>
              <a:t>Netgain's</a:t>
            </a:r>
            <a:r>
              <a:rPr lang="en-US"/>
              <a:t> enterprise customers) (Pricing to target as 25% of list)</a:t>
            </a:r>
          </a:p>
        </p:txBody>
      </p:sp>
      <p:sp>
        <p:nvSpPr>
          <p:cNvPr id="9" name="Text Placeholder 58">
            <a:extLst>
              <a:ext uri="{FF2B5EF4-FFF2-40B4-BE49-F238E27FC236}">
                <a16:creationId xmlns:a16="http://schemas.microsoft.com/office/drawing/2014/main" id="{294CCBC0-28E4-AB10-459A-7D25295A2808}"/>
              </a:ext>
            </a:extLst>
          </p:cNvPr>
          <p:cNvSpPr>
            <a:spLocks noGrp="1"/>
          </p:cNvSpPr>
          <p:nvPr>
            <p:ph type="body" sz="quarter" idx="95" hasCustomPrompt="1"/>
          </p:nvPr>
        </p:nvSpPr>
        <p:spPr>
          <a:xfrm>
            <a:off x="5761915" y="4407506"/>
            <a:ext cx="5440744" cy="1042700"/>
          </a:xfrm>
        </p:spPr>
        <p:txBody>
          <a:bodyPr anchor="ctr">
            <a:noAutofit/>
          </a:bodyPr>
          <a:lstStyle>
            <a:lvl1pPr algn="l">
              <a:lnSpc>
                <a:spcPts val="1740"/>
              </a:lnSpc>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Dedicated product support for accelerated response times (within 2 business hours), monitored after hours support, and month-end support prioritization. Includes 10 additional consulting hours each quarter and a named </a:t>
            </a:r>
            <a:r>
              <a:rPr lang="en-US" err="1"/>
              <a:t>Netgain</a:t>
            </a:r>
            <a:r>
              <a:rPr lang="en-US"/>
              <a:t> support representative. (Subjective, but 50% of license fee with minimum of $6,000 for 10 hours; adjust +/- on fees using hours)</a:t>
            </a:r>
          </a:p>
        </p:txBody>
      </p:sp>
      <p:sp>
        <p:nvSpPr>
          <p:cNvPr id="44" name="Text Placeholder 58">
            <a:extLst>
              <a:ext uri="{FF2B5EF4-FFF2-40B4-BE49-F238E27FC236}">
                <a16:creationId xmlns:a16="http://schemas.microsoft.com/office/drawing/2014/main" id="{8CF2289F-A24C-83E3-EF33-CCDA7B67BA2A}"/>
              </a:ext>
            </a:extLst>
          </p:cNvPr>
          <p:cNvSpPr>
            <a:spLocks noGrp="1"/>
          </p:cNvSpPr>
          <p:nvPr>
            <p:ph type="body" sz="quarter" idx="98" hasCustomPrompt="1"/>
          </p:nvPr>
        </p:nvSpPr>
        <p:spPr>
          <a:xfrm>
            <a:off x="989343" y="3748950"/>
            <a:ext cx="2094099" cy="178186"/>
          </a:xfrm>
        </p:spPr>
        <p:txBody>
          <a:bodyPr anchor="t">
            <a:noAutofit/>
          </a:bodyPr>
          <a:lstStyle>
            <a:lvl1pPr algn="ctr">
              <a:defRPr sz="800" b="0" i="0">
                <a:solidFill>
                  <a:schemeClr val="tx1"/>
                </a:solidFill>
                <a:latin typeface="Poppins" pitchFamily="2" charset="77"/>
                <a:cs typeface="Poppins" pitchFamily="2" charset="77"/>
              </a:defRPr>
            </a:lvl1pPr>
          </a:lstStyle>
          <a:p>
            <a:pPr lvl="0"/>
            <a:r>
              <a:rPr lang="en-US"/>
              <a:t>(required for enterprise)</a:t>
            </a:r>
          </a:p>
        </p:txBody>
      </p:sp>
      <p:sp>
        <p:nvSpPr>
          <p:cNvPr id="45" name="Text Placeholder 58">
            <a:extLst>
              <a:ext uri="{FF2B5EF4-FFF2-40B4-BE49-F238E27FC236}">
                <a16:creationId xmlns:a16="http://schemas.microsoft.com/office/drawing/2014/main" id="{14562BD5-8CCE-49E3-1021-06002B86E251}"/>
              </a:ext>
            </a:extLst>
          </p:cNvPr>
          <p:cNvSpPr>
            <a:spLocks noGrp="1"/>
          </p:cNvSpPr>
          <p:nvPr>
            <p:ph type="body" sz="quarter" idx="99" hasCustomPrompt="1"/>
          </p:nvPr>
        </p:nvSpPr>
        <p:spPr>
          <a:xfrm>
            <a:off x="3338259" y="1742509"/>
            <a:ext cx="2094099"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Price</a:t>
            </a:r>
          </a:p>
        </p:txBody>
      </p:sp>
      <p:sp>
        <p:nvSpPr>
          <p:cNvPr id="11" name="Title 1">
            <a:extLst>
              <a:ext uri="{FF2B5EF4-FFF2-40B4-BE49-F238E27FC236}">
                <a16:creationId xmlns:a16="http://schemas.microsoft.com/office/drawing/2014/main" id="{BDC03F85-4E70-9178-F3F3-B1FB63E88F2A}"/>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err="1"/>
              <a:t>Netgain</a:t>
            </a:r>
            <a:r>
              <a:rPr lang="en-US"/>
              <a:t> support level tiers</a:t>
            </a:r>
          </a:p>
        </p:txBody>
      </p:sp>
    </p:spTree>
    <p:extLst>
      <p:ext uri="{BB962C8B-B14F-4D97-AF65-F5344CB8AC3E}">
        <p14:creationId xmlns:p14="http://schemas.microsoft.com/office/powerpoint/2010/main" val="35398136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able - 3 columns / 5 rows 01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aphicFrame>
        <p:nvGraphicFramePr>
          <p:cNvPr id="7" name="Table 6">
            <a:extLst>
              <a:ext uri="{FF2B5EF4-FFF2-40B4-BE49-F238E27FC236}">
                <a16:creationId xmlns:a16="http://schemas.microsoft.com/office/drawing/2014/main" id="{1B3BE45F-7237-578A-F345-5CDE7D0432B0}"/>
              </a:ext>
            </a:extLst>
          </p:cNvPr>
          <p:cNvGraphicFramePr>
            <a:graphicFrameLocks noGrp="1"/>
          </p:cNvGraphicFramePr>
          <p:nvPr>
            <p:extLst>
              <p:ext uri="{D42A27DB-BD31-4B8C-83A1-F6EECF244321}">
                <p14:modId xmlns:p14="http://schemas.microsoft.com/office/powerpoint/2010/main" val="3354998852"/>
              </p:ext>
            </p:extLst>
          </p:nvPr>
        </p:nvGraphicFramePr>
        <p:xfrm>
          <a:off x="838200" y="1650124"/>
          <a:ext cx="10515600" cy="4151585"/>
        </p:xfrm>
        <a:graphic>
          <a:graphicData uri="http://schemas.openxmlformats.org/drawingml/2006/table">
            <a:tbl>
              <a:tblPr>
                <a:noFill/>
              </a:tblPr>
              <a:tblGrid>
                <a:gridCol w="3465738">
                  <a:extLst>
                    <a:ext uri="{9D8B030D-6E8A-4147-A177-3AD203B41FA5}">
                      <a16:colId xmlns:a16="http://schemas.microsoft.com/office/drawing/2014/main" val="528338953"/>
                    </a:ext>
                  </a:extLst>
                </a:gridCol>
                <a:gridCol w="3524931">
                  <a:extLst>
                    <a:ext uri="{9D8B030D-6E8A-4147-A177-3AD203B41FA5}">
                      <a16:colId xmlns:a16="http://schemas.microsoft.com/office/drawing/2014/main" val="3728084947"/>
                    </a:ext>
                  </a:extLst>
                </a:gridCol>
                <a:gridCol w="3524931">
                  <a:extLst>
                    <a:ext uri="{9D8B030D-6E8A-4147-A177-3AD203B41FA5}">
                      <a16:colId xmlns:a16="http://schemas.microsoft.com/office/drawing/2014/main" val="1151563982"/>
                    </a:ext>
                  </a:extLst>
                </a:gridCol>
              </a:tblGrid>
              <a:tr h="498375">
                <a:tc>
                  <a:txBody>
                    <a:bodyPr/>
                    <a:lstStyle/>
                    <a:p>
                      <a:pPr marL="0" lvl="0" indent="0" algn="l"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857248095"/>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2655979420"/>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569849844"/>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1582936751"/>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3323389237"/>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1816005058"/>
                  </a:ext>
                </a:extLst>
              </a:tr>
            </a:tbl>
          </a:graphicData>
        </a:graphic>
      </p:graphicFrame>
      <p:sp>
        <p:nvSpPr>
          <p:cNvPr id="10" name="Text Placeholder 58">
            <a:extLst>
              <a:ext uri="{FF2B5EF4-FFF2-40B4-BE49-F238E27FC236}">
                <a16:creationId xmlns:a16="http://schemas.microsoft.com/office/drawing/2014/main" id="{9ECFDFF8-9288-3B19-971C-6F10F8615B8E}"/>
              </a:ext>
            </a:extLst>
          </p:cNvPr>
          <p:cNvSpPr>
            <a:spLocks noGrp="1"/>
          </p:cNvSpPr>
          <p:nvPr>
            <p:ph type="body" sz="quarter" idx="67" hasCustomPrompt="1"/>
          </p:nvPr>
        </p:nvSpPr>
        <p:spPr>
          <a:xfrm>
            <a:off x="4454784" y="1742509"/>
            <a:ext cx="3212957"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1</a:t>
            </a:r>
          </a:p>
        </p:txBody>
      </p:sp>
      <p:sp>
        <p:nvSpPr>
          <p:cNvPr id="14" name="Text Placeholder 58">
            <a:extLst>
              <a:ext uri="{FF2B5EF4-FFF2-40B4-BE49-F238E27FC236}">
                <a16:creationId xmlns:a16="http://schemas.microsoft.com/office/drawing/2014/main" id="{CB6744E1-1555-3285-7C15-86106C57E281}"/>
              </a:ext>
            </a:extLst>
          </p:cNvPr>
          <p:cNvSpPr>
            <a:spLocks noGrp="1"/>
          </p:cNvSpPr>
          <p:nvPr>
            <p:ph type="body" sz="quarter" idx="71" hasCustomPrompt="1"/>
          </p:nvPr>
        </p:nvSpPr>
        <p:spPr>
          <a:xfrm>
            <a:off x="989343" y="2271872"/>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1</a:t>
            </a:r>
          </a:p>
        </p:txBody>
      </p:sp>
      <p:sp>
        <p:nvSpPr>
          <p:cNvPr id="15" name="Text Placeholder 58">
            <a:extLst>
              <a:ext uri="{FF2B5EF4-FFF2-40B4-BE49-F238E27FC236}">
                <a16:creationId xmlns:a16="http://schemas.microsoft.com/office/drawing/2014/main" id="{E5F06AF1-213D-B0F0-0417-2584340B913A}"/>
              </a:ext>
            </a:extLst>
          </p:cNvPr>
          <p:cNvSpPr>
            <a:spLocks noGrp="1"/>
          </p:cNvSpPr>
          <p:nvPr>
            <p:ph type="body" sz="quarter" idx="72" hasCustomPrompt="1"/>
          </p:nvPr>
        </p:nvSpPr>
        <p:spPr>
          <a:xfrm>
            <a:off x="989343" y="2999528"/>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2</a:t>
            </a:r>
          </a:p>
        </p:txBody>
      </p:sp>
      <p:sp>
        <p:nvSpPr>
          <p:cNvPr id="16" name="Text Placeholder 58">
            <a:extLst>
              <a:ext uri="{FF2B5EF4-FFF2-40B4-BE49-F238E27FC236}">
                <a16:creationId xmlns:a16="http://schemas.microsoft.com/office/drawing/2014/main" id="{5B814D26-64F8-DBD3-3AA8-B2BDDB987B45}"/>
              </a:ext>
            </a:extLst>
          </p:cNvPr>
          <p:cNvSpPr>
            <a:spLocks noGrp="1"/>
          </p:cNvSpPr>
          <p:nvPr>
            <p:ph type="body" sz="quarter" idx="73" hasCustomPrompt="1"/>
          </p:nvPr>
        </p:nvSpPr>
        <p:spPr>
          <a:xfrm>
            <a:off x="989343" y="3740064"/>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3</a:t>
            </a:r>
          </a:p>
        </p:txBody>
      </p:sp>
      <p:sp>
        <p:nvSpPr>
          <p:cNvPr id="17" name="Text Placeholder 58">
            <a:extLst>
              <a:ext uri="{FF2B5EF4-FFF2-40B4-BE49-F238E27FC236}">
                <a16:creationId xmlns:a16="http://schemas.microsoft.com/office/drawing/2014/main" id="{739A9B5C-E7F9-6FF4-624E-E8B5835B9E5F}"/>
              </a:ext>
            </a:extLst>
          </p:cNvPr>
          <p:cNvSpPr>
            <a:spLocks noGrp="1"/>
          </p:cNvSpPr>
          <p:nvPr>
            <p:ph type="body" sz="quarter" idx="74" hasCustomPrompt="1"/>
          </p:nvPr>
        </p:nvSpPr>
        <p:spPr>
          <a:xfrm>
            <a:off x="989343" y="4480599"/>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4</a:t>
            </a:r>
          </a:p>
        </p:txBody>
      </p:sp>
      <p:sp>
        <p:nvSpPr>
          <p:cNvPr id="18" name="Text Placeholder 58">
            <a:extLst>
              <a:ext uri="{FF2B5EF4-FFF2-40B4-BE49-F238E27FC236}">
                <a16:creationId xmlns:a16="http://schemas.microsoft.com/office/drawing/2014/main" id="{8030F5C0-2233-0C62-FD91-671DA64F99D2}"/>
              </a:ext>
            </a:extLst>
          </p:cNvPr>
          <p:cNvSpPr>
            <a:spLocks noGrp="1"/>
          </p:cNvSpPr>
          <p:nvPr>
            <p:ph type="body" sz="quarter" idx="75" hasCustomPrompt="1"/>
          </p:nvPr>
        </p:nvSpPr>
        <p:spPr>
          <a:xfrm>
            <a:off x="989343" y="5208255"/>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5</a:t>
            </a:r>
          </a:p>
        </p:txBody>
      </p:sp>
      <p:sp>
        <p:nvSpPr>
          <p:cNvPr id="19" name="Text Placeholder 58">
            <a:extLst>
              <a:ext uri="{FF2B5EF4-FFF2-40B4-BE49-F238E27FC236}">
                <a16:creationId xmlns:a16="http://schemas.microsoft.com/office/drawing/2014/main" id="{3735E560-FBE6-99BF-2E1E-6301C718D585}"/>
              </a:ext>
            </a:extLst>
          </p:cNvPr>
          <p:cNvSpPr>
            <a:spLocks noGrp="1"/>
          </p:cNvSpPr>
          <p:nvPr>
            <p:ph type="body" sz="quarter" idx="64" hasCustomPrompt="1"/>
          </p:nvPr>
        </p:nvSpPr>
        <p:spPr>
          <a:xfrm>
            <a:off x="4454783" y="2273731"/>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3" name="Text Placeholder 58">
            <a:extLst>
              <a:ext uri="{FF2B5EF4-FFF2-40B4-BE49-F238E27FC236}">
                <a16:creationId xmlns:a16="http://schemas.microsoft.com/office/drawing/2014/main" id="{BC4A9E91-8226-C35D-3304-567A91A827E5}"/>
              </a:ext>
            </a:extLst>
          </p:cNvPr>
          <p:cNvSpPr>
            <a:spLocks noGrp="1"/>
          </p:cNvSpPr>
          <p:nvPr>
            <p:ph type="body" sz="quarter" idx="79" hasCustomPrompt="1"/>
          </p:nvPr>
        </p:nvSpPr>
        <p:spPr>
          <a:xfrm>
            <a:off x="4454783" y="3003492"/>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7" name="Text Placeholder 58">
            <a:extLst>
              <a:ext uri="{FF2B5EF4-FFF2-40B4-BE49-F238E27FC236}">
                <a16:creationId xmlns:a16="http://schemas.microsoft.com/office/drawing/2014/main" id="{3736ADD5-2719-5C02-F1C5-42F196EB33B8}"/>
              </a:ext>
            </a:extLst>
          </p:cNvPr>
          <p:cNvSpPr>
            <a:spLocks noGrp="1"/>
          </p:cNvSpPr>
          <p:nvPr>
            <p:ph type="body" sz="quarter" idx="83" hasCustomPrompt="1"/>
          </p:nvPr>
        </p:nvSpPr>
        <p:spPr>
          <a:xfrm>
            <a:off x="4454783" y="3742046"/>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1" name="Text Placeholder 58">
            <a:extLst>
              <a:ext uri="{FF2B5EF4-FFF2-40B4-BE49-F238E27FC236}">
                <a16:creationId xmlns:a16="http://schemas.microsoft.com/office/drawing/2014/main" id="{49235E67-CA0B-528E-3C75-CC369C2A8064}"/>
              </a:ext>
            </a:extLst>
          </p:cNvPr>
          <p:cNvSpPr>
            <a:spLocks noGrp="1"/>
          </p:cNvSpPr>
          <p:nvPr>
            <p:ph type="body" sz="quarter" idx="87" hasCustomPrompt="1"/>
          </p:nvPr>
        </p:nvSpPr>
        <p:spPr>
          <a:xfrm>
            <a:off x="4454783" y="4480600"/>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5" name="Text Placeholder 58">
            <a:extLst>
              <a:ext uri="{FF2B5EF4-FFF2-40B4-BE49-F238E27FC236}">
                <a16:creationId xmlns:a16="http://schemas.microsoft.com/office/drawing/2014/main" id="{9FF7A741-D037-8E67-579F-E0B8A0F0AC70}"/>
              </a:ext>
            </a:extLst>
          </p:cNvPr>
          <p:cNvSpPr>
            <a:spLocks noGrp="1"/>
          </p:cNvSpPr>
          <p:nvPr>
            <p:ph type="body" sz="quarter" idx="91" hasCustomPrompt="1"/>
          </p:nvPr>
        </p:nvSpPr>
        <p:spPr>
          <a:xfrm>
            <a:off x="4454783" y="5210361"/>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 name="Text Placeholder 58">
            <a:extLst>
              <a:ext uri="{FF2B5EF4-FFF2-40B4-BE49-F238E27FC236}">
                <a16:creationId xmlns:a16="http://schemas.microsoft.com/office/drawing/2014/main" id="{CD7B01CD-8C47-6241-21B7-2B2A8AE2C814}"/>
              </a:ext>
            </a:extLst>
          </p:cNvPr>
          <p:cNvSpPr>
            <a:spLocks noGrp="1"/>
          </p:cNvSpPr>
          <p:nvPr>
            <p:ph type="body" sz="quarter" idx="92" hasCustomPrompt="1"/>
          </p:nvPr>
        </p:nvSpPr>
        <p:spPr>
          <a:xfrm>
            <a:off x="7989702" y="1742509"/>
            <a:ext cx="3212957"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1</a:t>
            </a:r>
          </a:p>
        </p:txBody>
      </p:sp>
      <p:sp>
        <p:nvSpPr>
          <p:cNvPr id="6" name="Text Placeholder 58">
            <a:extLst>
              <a:ext uri="{FF2B5EF4-FFF2-40B4-BE49-F238E27FC236}">
                <a16:creationId xmlns:a16="http://schemas.microsoft.com/office/drawing/2014/main" id="{8FA83E5B-76EF-9190-08B5-57A9D130481C}"/>
              </a:ext>
            </a:extLst>
          </p:cNvPr>
          <p:cNvSpPr>
            <a:spLocks noGrp="1"/>
          </p:cNvSpPr>
          <p:nvPr>
            <p:ph type="body" sz="quarter" idx="93" hasCustomPrompt="1"/>
          </p:nvPr>
        </p:nvSpPr>
        <p:spPr>
          <a:xfrm>
            <a:off x="7989701" y="2273731"/>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8" name="Text Placeholder 58">
            <a:extLst>
              <a:ext uri="{FF2B5EF4-FFF2-40B4-BE49-F238E27FC236}">
                <a16:creationId xmlns:a16="http://schemas.microsoft.com/office/drawing/2014/main" id="{1438B595-95C9-B2FF-E969-CDBABFD4B862}"/>
              </a:ext>
            </a:extLst>
          </p:cNvPr>
          <p:cNvSpPr>
            <a:spLocks noGrp="1"/>
          </p:cNvSpPr>
          <p:nvPr>
            <p:ph type="body" sz="quarter" idx="94" hasCustomPrompt="1"/>
          </p:nvPr>
        </p:nvSpPr>
        <p:spPr>
          <a:xfrm>
            <a:off x="7989701" y="3003492"/>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9" name="Text Placeholder 58">
            <a:extLst>
              <a:ext uri="{FF2B5EF4-FFF2-40B4-BE49-F238E27FC236}">
                <a16:creationId xmlns:a16="http://schemas.microsoft.com/office/drawing/2014/main" id="{294CCBC0-28E4-AB10-459A-7D25295A2808}"/>
              </a:ext>
            </a:extLst>
          </p:cNvPr>
          <p:cNvSpPr>
            <a:spLocks noGrp="1"/>
          </p:cNvSpPr>
          <p:nvPr>
            <p:ph type="body" sz="quarter" idx="95" hasCustomPrompt="1"/>
          </p:nvPr>
        </p:nvSpPr>
        <p:spPr>
          <a:xfrm>
            <a:off x="7989701" y="3742046"/>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9" name="Text Placeholder 58">
            <a:extLst>
              <a:ext uri="{FF2B5EF4-FFF2-40B4-BE49-F238E27FC236}">
                <a16:creationId xmlns:a16="http://schemas.microsoft.com/office/drawing/2014/main" id="{545E7A07-F6C5-FB72-A758-159787721F33}"/>
              </a:ext>
            </a:extLst>
          </p:cNvPr>
          <p:cNvSpPr>
            <a:spLocks noGrp="1"/>
          </p:cNvSpPr>
          <p:nvPr>
            <p:ph type="body" sz="quarter" idx="96" hasCustomPrompt="1"/>
          </p:nvPr>
        </p:nvSpPr>
        <p:spPr>
          <a:xfrm>
            <a:off x="7989701" y="4480600"/>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0" name="Text Placeholder 58">
            <a:extLst>
              <a:ext uri="{FF2B5EF4-FFF2-40B4-BE49-F238E27FC236}">
                <a16:creationId xmlns:a16="http://schemas.microsoft.com/office/drawing/2014/main" id="{B64D917F-BF52-3836-2CB9-9A7E1C233724}"/>
              </a:ext>
            </a:extLst>
          </p:cNvPr>
          <p:cNvSpPr>
            <a:spLocks noGrp="1"/>
          </p:cNvSpPr>
          <p:nvPr>
            <p:ph type="body" sz="quarter" idx="97" hasCustomPrompt="1"/>
          </p:nvPr>
        </p:nvSpPr>
        <p:spPr>
          <a:xfrm>
            <a:off x="7989701" y="5210361"/>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11" name="Title 1">
            <a:extLst>
              <a:ext uri="{FF2B5EF4-FFF2-40B4-BE49-F238E27FC236}">
                <a16:creationId xmlns:a16="http://schemas.microsoft.com/office/drawing/2014/main" id="{656DA536-2240-B2FF-C0A3-2EA720D0E14A}"/>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Tree>
    <p:extLst>
      <p:ext uri="{BB962C8B-B14F-4D97-AF65-F5344CB8AC3E}">
        <p14:creationId xmlns:p14="http://schemas.microsoft.com/office/powerpoint/2010/main" val="15102377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able - 3 columns / 5 rows 02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C781C-26D7-A86F-B409-78709FECFB48}"/>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graphicFrame>
        <p:nvGraphicFramePr>
          <p:cNvPr id="7" name="Table 6">
            <a:extLst>
              <a:ext uri="{FF2B5EF4-FFF2-40B4-BE49-F238E27FC236}">
                <a16:creationId xmlns:a16="http://schemas.microsoft.com/office/drawing/2014/main" id="{1B3BE45F-7237-578A-F345-5CDE7D0432B0}"/>
              </a:ext>
            </a:extLst>
          </p:cNvPr>
          <p:cNvGraphicFramePr>
            <a:graphicFrameLocks noGrp="1"/>
          </p:cNvGraphicFramePr>
          <p:nvPr>
            <p:extLst>
              <p:ext uri="{D42A27DB-BD31-4B8C-83A1-F6EECF244321}">
                <p14:modId xmlns:p14="http://schemas.microsoft.com/office/powerpoint/2010/main" val="578670236"/>
              </p:ext>
            </p:extLst>
          </p:nvPr>
        </p:nvGraphicFramePr>
        <p:xfrm>
          <a:off x="838200" y="1650124"/>
          <a:ext cx="10515600" cy="4151585"/>
        </p:xfrm>
        <a:graphic>
          <a:graphicData uri="http://schemas.openxmlformats.org/drawingml/2006/table">
            <a:tbl>
              <a:tblPr>
                <a:noFill/>
              </a:tblPr>
              <a:tblGrid>
                <a:gridCol w="3465738">
                  <a:extLst>
                    <a:ext uri="{9D8B030D-6E8A-4147-A177-3AD203B41FA5}">
                      <a16:colId xmlns:a16="http://schemas.microsoft.com/office/drawing/2014/main" val="528338953"/>
                    </a:ext>
                  </a:extLst>
                </a:gridCol>
                <a:gridCol w="3524931">
                  <a:extLst>
                    <a:ext uri="{9D8B030D-6E8A-4147-A177-3AD203B41FA5}">
                      <a16:colId xmlns:a16="http://schemas.microsoft.com/office/drawing/2014/main" val="3728084947"/>
                    </a:ext>
                  </a:extLst>
                </a:gridCol>
                <a:gridCol w="3524931">
                  <a:extLst>
                    <a:ext uri="{9D8B030D-6E8A-4147-A177-3AD203B41FA5}">
                      <a16:colId xmlns:a16="http://schemas.microsoft.com/office/drawing/2014/main" val="1151563982"/>
                    </a:ext>
                  </a:extLst>
                </a:gridCol>
              </a:tblGrid>
              <a:tr h="498375">
                <a:tc>
                  <a:txBody>
                    <a:bodyPr/>
                    <a:lstStyle/>
                    <a:p>
                      <a:pPr marL="0" lvl="0" indent="0" algn="l"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accent4"/>
                    </a:solidFill>
                  </a:tcPr>
                </a:tc>
                <a:tc>
                  <a:txBody>
                    <a:bodyPr/>
                    <a:lstStyle/>
                    <a:p>
                      <a:pPr marL="91440" marR="91440" lvl="0" indent="0" algn="ctr" rtl="0">
                        <a:spcBef>
                          <a:spcPts val="0"/>
                        </a:spcBef>
                        <a:spcAft>
                          <a:spcPts val="0"/>
                        </a:spcAft>
                        <a:buNone/>
                      </a:pPr>
                      <a:endParaRPr lang="en-US" sz="1200" b="1" i="0">
                        <a:solidFill>
                          <a:schemeClr val="lt1"/>
                        </a:solidFill>
                        <a:latin typeface="Poppins SemiBold" pitchFamily="2" charset="77"/>
                        <a:ea typeface="Inter SemiBold"/>
                        <a:cs typeface="Poppins SemiBold" pitchFamily="2" charset="77"/>
                        <a:sym typeface="Inter SemiBold"/>
                      </a:endParaRPr>
                    </a:p>
                  </a:txBody>
                  <a:tcPr marL="0" marR="0" marT="0" marB="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857248095"/>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2655979420"/>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569849844"/>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1582936751"/>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3323389237"/>
                  </a:ext>
                </a:extLst>
              </a:tr>
              <a:tr h="730642">
                <a:tc>
                  <a:txBody>
                    <a:bodyPr/>
                    <a:lstStyle/>
                    <a:p>
                      <a:pPr marL="91440" marR="91440" lvl="0" indent="0" algn="l"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118997" marR="118997" marT="118997" marB="118997" anchor="ctr">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3F5"/>
                    </a:solidFill>
                  </a:tcPr>
                </a:tc>
                <a:tc>
                  <a:txBody>
                    <a:bodyPr/>
                    <a:lstStyle/>
                    <a:p>
                      <a:pPr marL="91440" marR="91440" lvl="0" indent="0" algn="ctr" rtl="0">
                        <a:spcBef>
                          <a:spcPts val="2000"/>
                        </a:spcBef>
                        <a:spcAft>
                          <a:spcPts val="0"/>
                        </a:spcAft>
                        <a:buNone/>
                      </a:pPr>
                      <a:endParaRPr lang="en-US" sz="1200" b="0" i="0">
                        <a:solidFill>
                          <a:schemeClr val="dk1"/>
                        </a:solidFill>
                        <a:latin typeface="Poppins" pitchFamily="2" charset="77"/>
                        <a:ea typeface="Inter"/>
                        <a:cs typeface="Poppins" pitchFamily="2" charset="77"/>
                        <a:sym typeface="Inter"/>
                      </a:endParaRPr>
                    </a:p>
                  </a:txBody>
                  <a:tcPr marL="0" marR="0"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2F3F5"/>
                    </a:solidFill>
                  </a:tcPr>
                </a:tc>
                <a:extLst>
                  <a:ext uri="{0D108BD9-81ED-4DB2-BD59-A6C34878D82A}">
                    <a16:rowId xmlns:a16="http://schemas.microsoft.com/office/drawing/2014/main" val="1816005058"/>
                  </a:ext>
                </a:extLst>
              </a:tr>
            </a:tbl>
          </a:graphicData>
        </a:graphic>
      </p:graphicFrame>
      <p:sp>
        <p:nvSpPr>
          <p:cNvPr id="10" name="Text Placeholder 58">
            <a:extLst>
              <a:ext uri="{FF2B5EF4-FFF2-40B4-BE49-F238E27FC236}">
                <a16:creationId xmlns:a16="http://schemas.microsoft.com/office/drawing/2014/main" id="{9ECFDFF8-9288-3B19-971C-6F10F8615B8E}"/>
              </a:ext>
            </a:extLst>
          </p:cNvPr>
          <p:cNvSpPr>
            <a:spLocks noGrp="1"/>
          </p:cNvSpPr>
          <p:nvPr>
            <p:ph type="body" sz="quarter" idx="67" hasCustomPrompt="1"/>
          </p:nvPr>
        </p:nvSpPr>
        <p:spPr>
          <a:xfrm>
            <a:off x="4454784" y="1742509"/>
            <a:ext cx="3212957"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2</a:t>
            </a:r>
          </a:p>
        </p:txBody>
      </p:sp>
      <p:sp>
        <p:nvSpPr>
          <p:cNvPr id="14" name="Text Placeholder 58">
            <a:extLst>
              <a:ext uri="{FF2B5EF4-FFF2-40B4-BE49-F238E27FC236}">
                <a16:creationId xmlns:a16="http://schemas.microsoft.com/office/drawing/2014/main" id="{CB6744E1-1555-3285-7C15-86106C57E281}"/>
              </a:ext>
            </a:extLst>
          </p:cNvPr>
          <p:cNvSpPr>
            <a:spLocks noGrp="1"/>
          </p:cNvSpPr>
          <p:nvPr>
            <p:ph type="body" sz="quarter" idx="71" hasCustomPrompt="1"/>
          </p:nvPr>
        </p:nvSpPr>
        <p:spPr>
          <a:xfrm>
            <a:off x="989343" y="2271872"/>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1</a:t>
            </a:r>
          </a:p>
        </p:txBody>
      </p:sp>
      <p:sp>
        <p:nvSpPr>
          <p:cNvPr id="15" name="Text Placeholder 58">
            <a:extLst>
              <a:ext uri="{FF2B5EF4-FFF2-40B4-BE49-F238E27FC236}">
                <a16:creationId xmlns:a16="http://schemas.microsoft.com/office/drawing/2014/main" id="{E5F06AF1-213D-B0F0-0417-2584340B913A}"/>
              </a:ext>
            </a:extLst>
          </p:cNvPr>
          <p:cNvSpPr>
            <a:spLocks noGrp="1"/>
          </p:cNvSpPr>
          <p:nvPr>
            <p:ph type="body" sz="quarter" idx="72" hasCustomPrompt="1"/>
          </p:nvPr>
        </p:nvSpPr>
        <p:spPr>
          <a:xfrm>
            <a:off x="989343" y="2999528"/>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2</a:t>
            </a:r>
          </a:p>
        </p:txBody>
      </p:sp>
      <p:sp>
        <p:nvSpPr>
          <p:cNvPr id="16" name="Text Placeholder 58">
            <a:extLst>
              <a:ext uri="{FF2B5EF4-FFF2-40B4-BE49-F238E27FC236}">
                <a16:creationId xmlns:a16="http://schemas.microsoft.com/office/drawing/2014/main" id="{5B814D26-64F8-DBD3-3AA8-B2BDDB987B45}"/>
              </a:ext>
            </a:extLst>
          </p:cNvPr>
          <p:cNvSpPr>
            <a:spLocks noGrp="1"/>
          </p:cNvSpPr>
          <p:nvPr>
            <p:ph type="body" sz="quarter" idx="73" hasCustomPrompt="1"/>
          </p:nvPr>
        </p:nvSpPr>
        <p:spPr>
          <a:xfrm>
            <a:off x="989343" y="3740064"/>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3</a:t>
            </a:r>
          </a:p>
        </p:txBody>
      </p:sp>
      <p:sp>
        <p:nvSpPr>
          <p:cNvPr id="17" name="Text Placeholder 58">
            <a:extLst>
              <a:ext uri="{FF2B5EF4-FFF2-40B4-BE49-F238E27FC236}">
                <a16:creationId xmlns:a16="http://schemas.microsoft.com/office/drawing/2014/main" id="{739A9B5C-E7F9-6FF4-624E-E8B5835B9E5F}"/>
              </a:ext>
            </a:extLst>
          </p:cNvPr>
          <p:cNvSpPr>
            <a:spLocks noGrp="1"/>
          </p:cNvSpPr>
          <p:nvPr>
            <p:ph type="body" sz="quarter" idx="74" hasCustomPrompt="1"/>
          </p:nvPr>
        </p:nvSpPr>
        <p:spPr>
          <a:xfrm>
            <a:off x="989343" y="4480599"/>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4</a:t>
            </a:r>
          </a:p>
        </p:txBody>
      </p:sp>
      <p:sp>
        <p:nvSpPr>
          <p:cNvPr id="18" name="Text Placeholder 58">
            <a:extLst>
              <a:ext uri="{FF2B5EF4-FFF2-40B4-BE49-F238E27FC236}">
                <a16:creationId xmlns:a16="http://schemas.microsoft.com/office/drawing/2014/main" id="{8030F5C0-2233-0C62-FD91-671DA64F99D2}"/>
              </a:ext>
            </a:extLst>
          </p:cNvPr>
          <p:cNvSpPr>
            <a:spLocks noGrp="1"/>
          </p:cNvSpPr>
          <p:nvPr>
            <p:ph type="body" sz="quarter" idx="75" hasCustomPrompt="1"/>
          </p:nvPr>
        </p:nvSpPr>
        <p:spPr>
          <a:xfrm>
            <a:off x="989343" y="5208255"/>
            <a:ext cx="3143479" cy="492375"/>
          </a:xfrm>
        </p:spPr>
        <p:txBody>
          <a:bodyPr anchor="ctr">
            <a:noAutofit/>
          </a:bodyPr>
          <a:lstStyle>
            <a:lvl1pPr algn="ctr">
              <a:defRPr sz="1400" b="0" i="0">
                <a:solidFill>
                  <a:schemeClr val="tx1"/>
                </a:solidFill>
                <a:latin typeface="Poppins Medium" pitchFamily="2" charset="77"/>
                <a:cs typeface="Poppins Medium" pitchFamily="2" charset="77"/>
              </a:defRPr>
            </a:lvl1pPr>
          </a:lstStyle>
          <a:p>
            <a:pPr lvl="0"/>
            <a:r>
              <a:rPr lang="en-US"/>
              <a:t>Row 5</a:t>
            </a:r>
          </a:p>
        </p:txBody>
      </p:sp>
      <p:sp>
        <p:nvSpPr>
          <p:cNvPr id="19" name="Text Placeholder 58">
            <a:extLst>
              <a:ext uri="{FF2B5EF4-FFF2-40B4-BE49-F238E27FC236}">
                <a16:creationId xmlns:a16="http://schemas.microsoft.com/office/drawing/2014/main" id="{3735E560-FBE6-99BF-2E1E-6301C718D585}"/>
              </a:ext>
            </a:extLst>
          </p:cNvPr>
          <p:cNvSpPr>
            <a:spLocks noGrp="1"/>
          </p:cNvSpPr>
          <p:nvPr>
            <p:ph type="body" sz="quarter" idx="64" hasCustomPrompt="1"/>
          </p:nvPr>
        </p:nvSpPr>
        <p:spPr>
          <a:xfrm>
            <a:off x="4454783" y="2273731"/>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3" name="Text Placeholder 58">
            <a:extLst>
              <a:ext uri="{FF2B5EF4-FFF2-40B4-BE49-F238E27FC236}">
                <a16:creationId xmlns:a16="http://schemas.microsoft.com/office/drawing/2014/main" id="{BC4A9E91-8226-C35D-3304-567A91A827E5}"/>
              </a:ext>
            </a:extLst>
          </p:cNvPr>
          <p:cNvSpPr>
            <a:spLocks noGrp="1"/>
          </p:cNvSpPr>
          <p:nvPr>
            <p:ph type="body" sz="quarter" idx="79" hasCustomPrompt="1"/>
          </p:nvPr>
        </p:nvSpPr>
        <p:spPr>
          <a:xfrm>
            <a:off x="4454783" y="3003492"/>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27" name="Text Placeholder 58">
            <a:extLst>
              <a:ext uri="{FF2B5EF4-FFF2-40B4-BE49-F238E27FC236}">
                <a16:creationId xmlns:a16="http://schemas.microsoft.com/office/drawing/2014/main" id="{3736ADD5-2719-5C02-F1C5-42F196EB33B8}"/>
              </a:ext>
            </a:extLst>
          </p:cNvPr>
          <p:cNvSpPr>
            <a:spLocks noGrp="1"/>
          </p:cNvSpPr>
          <p:nvPr>
            <p:ph type="body" sz="quarter" idx="83" hasCustomPrompt="1"/>
          </p:nvPr>
        </p:nvSpPr>
        <p:spPr>
          <a:xfrm>
            <a:off x="4454783" y="3742046"/>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1" name="Text Placeholder 58">
            <a:extLst>
              <a:ext uri="{FF2B5EF4-FFF2-40B4-BE49-F238E27FC236}">
                <a16:creationId xmlns:a16="http://schemas.microsoft.com/office/drawing/2014/main" id="{49235E67-CA0B-528E-3C75-CC369C2A8064}"/>
              </a:ext>
            </a:extLst>
          </p:cNvPr>
          <p:cNvSpPr>
            <a:spLocks noGrp="1"/>
          </p:cNvSpPr>
          <p:nvPr>
            <p:ph type="body" sz="quarter" idx="87" hasCustomPrompt="1"/>
          </p:nvPr>
        </p:nvSpPr>
        <p:spPr>
          <a:xfrm>
            <a:off x="4454783" y="4480600"/>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5" name="Text Placeholder 58">
            <a:extLst>
              <a:ext uri="{FF2B5EF4-FFF2-40B4-BE49-F238E27FC236}">
                <a16:creationId xmlns:a16="http://schemas.microsoft.com/office/drawing/2014/main" id="{9FF7A741-D037-8E67-579F-E0B8A0F0AC70}"/>
              </a:ext>
            </a:extLst>
          </p:cNvPr>
          <p:cNvSpPr>
            <a:spLocks noGrp="1"/>
          </p:cNvSpPr>
          <p:nvPr>
            <p:ph type="body" sz="quarter" idx="91" hasCustomPrompt="1"/>
          </p:nvPr>
        </p:nvSpPr>
        <p:spPr>
          <a:xfrm>
            <a:off x="4454783" y="5210361"/>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 name="Text Placeholder 58">
            <a:extLst>
              <a:ext uri="{FF2B5EF4-FFF2-40B4-BE49-F238E27FC236}">
                <a16:creationId xmlns:a16="http://schemas.microsoft.com/office/drawing/2014/main" id="{CD7B01CD-8C47-6241-21B7-2B2A8AE2C814}"/>
              </a:ext>
            </a:extLst>
          </p:cNvPr>
          <p:cNvSpPr>
            <a:spLocks noGrp="1"/>
          </p:cNvSpPr>
          <p:nvPr>
            <p:ph type="body" sz="quarter" idx="92" hasCustomPrompt="1"/>
          </p:nvPr>
        </p:nvSpPr>
        <p:spPr>
          <a:xfrm>
            <a:off x="7989702" y="1742509"/>
            <a:ext cx="3212957"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3</a:t>
            </a:r>
          </a:p>
        </p:txBody>
      </p:sp>
      <p:sp>
        <p:nvSpPr>
          <p:cNvPr id="6" name="Text Placeholder 58">
            <a:extLst>
              <a:ext uri="{FF2B5EF4-FFF2-40B4-BE49-F238E27FC236}">
                <a16:creationId xmlns:a16="http://schemas.microsoft.com/office/drawing/2014/main" id="{8FA83E5B-76EF-9190-08B5-57A9D130481C}"/>
              </a:ext>
            </a:extLst>
          </p:cNvPr>
          <p:cNvSpPr>
            <a:spLocks noGrp="1"/>
          </p:cNvSpPr>
          <p:nvPr>
            <p:ph type="body" sz="quarter" idx="93" hasCustomPrompt="1"/>
          </p:nvPr>
        </p:nvSpPr>
        <p:spPr>
          <a:xfrm>
            <a:off x="7989701" y="2273731"/>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8" name="Text Placeholder 58">
            <a:extLst>
              <a:ext uri="{FF2B5EF4-FFF2-40B4-BE49-F238E27FC236}">
                <a16:creationId xmlns:a16="http://schemas.microsoft.com/office/drawing/2014/main" id="{1438B595-95C9-B2FF-E969-CDBABFD4B862}"/>
              </a:ext>
            </a:extLst>
          </p:cNvPr>
          <p:cNvSpPr>
            <a:spLocks noGrp="1"/>
          </p:cNvSpPr>
          <p:nvPr>
            <p:ph type="body" sz="quarter" idx="94" hasCustomPrompt="1"/>
          </p:nvPr>
        </p:nvSpPr>
        <p:spPr>
          <a:xfrm>
            <a:off x="7989701" y="3003492"/>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9" name="Text Placeholder 58">
            <a:extLst>
              <a:ext uri="{FF2B5EF4-FFF2-40B4-BE49-F238E27FC236}">
                <a16:creationId xmlns:a16="http://schemas.microsoft.com/office/drawing/2014/main" id="{294CCBC0-28E4-AB10-459A-7D25295A2808}"/>
              </a:ext>
            </a:extLst>
          </p:cNvPr>
          <p:cNvSpPr>
            <a:spLocks noGrp="1"/>
          </p:cNvSpPr>
          <p:nvPr>
            <p:ph type="body" sz="quarter" idx="95" hasCustomPrompt="1"/>
          </p:nvPr>
        </p:nvSpPr>
        <p:spPr>
          <a:xfrm>
            <a:off x="7989701" y="3742046"/>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39" name="Text Placeholder 58">
            <a:extLst>
              <a:ext uri="{FF2B5EF4-FFF2-40B4-BE49-F238E27FC236}">
                <a16:creationId xmlns:a16="http://schemas.microsoft.com/office/drawing/2014/main" id="{545E7A07-F6C5-FB72-A758-159787721F33}"/>
              </a:ext>
            </a:extLst>
          </p:cNvPr>
          <p:cNvSpPr>
            <a:spLocks noGrp="1"/>
          </p:cNvSpPr>
          <p:nvPr>
            <p:ph type="body" sz="quarter" idx="96" hasCustomPrompt="1"/>
          </p:nvPr>
        </p:nvSpPr>
        <p:spPr>
          <a:xfrm>
            <a:off x="7989701" y="4480600"/>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40" name="Text Placeholder 58">
            <a:extLst>
              <a:ext uri="{FF2B5EF4-FFF2-40B4-BE49-F238E27FC236}">
                <a16:creationId xmlns:a16="http://schemas.microsoft.com/office/drawing/2014/main" id="{B64D917F-BF52-3836-2CB9-9A7E1C233724}"/>
              </a:ext>
            </a:extLst>
          </p:cNvPr>
          <p:cNvSpPr>
            <a:spLocks noGrp="1"/>
          </p:cNvSpPr>
          <p:nvPr>
            <p:ph type="body" sz="quarter" idx="97" hasCustomPrompt="1"/>
          </p:nvPr>
        </p:nvSpPr>
        <p:spPr>
          <a:xfrm>
            <a:off x="7989701" y="5210361"/>
            <a:ext cx="3212957" cy="492374"/>
          </a:xfrm>
        </p:spPr>
        <p:txBody>
          <a:bodyPr anchor="ctr">
            <a:noAutofit/>
          </a:bodyPr>
          <a:lstStyle>
            <a:lvl1pPr algn="ctr">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Label (2 lines max)</a:t>
            </a:r>
          </a:p>
        </p:txBody>
      </p:sp>
      <p:sp>
        <p:nvSpPr>
          <p:cNvPr id="11" name="Title 1">
            <a:extLst>
              <a:ext uri="{FF2B5EF4-FFF2-40B4-BE49-F238E27FC236}">
                <a16:creationId xmlns:a16="http://schemas.microsoft.com/office/drawing/2014/main" id="{656DA536-2240-B2FF-C0A3-2EA720D0E14A}"/>
              </a:ext>
            </a:extLst>
          </p:cNvPr>
          <p:cNvSpPr>
            <a:spLocks noGrp="1"/>
          </p:cNvSpPr>
          <p:nvPr>
            <p:ph type="title" hasCustomPrompt="1"/>
          </p:nvPr>
        </p:nvSpPr>
        <p:spPr>
          <a:xfrm>
            <a:off x="838200" y="510988"/>
            <a:ext cx="10515600" cy="726142"/>
          </a:xfrm>
        </p:spPr>
        <p:txBody>
          <a:bodyPr>
            <a:noAutofit/>
          </a:bodyPr>
          <a:lstStyle>
            <a:lvl1pPr algn="ctr">
              <a:defRPr/>
            </a:lvl1pPr>
          </a:lstStyle>
          <a:p>
            <a:r>
              <a:rPr lang="en-US"/>
              <a:t>Replace with title in sentence case</a:t>
            </a:r>
          </a:p>
        </p:txBody>
      </p:sp>
      <p:sp>
        <p:nvSpPr>
          <p:cNvPr id="2" name="Text Placeholder 58">
            <a:extLst>
              <a:ext uri="{FF2B5EF4-FFF2-40B4-BE49-F238E27FC236}">
                <a16:creationId xmlns:a16="http://schemas.microsoft.com/office/drawing/2014/main" id="{85FEDC40-3514-9F49-2376-841691989D8B}"/>
              </a:ext>
            </a:extLst>
          </p:cNvPr>
          <p:cNvSpPr>
            <a:spLocks noGrp="1"/>
          </p:cNvSpPr>
          <p:nvPr>
            <p:ph type="body" sz="quarter" idx="98" hasCustomPrompt="1"/>
          </p:nvPr>
        </p:nvSpPr>
        <p:spPr>
          <a:xfrm>
            <a:off x="996476" y="1742509"/>
            <a:ext cx="3212957" cy="326722"/>
          </a:xfrm>
        </p:spPr>
        <p:txBody>
          <a:bodyPr anchor="ctr">
            <a:noAutofit/>
          </a:bodyPr>
          <a:lstStyle>
            <a:lvl1pPr algn="ctr">
              <a:defRPr sz="1400" b="0" i="0">
                <a:solidFill>
                  <a:schemeClr val="bg1"/>
                </a:solidFill>
                <a:latin typeface="Poppins Medium" pitchFamily="2" charset="77"/>
                <a:cs typeface="Poppins Medium" pitchFamily="2" charset="77"/>
              </a:defRPr>
            </a:lvl1pPr>
          </a:lstStyle>
          <a:p>
            <a:pPr lvl="0"/>
            <a:r>
              <a:rPr lang="en-US"/>
              <a:t>Column 1</a:t>
            </a:r>
          </a:p>
        </p:txBody>
      </p:sp>
    </p:spTree>
    <p:extLst>
      <p:ext uri="{BB962C8B-B14F-4D97-AF65-F5344CB8AC3E}">
        <p14:creationId xmlns:p14="http://schemas.microsoft.com/office/powerpoint/2010/main" val="38956394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ayout - heading + upcoming events / webinars x2 01 blue / oran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3D6F64-E800-FB91-02C3-69F1AAE72F31}"/>
              </a:ext>
            </a:extLst>
          </p:cNvPr>
          <p:cNvPicPr>
            <a:picLocks noChangeAspect="1"/>
          </p:cNvPicPr>
          <p:nvPr/>
        </p:nvPicPr>
        <p:blipFill>
          <a:blip r:embed="rId2"/>
          <a:srcRect t="23267" b="23267"/>
          <a:stretch/>
        </p:blipFill>
        <p:spPr>
          <a:xfrm>
            <a:off x="-24158" y="0"/>
            <a:ext cx="12216158" cy="3429000"/>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bg1"/>
                </a:solidFill>
              </a:defRPr>
            </a:lvl1pPr>
          </a:lstStyle>
          <a:p>
            <a:r>
              <a:rPr lang="en-US"/>
              <a:t>Can’t wait to see you again</a:t>
            </a:r>
          </a:p>
        </p:txBody>
      </p:sp>
      <p:sp>
        <p:nvSpPr>
          <p:cNvPr id="35" name="Rounded Rectangle 34">
            <a:extLst>
              <a:ext uri="{FF2B5EF4-FFF2-40B4-BE49-F238E27FC236}">
                <a16:creationId xmlns:a16="http://schemas.microsoft.com/office/drawing/2014/main" id="{B8D1556C-79B3-63BA-E800-B5120FD2BAED}"/>
              </a:ext>
            </a:extLst>
          </p:cNvPr>
          <p:cNvSpPr/>
          <p:nvPr/>
        </p:nvSpPr>
        <p:spPr>
          <a:xfrm>
            <a:off x="1030550" y="1589108"/>
            <a:ext cx="4898323" cy="4354492"/>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3" name="Rounded Rectangle 12">
            <a:extLst>
              <a:ext uri="{FF2B5EF4-FFF2-40B4-BE49-F238E27FC236}">
                <a16:creationId xmlns:a16="http://schemas.microsoft.com/office/drawing/2014/main" id="{DEAF9B4C-11E0-3474-94BE-E835AC44F5BB}"/>
              </a:ext>
            </a:extLst>
          </p:cNvPr>
          <p:cNvSpPr/>
          <p:nvPr/>
        </p:nvSpPr>
        <p:spPr>
          <a:xfrm>
            <a:off x="6262950" y="1589108"/>
            <a:ext cx="4898323" cy="4354492"/>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8" name="Text Placeholder 58">
            <a:extLst>
              <a:ext uri="{FF2B5EF4-FFF2-40B4-BE49-F238E27FC236}">
                <a16:creationId xmlns:a16="http://schemas.microsoft.com/office/drawing/2014/main" id="{3F0D3B0A-D5B0-E5A2-4EDD-F350AC2002D0}"/>
              </a:ext>
            </a:extLst>
          </p:cNvPr>
          <p:cNvSpPr>
            <a:spLocks noGrp="1"/>
          </p:cNvSpPr>
          <p:nvPr>
            <p:ph type="body" sz="quarter" idx="67" hasCustomPrompt="1"/>
          </p:nvPr>
        </p:nvSpPr>
        <p:spPr>
          <a:xfrm>
            <a:off x="1568359" y="2447916"/>
            <a:ext cx="3820069" cy="798105"/>
          </a:xfrm>
        </p:spPr>
        <p:txBody>
          <a:bodyPr anchor="b">
            <a:noAutofit/>
          </a:bodyPr>
          <a:lstStyle>
            <a:lvl1pPr algn="l">
              <a:defRPr sz="2400" b="1" i="0">
                <a:solidFill>
                  <a:schemeClr val="tx1"/>
                </a:solidFill>
                <a:latin typeface="Poppins SemiBold"/>
                <a:cs typeface="Poppins Medium" pitchFamily="2" charset="77"/>
              </a:defRPr>
            </a:lvl1pPr>
          </a:lstStyle>
          <a:p>
            <a:pPr lvl="0"/>
            <a:r>
              <a:rPr lang="en-US"/>
              <a:t>Event Name Goes Here</a:t>
            </a:r>
          </a:p>
        </p:txBody>
      </p:sp>
      <p:sp>
        <p:nvSpPr>
          <p:cNvPr id="9" name="Text Placeholder 58">
            <a:extLst>
              <a:ext uri="{FF2B5EF4-FFF2-40B4-BE49-F238E27FC236}">
                <a16:creationId xmlns:a16="http://schemas.microsoft.com/office/drawing/2014/main" id="{E8217502-3122-3125-5471-253004EE3D12}"/>
              </a:ext>
            </a:extLst>
          </p:cNvPr>
          <p:cNvSpPr>
            <a:spLocks noGrp="1"/>
          </p:cNvSpPr>
          <p:nvPr>
            <p:ph type="body" sz="quarter" idx="79" hasCustomPrompt="1"/>
          </p:nvPr>
        </p:nvSpPr>
        <p:spPr>
          <a:xfrm>
            <a:off x="1568359" y="3367371"/>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Location goes here</a:t>
            </a:r>
          </a:p>
        </p:txBody>
      </p:sp>
      <p:sp>
        <p:nvSpPr>
          <p:cNvPr id="10" name="Rounded Rectangle 9">
            <a:extLst>
              <a:ext uri="{FF2B5EF4-FFF2-40B4-BE49-F238E27FC236}">
                <a16:creationId xmlns:a16="http://schemas.microsoft.com/office/drawing/2014/main" id="{F1CA89EC-D72F-1C5D-680C-594EEF1DC624}"/>
              </a:ext>
            </a:extLst>
          </p:cNvPr>
          <p:cNvSpPr/>
          <p:nvPr/>
        </p:nvSpPr>
        <p:spPr>
          <a:xfrm>
            <a:off x="1568359" y="1996361"/>
            <a:ext cx="2050051" cy="326572"/>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spc="100" baseline="0">
                <a:solidFill>
                  <a:schemeClr val="accent5"/>
                </a:solidFill>
                <a:latin typeface="Poppins SemiBold"/>
                <a:cs typeface="Poppins" pitchFamily="2" charset="77"/>
              </a:rPr>
              <a:t>UPCOMING EVENTS</a:t>
            </a:r>
          </a:p>
        </p:txBody>
      </p:sp>
      <p:sp>
        <p:nvSpPr>
          <p:cNvPr id="11" name="Rounded Rectangle 10">
            <a:extLst>
              <a:ext uri="{FF2B5EF4-FFF2-40B4-BE49-F238E27FC236}">
                <a16:creationId xmlns:a16="http://schemas.microsoft.com/office/drawing/2014/main" id="{1A3D28FF-5C06-88BC-D99F-6A93606E1B68}"/>
              </a:ext>
            </a:extLst>
          </p:cNvPr>
          <p:cNvSpPr/>
          <p:nvPr/>
        </p:nvSpPr>
        <p:spPr>
          <a:xfrm>
            <a:off x="6806566" y="1996361"/>
            <a:ext cx="2299334" cy="326572"/>
          </a:xfrm>
          <a:prstGeom prst="roundRect">
            <a:avLst/>
          </a:prstGeom>
          <a:solidFill>
            <a:srgbClr val="D9F3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spc="100" baseline="0">
                <a:solidFill>
                  <a:schemeClr val="accent4"/>
                </a:solidFill>
                <a:latin typeface="Poppins SemiBold"/>
                <a:cs typeface="Poppins" pitchFamily="2" charset="77"/>
              </a:rPr>
              <a:t>UPCOMING WEBINARS</a:t>
            </a:r>
          </a:p>
        </p:txBody>
      </p:sp>
      <p:sp>
        <p:nvSpPr>
          <p:cNvPr id="12" name="Text Placeholder 58">
            <a:extLst>
              <a:ext uri="{FF2B5EF4-FFF2-40B4-BE49-F238E27FC236}">
                <a16:creationId xmlns:a16="http://schemas.microsoft.com/office/drawing/2014/main" id="{F218FA9D-C0AE-D6B1-965D-5B115FFA5FA8}"/>
              </a:ext>
            </a:extLst>
          </p:cNvPr>
          <p:cNvSpPr>
            <a:spLocks noGrp="1"/>
          </p:cNvSpPr>
          <p:nvPr>
            <p:ph type="body" sz="quarter" idx="80" hasCustomPrompt="1"/>
          </p:nvPr>
        </p:nvSpPr>
        <p:spPr>
          <a:xfrm>
            <a:off x="1568359" y="4129833"/>
            <a:ext cx="3820069" cy="797607"/>
          </a:xfrm>
        </p:spPr>
        <p:txBody>
          <a:bodyPr anchor="b">
            <a:noAutofit/>
          </a:bodyPr>
          <a:lstStyle>
            <a:lvl1pPr algn="l">
              <a:defRPr sz="2400" b="1" i="0">
                <a:solidFill>
                  <a:schemeClr val="tx1"/>
                </a:solidFill>
                <a:latin typeface="Poppins SemiBold"/>
                <a:cs typeface="Poppins Medium" pitchFamily="2" charset="77"/>
              </a:defRPr>
            </a:lvl1pPr>
          </a:lstStyle>
          <a:p>
            <a:pPr lvl="0"/>
            <a:r>
              <a:rPr lang="en-US"/>
              <a:t>Event Name Goes Here</a:t>
            </a:r>
          </a:p>
        </p:txBody>
      </p:sp>
      <p:sp>
        <p:nvSpPr>
          <p:cNvPr id="20" name="Text Placeholder 58">
            <a:extLst>
              <a:ext uri="{FF2B5EF4-FFF2-40B4-BE49-F238E27FC236}">
                <a16:creationId xmlns:a16="http://schemas.microsoft.com/office/drawing/2014/main" id="{E555B3C9-B6EA-4C4A-9893-3F35A61C6065}"/>
              </a:ext>
            </a:extLst>
          </p:cNvPr>
          <p:cNvSpPr>
            <a:spLocks noGrp="1"/>
          </p:cNvSpPr>
          <p:nvPr>
            <p:ph type="body" sz="quarter" idx="82" hasCustomPrompt="1"/>
          </p:nvPr>
        </p:nvSpPr>
        <p:spPr>
          <a:xfrm>
            <a:off x="6826159" y="2447916"/>
            <a:ext cx="3820069" cy="798105"/>
          </a:xfrm>
        </p:spPr>
        <p:txBody>
          <a:bodyPr anchor="b">
            <a:noAutofit/>
          </a:bodyPr>
          <a:lstStyle>
            <a:lvl1pPr algn="l">
              <a:defRPr sz="2400" b="1" i="0">
                <a:solidFill>
                  <a:schemeClr val="tx1"/>
                </a:solidFill>
                <a:latin typeface="Poppins SemiBold"/>
                <a:cs typeface="Poppins Medium" pitchFamily="2" charset="77"/>
              </a:defRPr>
            </a:lvl1pPr>
          </a:lstStyle>
          <a:p>
            <a:pPr lvl="0"/>
            <a:r>
              <a:rPr lang="en-US"/>
              <a:t>Webinar Name </a:t>
            </a:r>
            <a:br>
              <a:rPr lang="en-US"/>
            </a:br>
            <a:r>
              <a:rPr lang="en-US"/>
              <a:t>Goes Here</a:t>
            </a:r>
          </a:p>
        </p:txBody>
      </p:sp>
      <p:sp>
        <p:nvSpPr>
          <p:cNvPr id="21" name="Text Placeholder 58">
            <a:extLst>
              <a:ext uri="{FF2B5EF4-FFF2-40B4-BE49-F238E27FC236}">
                <a16:creationId xmlns:a16="http://schemas.microsoft.com/office/drawing/2014/main" id="{D388D49B-50F8-F5C7-211E-31F8154AE561}"/>
              </a:ext>
            </a:extLst>
          </p:cNvPr>
          <p:cNvSpPr>
            <a:spLocks noGrp="1"/>
          </p:cNvSpPr>
          <p:nvPr>
            <p:ph type="body" sz="quarter" idx="83" hasCustomPrompt="1"/>
          </p:nvPr>
        </p:nvSpPr>
        <p:spPr>
          <a:xfrm>
            <a:off x="6826159" y="3371004"/>
            <a:ext cx="3212957" cy="223581"/>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Host and Interviewee names here</a:t>
            </a:r>
          </a:p>
        </p:txBody>
      </p:sp>
      <p:sp>
        <p:nvSpPr>
          <p:cNvPr id="22" name="Text Placeholder 58">
            <a:extLst>
              <a:ext uri="{FF2B5EF4-FFF2-40B4-BE49-F238E27FC236}">
                <a16:creationId xmlns:a16="http://schemas.microsoft.com/office/drawing/2014/main" id="{4F514252-5C57-2621-8A33-C2CEA6AE55C9}"/>
              </a:ext>
            </a:extLst>
          </p:cNvPr>
          <p:cNvSpPr>
            <a:spLocks noGrp="1"/>
          </p:cNvSpPr>
          <p:nvPr>
            <p:ph type="body" sz="quarter" idx="84" hasCustomPrompt="1"/>
          </p:nvPr>
        </p:nvSpPr>
        <p:spPr>
          <a:xfrm>
            <a:off x="6826159" y="4129833"/>
            <a:ext cx="3820069" cy="797607"/>
          </a:xfrm>
        </p:spPr>
        <p:txBody>
          <a:bodyPr anchor="b">
            <a:noAutofit/>
          </a:bodyPr>
          <a:lstStyle>
            <a:lvl1pPr algn="l">
              <a:defRPr sz="2400" b="1" i="0">
                <a:solidFill>
                  <a:schemeClr val="tx1"/>
                </a:solidFill>
                <a:latin typeface="Poppins SemiBold"/>
                <a:cs typeface="Poppins Medium" pitchFamily="2" charset="77"/>
              </a:defRPr>
            </a:lvl1pPr>
          </a:lstStyle>
          <a:p>
            <a:pPr lvl="0"/>
            <a:r>
              <a:rPr lang="en-US"/>
              <a:t>Webinar Name </a:t>
            </a:r>
            <a:br>
              <a:rPr lang="en-US"/>
            </a:br>
            <a:r>
              <a:rPr lang="en-US"/>
              <a:t>Goes Here</a:t>
            </a:r>
          </a:p>
        </p:txBody>
      </p:sp>
      <p:sp>
        <p:nvSpPr>
          <p:cNvPr id="23" name="Text Placeholder 58">
            <a:extLst>
              <a:ext uri="{FF2B5EF4-FFF2-40B4-BE49-F238E27FC236}">
                <a16:creationId xmlns:a16="http://schemas.microsoft.com/office/drawing/2014/main" id="{5E0B548A-3133-78A8-C6F1-AC8C29F8AA58}"/>
              </a:ext>
            </a:extLst>
          </p:cNvPr>
          <p:cNvSpPr>
            <a:spLocks noGrp="1"/>
          </p:cNvSpPr>
          <p:nvPr>
            <p:ph type="body" sz="quarter" idx="85" hasCustomPrompt="1"/>
          </p:nvPr>
        </p:nvSpPr>
        <p:spPr>
          <a:xfrm>
            <a:off x="6826159" y="5068873"/>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Host and Interviewee names here</a:t>
            </a:r>
          </a:p>
        </p:txBody>
      </p:sp>
      <p:sp>
        <p:nvSpPr>
          <p:cNvPr id="3" name="Text Placeholder 58">
            <a:extLst>
              <a:ext uri="{FF2B5EF4-FFF2-40B4-BE49-F238E27FC236}">
                <a16:creationId xmlns:a16="http://schemas.microsoft.com/office/drawing/2014/main" id="{1A5C36AC-7A5D-B3B4-C297-C7F65217F291}"/>
              </a:ext>
            </a:extLst>
          </p:cNvPr>
          <p:cNvSpPr>
            <a:spLocks noGrp="1"/>
          </p:cNvSpPr>
          <p:nvPr>
            <p:ph type="body" sz="quarter" idx="86" hasCustomPrompt="1"/>
          </p:nvPr>
        </p:nvSpPr>
        <p:spPr>
          <a:xfrm>
            <a:off x="1568359" y="3621525"/>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Date goes here</a:t>
            </a:r>
          </a:p>
        </p:txBody>
      </p:sp>
      <p:sp>
        <p:nvSpPr>
          <p:cNvPr id="15" name="Text Placeholder 58">
            <a:extLst>
              <a:ext uri="{FF2B5EF4-FFF2-40B4-BE49-F238E27FC236}">
                <a16:creationId xmlns:a16="http://schemas.microsoft.com/office/drawing/2014/main" id="{62B739B4-5ABB-4D36-69D8-1A9EE2FF2DD7}"/>
              </a:ext>
            </a:extLst>
          </p:cNvPr>
          <p:cNvSpPr>
            <a:spLocks noGrp="1"/>
          </p:cNvSpPr>
          <p:nvPr>
            <p:ph type="body" sz="quarter" idx="87" hasCustomPrompt="1"/>
          </p:nvPr>
        </p:nvSpPr>
        <p:spPr>
          <a:xfrm>
            <a:off x="1568359" y="5068873"/>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Location goes here</a:t>
            </a:r>
          </a:p>
        </p:txBody>
      </p:sp>
      <p:sp>
        <p:nvSpPr>
          <p:cNvPr id="16" name="Text Placeholder 58">
            <a:extLst>
              <a:ext uri="{FF2B5EF4-FFF2-40B4-BE49-F238E27FC236}">
                <a16:creationId xmlns:a16="http://schemas.microsoft.com/office/drawing/2014/main" id="{95F13A29-157D-CF22-AA62-15E207744027}"/>
              </a:ext>
            </a:extLst>
          </p:cNvPr>
          <p:cNvSpPr>
            <a:spLocks noGrp="1"/>
          </p:cNvSpPr>
          <p:nvPr>
            <p:ph type="body" sz="quarter" idx="88" hasCustomPrompt="1"/>
          </p:nvPr>
        </p:nvSpPr>
        <p:spPr>
          <a:xfrm>
            <a:off x="1568359" y="5315654"/>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Date goes here</a:t>
            </a:r>
          </a:p>
        </p:txBody>
      </p:sp>
      <p:sp>
        <p:nvSpPr>
          <p:cNvPr id="17" name="Text Placeholder 58">
            <a:extLst>
              <a:ext uri="{FF2B5EF4-FFF2-40B4-BE49-F238E27FC236}">
                <a16:creationId xmlns:a16="http://schemas.microsoft.com/office/drawing/2014/main" id="{A9B6B073-1A26-D4AB-9186-4CB37BE1D2E2}"/>
              </a:ext>
            </a:extLst>
          </p:cNvPr>
          <p:cNvSpPr>
            <a:spLocks noGrp="1"/>
          </p:cNvSpPr>
          <p:nvPr>
            <p:ph type="body" sz="quarter" idx="89" hasCustomPrompt="1"/>
          </p:nvPr>
        </p:nvSpPr>
        <p:spPr>
          <a:xfrm>
            <a:off x="6826159" y="3621525"/>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Date goes here</a:t>
            </a:r>
          </a:p>
        </p:txBody>
      </p:sp>
      <p:sp>
        <p:nvSpPr>
          <p:cNvPr id="18" name="Text Placeholder 58">
            <a:extLst>
              <a:ext uri="{FF2B5EF4-FFF2-40B4-BE49-F238E27FC236}">
                <a16:creationId xmlns:a16="http://schemas.microsoft.com/office/drawing/2014/main" id="{FD1C43E8-AA12-75C5-7F0F-5A9E036828F4}"/>
              </a:ext>
            </a:extLst>
          </p:cNvPr>
          <p:cNvSpPr>
            <a:spLocks noGrp="1"/>
          </p:cNvSpPr>
          <p:nvPr>
            <p:ph type="body" sz="quarter" idx="90" hasCustomPrompt="1"/>
          </p:nvPr>
        </p:nvSpPr>
        <p:spPr>
          <a:xfrm>
            <a:off x="6826158" y="5315655"/>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Date goes here</a:t>
            </a:r>
          </a:p>
        </p:txBody>
      </p:sp>
      <p:sp>
        <p:nvSpPr>
          <p:cNvPr id="2" name="Slide Number Placeholder 5">
            <a:extLst>
              <a:ext uri="{FF2B5EF4-FFF2-40B4-BE49-F238E27FC236}">
                <a16:creationId xmlns:a16="http://schemas.microsoft.com/office/drawing/2014/main" id="{B9401203-1342-3A76-DFF3-FAD9487AFB91}"/>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1546429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ayout - heading + upcoming events / webinars x2 01 blue / cya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3D6F64-E800-FB91-02C3-69F1AAE72F31}"/>
              </a:ext>
            </a:extLst>
          </p:cNvPr>
          <p:cNvPicPr>
            <a:picLocks noChangeAspect="1"/>
          </p:cNvPicPr>
          <p:nvPr/>
        </p:nvPicPr>
        <p:blipFill>
          <a:blip r:embed="rId2"/>
          <a:srcRect t="23267" b="23267"/>
          <a:stretch/>
        </p:blipFill>
        <p:spPr>
          <a:xfrm>
            <a:off x="-24158" y="0"/>
            <a:ext cx="12216158" cy="3429000"/>
          </a:xfrm>
          <a:prstGeom prst="rect">
            <a:avLst/>
          </a:prstGeom>
        </p:spPr>
      </p:pic>
      <p:sp>
        <p:nvSpPr>
          <p:cNvPr id="31" name="Title 1">
            <a:extLst>
              <a:ext uri="{FF2B5EF4-FFF2-40B4-BE49-F238E27FC236}">
                <a16:creationId xmlns:a16="http://schemas.microsoft.com/office/drawing/2014/main" id="{EE0116B9-7A81-3452-106E-432F1BEA511C}"/>
              </a:ext>
            </a:extLst>
          </p:cNvPr>
          <p:cNvSpPr>
            <a:spLocks noGrp="1"/>
          </p:cNvSpPr>
          <p:nvPr>
            <p:ph type="title" hasCustomPrompt="1"/>
          </p:nvPr>
        </p:nvSpPr>
        <p:spPr>
          <a:xfrm>
            <a:off x="838200" y="510988"/>
            <a:ext cx="10515600" cy="726142"/>
          </a:xfrm>
        </p:spPr>
        <p:txBody>
          <a:bodyPr>
            <a:noAutofit/>
          </a:bodyPr>
          <a:lstStyle>
            <a:lvl1pPr algn="ctr">
              <a:defRPr>
                <a:solidFill>
                  <a:schemeClr val="bg1"/>
                </a:solidFill>
              </a:defRPr>
            </a:lvl1pPr>
          </a:lstStyle>
          <a:p>
            <a:r>
              <a:rPr lang="en-US"/>
              <a:t>Can’t wait to see you again</a:t>
            </a:r>
          </a:p>
        </p:txBody>
      </p:sp>
      <p:sp>
        <p:nvSpPr>
          <p:cNvPr id="35" name="Rounded Rectangle 34">
            <a:extLst>
              <a:ext uri="{FF2B5EF4-FFF2-40B4-BE49-F238E27FC236}">
                <a16:creationId xmlns:a16="http://schemas.microsoft.com/office/drawing/2014/main" id="{B8D1556C-79B3-63BA-E800-B5120FD2BAED}"/>
              </a:ext>
            </a:extLst>
          </p:cNvPr>
          <p:cNvSpPr/>
          <p:nvPr/>
        </p:nvSpPr>
        <p:spPr>
          <a:xfrm>
            <a:off x="1030550" y="1589108"/>
            <a:ext cx="4898323" cy="4354492"/>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13" name="Rounded Rectangle 12">
            <a:extLst>
              <a:ext uri="{FF2B5EF4-FFF2-40B4-BE49-F238E27FC236}">
                <a16:creationId xmlns:a16="http://schemas.microsoft.com/office/drawing/2014/main" id="{DEAF9B4C-11E0-3474-94BE-E835AC44F5BB}"/>
              </a:ext>
            </a:extLst>
          </p:cNvPr>
          <p:cNvSpPr/>
          <p:nvPr/>
        </p:nvSpPr>
        <p:spPr>
          <a:xfrm>
            <a:off x="6262950" y="1589108"/>
            <a:ext cx="4898323" cy="4354492"/>
          </a:xfrm>
          <a:prstGeom prst="roundRect">
            <a:avLst>
              <a:gd name="adj" fmla="val 6126"/>
            </a:avLst>
          </a:prstGeom>
          <a:solidFill>
            <a:schemeClr val="bg1"/>
          </a:solidFill>
          <a:ln>
            <a:noFill/>
          </a:ln>
          <a:effectLst>
            <a:outerShdw blurRad="127000" sx="102000" sy="102000" algn="ctr" rotWithShape="0">
              <a:prstClr val="black">
                <a:alpha val="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sp>
        <p:nvSpPr>
          <p:cNvPr id="8" name="Text Placeholder 58">
            <a:extLst>
              <a:ext uri="{FF2B5EF4-FFF2-40B4-BE49-F238E27FC236}">
                <a16:creationId xmlns:a16="http://schemas.microsoft.com/office/drawing/2014/main" id="{3F0D3B0A-D5B0-E5A2-4EDD-F350AC2002D0}"/>
              </a:ext>
            </a:extLst>
          </p:cNvPr>
          <p:cNvSpPr>
            <a:spLocks noGrp="1"/>
          </p:cNvSpPr>
          <p:nvPr>
            <p:ph type="body" sz="quarter" idx="67" hasCustomPrompt="1"/>
          </p:nvPr>
        </p:nvSpPr>
        <p:spPr>
          <a:xfrm>
            <a:off x="1568359" y="2447916"/>
            <a:ext cx="3820069" cy="798105"/>
          </a:xfrm>
        </p:spPr>
        <p:txBody>
          <a:bodyPr anchor="b">
            <a:noAutofit/>
          </a:bodyPr>
          <a:lstStyle>
            <a:lvl1pPr algn="l">
              <a:defRPr sz="2400" b="1" i="0">
                <a:solidFill>
                  <a:schemeClr val="tx1"/>
                </a:solidFill>
                <a:latin typeface="Poppins SemiBold"/>
                <a:cs typeface="Poppins Medium" pitchFamily="2" charset="77"/>
              </a:defRPr>
            </a:lvl1pPr>
          </a:lstStyle>
          <a:p>
            <a:pPr lvl="0"/>
            <a:r>
              <a:rPr lang="en-US"/>
              <a:t>Event Name Goes Here</a:t>
            </a:r>
          </a:p>
        </p:txBody>
      </p:sp>
      <p:sp>
        <p:nvSpPr>
          <p:cNvPr id="10" name="Rounded Rectangle 9">
            <a:extLst>
              <a:ext uri="{FF2B5EF4-FFF2-40B4-BE49-F238E27FC236}">
                <a16:creationId xmlns:a16="http://schemas.microsoft.com/office/drawing/2014/main" id="{F1CA89EC-D72F-1C5D-680C-594EEF1DC624}"/>
              </a:ext>
            </a:extLst>
          </p:cNvPr>
          <p:cNvSpPr/>
          <p:nvPr/>
        </p:nvSpPr>
        <p:spPr>
          <a:xfrm>
            <a:off x="1568359" y="1996361"/>
            <a:ext cx="2050051" cy="326572"/>
          </a:xfrm>
          <a:prstGeom prst="roundRect">
            <a:avLst/>
          </a:prstGeom>
          <a:solidFill>
            <a:srgbClr val="FF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spc="100" baseline="0">
                <a:solidFill>
                  <a:schemeClr val="accent5"/>
                </a:solidFill>
                <a:latin typeface="Poppins SemiBold"/>
                <a:cs typeface="Poppins" pitchFamily="2" charset="77"/>
              </a:rPr>
              <a:t>UPCOMING EVENTS</a:t>
            </a:r>
          </a:p>
        </p:txBody>
      </p:sp>
      <p:sp>
        <p:nvSpPr>
          <p:cNvPr id="11" name="Rounded Rectangle 10">
            <a:extLst>
              <a:ext uri="{FF2B5EF4-FFF2-40B4-BE49-F238E27FC236}">
                <a16:creationId xmlns:a16="http://schemas.microsoft.com/office/drawing/2014/main" id="{1A3D28FF-5C06-88BC-D99F-6A93606E1B68}"/>
              </a:ext>
            </a:extLst>
          </p:cNvPr>
          <p:cNvSpPr/>
          <p:nvPr/>
        </p:nvSpPr>
        <p:spPr>
          <a:xfrm>
            <a:off x="6806566" y="1996361"/>
            <a:ext cx="2299334" cy="326572"/>
          </a:xfrm>
          <a:prstGeom prst="roundRect">
            <a:avLst/>
          </a:prstGeom>
          <a:solidFill>
            <a:srgbClr val="D9F3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spc="100" baseline="0">
                <a:solidFill>
                  <a:schemeClr val="accent4"/>
                </a:solidFill>
                <a:latin typeface="Poppins SemiBold"/>
                <a:cs typeface="Poppins" pitchFamily="2" charset="77"/>
              </a:rPr>
              <a:t>UPCOMING WEBINARS</a:t>
            </a:r>
          </a:p>
        </p:txBody>
      </p:sp>
      <p:sp>
        <p:nvSpPr>
          <p:cNvPr id="12" name="Text Placeholder 58">
            <a:extLst>
              <a:ext uri="{FF2B5EF4-FFF2-40B4-BE49-F238E27FC236}">
                <a16:creationId xmlns:a16="http://schemas.microsoft.com/office/drawing/2014/main" id="{F218FA9D-C0AE-D6B1-965D-5B115FFA5FA8}"/>
              </a:ext>
            </a:extLst>
          </p:cNvPr>
          <p:cNvSpPr>
            <a:spLocks noGrp="1"/>
          </p:cNvSpPr>
          <p:nvPr>
            <p:ph type="body" sz="quarter" idx="80" hasCustomPrompt="1"/>
          </p:nvPr>
        </p:nvSpPr>
        <p:spPr>
          <a:xfrm>
            <a:off x="1568359" y="4129833"/>
            <a:ext cx="3820069" cy="797607"/>
          </a:xfrm>
        </p:spPr>
        <p:txBody>
          <a:bodyPr anchor="b">
            <a:noAutofit/>
          </a:bodyPr>
          <a:lstStyle>
            <a:lvl1pPr algn="l">
              <a:defRPr sz="2400" b="1" i="0">
                <a:solidFill>
                  <a:schemeClr val="tx1"/>
                </a:solidFill>
                <a:latin typeface="Poppins SemiBold"/>
                <a:cs typeface="Poppins Medium" pitchFamily="2" charset="77"/>
              </a:defRPr>
            </a:lvl1pPr>
          </a:lstStyle>
          <a:p>
            <a:pPr lvl="0"/>
            <a:r>
              <a:rPr lang="en-US"/>
              <a:t>Event Name Goes Here</a:t>
            </a:r>
          </a:p>
        </p:txBody>
      </p:sp>
      <p:sp>
        <p:nvSpPr>
          <p:cNvPr id="20" name="Text Placeholder 58">
            <a:extLst>
              <a:ext uri="{FF2B5EF4-FFF2-40B4-BE49-F238E27FC236}">
                <a16:creationId xmlns:a16="http://schemas.microsoft.com/office/drawing/2014/main" id="{E555B3C9-B6EA-4C4A-9893-3F35A61C6065}"/>
              </a:ext>
            </a:extLst>
          </p:cNvPr>
          <p:cNvSpPr>
            <a:spLocks noGrp="1"/>
          </p:cNvSpPr>
          <p:nvPr>
            <p:ph type="body" sz="quarter" idx="82" hasCustomPrompt="1"/>
          </p:nvPr>
        </p:nvSpPr>
        <p:spPr>
          <a:xfrm>
            <a:off x="6826159" y="2447916"/>
            <a:ext cx="3820069" cy="798105"/>
          </a:xfrm>
        </p:spPr>
        <p:txBody>
          <a:bodyPr anchor="b">
            <a:noAutofit/>
          </a:bodyPr>
          <a:lstStyle>
            <a:lvl1pPr algn="l">
              <a:defRPr sz="2400" b="1" i="0">
                <a:solidFill>
                  <a:schemeClr val="tx1"/>
                </a:solidFill>
                <a:latin typeface="Poppins SemiBold"/>
                <a:cs typeface="Poppins Medium" pitchFamily="2" charset="77"/>
              </a:defRPr>
            </a:lvl1pPr>
          </a:lstStyle>
          <a:p>
            <a:pPr lvl="0"/>
            <a:r>
              <a:rPr lang="en-US"/>
              <a:t>Webinar Name </a:t>
            </a:r>
            <a:br>
              <a:rPr lang="en-US"/>
            </a:br>
            <a:r>
              <a:rPr lang="en-US"/>
              <a:t>Goes Here</a:t>
            </a:r>
          </a:p>
        </p:txBody>
      </p:sp>
      <p:sp>
        <p:nvSpPr>
          <p:cNvPr id="22" name="Text Placeholder 58">
            <a:extLst>
              <a:ext uri="{FF2B5EF4-FFF2-40B4-BE49-F238E27FC236}">
                <a16:creationId xmlns:a16="http://schemas.microsoft.com/office/drawing/2014/main" id="{4F514252-5C57-2621-8A33-C2CEA6AE55C9}"/>
              </a:ext>
            </a:extLst>
          </p:cNvPr>
          <p:cNvSpPr>
            <a:spLocks noGrp="1"/>
          </p:cNvSpPr>
          <p:nvPr>
            <p:ph type="body" sz="quarter" idx="84" hasCustomPrompt="1"/>
          </p:nvPr>
        </p:nvSpPr>
        <p:spPr>
          <a:xfrm>
            <a:off x="6826159" y="4129833"/>
            <a:ext cx="3820069" cy="797607"/>
          </a:xfrm>
        </p:spPr>
        <p:txBody>
          <a:bodyPr anchor="b">
            <a:noAutofit/>
          </a:bodyPr>
          <a:lstStyle>
            <a:lvl1pPr algn="l">
              <a:defRPr sz="2400" b="1" i="0">
                <a:solidFill>
                  <a:schemeClr val="tx1"/>
                </a:solidFill>
                <a:latin typeface="Poppins SemiBold"/>
                <a:cs typeface="Poppins Medium" pitchFamily="2" charset="77"/>
              </a:defRPr>
            </a:lvl1pPr>
          </a:lstStyle>
          <a:p>
            <a:pPr lvl="0"/>
            <a:r>
              <a:rPr lang="en-US"/>
              <a:t>Webinar Name </a:t>
            </a:r>
            <a:br>
              <a:rPr lang="en-US"/>
            </a:br>
            <a:r>
              <a:rPr lang="en-US"/>
              <a:t>Goes Here</a:t>
            </a:r>
          </a:p>
        </p:txBody>
      </p:sp>
      <p:sp>
        <p:nvSpPr>
          <p:cNvPr id="3" name="Text Placeholder 58">
            <a:extLst>
              <a:ext uri="{FF2B5EF4-FFF2-40B4-BE49-F238E27FC236}">
                <a16:creationId xmlns:a16="http://schemas.microsoft.com/office/drawing/2014/main" id="{55114DE5-4937-2CCB-ACB3-FA789AA9F54B}"/>
              </a:ext>
            </a:extLst>
          </p:cNvPr>
          <p:cNvSpPr>
            <a:spLocks noGrp="1"/>
          </p:cNvSpPr>
          <p:nvPr>
            <p:ph type="body" sz="quarter" idx="79" hasCustomPrompt="1"/>
          </p:nvPr>
        </p:nvSpPr>
        <p:spPr>
          <a:xfrm>
            <a:off x="1568359" y="3371004"/>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Location goes here</a:t>
            </a:r>
          </a:p>
        </p:txBody>
      </p:sp>
      <p:sp>
        <p:nvSpPr>
          <p:cNvPr id="4" name="Text Placeholder 58">
            <a:extLst>
              <a:ext uri="{FF2B5EF4-FFF2-40B4-BE49-F238E27FC236}">
                <a16:creationId xmlns:a16="http://schemas.microsoft.com/office/drawing/2014/main" id="{15A0913A-A1A8-41A7-7444-C7DFDDB6B120}"/>
              </a:ext>
            </a:extLst>
          </p:cNvPr>
          <p:cNvSpPr>
            <a:spLocks noGrp="1"/>
          </p:cNvSpPr>
          <p:nvPr>
            <p:ph type="body" sz="quarter" idx="83" hasCustomPrompt="1"/>
          </p:nvPr>
        </p:nvSpPr>
        <p:spPr>
          <a:xfrm>
            <a:off x="6826159" y="3371004"/>
            <a:ext cx="3212957" cy="250521"/>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Host and Interviewee names here</a:t>
            </a:r>
          </a:p>
        </p:txBody>
      </p:sp>
      <p:sp>
        <p:nvSpPr>
          <p:cNvPr id="6" name="Text Placeholder 58">
            <a:extLst>
              <a:ext uri="{FF2B5EF4-FFF2-40B4-BE49-F238E27FC236}">
                <a16:creationId xmlns:a16="http://schemas.microsoft.com/office/drawing/2014/main" id="{569048BE-5316-37E7-14D8-9C681868C99B}"/>
              </a:ext>
            </a:extLst>
          </p:cNvPr>
          <p:cNvSpPr>
            <a:spLocks noGrp="1"/>
          </p:cNvSpPr>
          <p:nvPr>
            <p:ph type="body" sz="quarter" idx="85" hasCustomPrompt="1"/>
          </p:nvPr>
        </p:nvSpPr>
        <p:spPr>
          <a:xfrm>
            <a:off x="6826159" y="5052422"/>
            <a:ext cx="3212957" cy="263231"/>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Host and Interviewee names here</a:t>
            </a:r>
          </a:p>
        </p:txBody>
      </p:sp>
      <p:sp>
        <p:nvSpPr>
          <p:cNvPr id="7" name="Text Placeholder 58">
            <a:extLst>
              <a:ext uri="{FF2B5EF4-FFF2-40B4-BE49-F238E27FC236}">
                <a16:creationId xmlns:a16="http://schemas.microsoft.com/office/drawing/2014/main" id="{5EC33F47-0C16-33BA-ECA6-A15A93D55E56}"/>
              </a:ext>
            </a:extLst>
          </p:cNvPr>
          <p:cNvSpPr>
            <a:spLocks noGrp="1"/>
          </p:cNvSpPr>
          <p:nvPr>
            <p:ph type="body" sz="quarter" idx="86" hasCustomPrompt="1"/>
          </p:nvPr>
        </p:nvSpPr>
        <p:spPr>
          <a:xfrm>
            <a:off x="1568359" y="3621525"/>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Date goes here</a:t>
            </a:r>
          </a:p>
        </p:txBody>
      </p:sp>
      <p:sp>
        <p:nvSpPr>
          <p:cNvPr id="14" name="Text Placeholder 58">
            <a:extLst>
              <a:ext uri="{FF2B5EF4-FFF2-40B4-BE49-F238E27FC236}">
                <a16:creationId xmlns:a16="http://schemas.microsoft.com/office/drawing/2014/main" id="{B81ACED8-7159-5A74-18AB-ECF42A317559}"/>
              </a:ext>
            </a:extLst>
          </p:cNvPr>
          <p:cNvSpPr>
            <a:spLocks noGrp="1"/>
          </p:cNvSpPr>
          <p:nvPr>
            <p:ph type="body" sz="quarter" idx="87" hasCustomPrompt="1"/>
          </p:nvPr>
        </p:nvSpPr>
        <p:spPr>
          <a:xfrm>
            <a:off x="1568359" y="5065133"/>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Location goes here</a:t>
            </a:r>
          </a:p>
        </p:txBody>
      </p:sp>
      <p:sp>
        <p:nvSpPr>
          <p:cNvPr id="15" name="Text Placeholder 58">
            <a:extLst>
              <a:ext uri="{FF2B5EF4-FFF2-40B4-BE49-F238E27FC236}">
                <a16:creationId xmlns:a16="http://schemas.microsoft.com/office/drawing/2014/main" id="{6F9AE9D9-4596-7D36-ECF5-DAC73E572A2E}"/>
              </a:ext>
            </a:extLst>
          </p:cNvPr>
          <p:cNvSpPr>
            <a:spLocks noGrp="1"/>
          </p:cNvSpPr>
          <p:nvPr>
            <p:ph type="body" sz="quarter" idx="88" hasCustomPrompt="1"/>
          </p:nvPr>
        </p:nvSpPr>
        <p:spPr>
          <a:xfrm>
            <a:off x="1568359" y="5315654"/>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Date goes here</a:t>
            </a:r>
          </a:p>
        </p:txBody>
      </p:sp>
      <p:sp>
        <p:nvSpPr>
          <p:cNvPr id="16" name="Text Placeholder 58">
            <a:extLst>
              <a:ext uri="{FF2B5EF4-FFF2-40B4-BE49-F238E27FC236}">
                <a16:creationId xmlns:a16="http://schemas.microsoft.com/office/drawing/2014/main" id="{731B5373-FB9E-B94A-0DEC-CE3FA1E40683}"/>
              </a:ext>
            </a:extLst>
          </p:cNvPr>
          <p:cNvSpPr>
            <a:spLocks noGrp="1"/>
          </p:cNvSpPr>
          <p:nvPr>
            <p:ph type="body" sz="quarter" idx="89" hasCustomPrompt="1"/>
          </p:nvPr>
        </p:nvSpPr>
        <p:spPr>
          <a:xfrm>
            <a:off x="6826159" y="3621525"/>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Date goes here</a:t>
            </a:r>
          </a:p>
        </p:txBody>
      </p:sp>
      <p:sp>
        <p:nvSpPr>
          <p:cNvPr id="17" name="Text Placeholder 58">
            <a:extLst>
              <a:ext uri="{FF2B5EF4-FFF2-40B4-BE49-F238E27FC236}">
                <a16:creationId xmlns:a16="http://schemas.microsoft.com/office/drawing/2014/main" id="{5A73114C-7F17-F8B9-9C5B-43A764E6F548}"/>
              </a:ext>
            </a:extLst>
          </p:cNvPr>
          <p:cNvSpPr>
            <a:spLocks noGrp="1"/>
          </p:cNvSpPr>
          <p:nvPr>
            <p:ph type="body" sz="quarter" idx="90" hasCustomPrompt="1"/>
          </p:nvPr>
        </p:nvSpPr>
        <p:spPr>
          <a:xfrm>
            <a:off x="6826159" y="5315654"/>
            <a:ext cx="3212957" cy="230328"/>
          </a:xfrm>
        </p:spPr>
        <p:txBody>
          <a:bodyPr anchor="t">
            <a:noAutofit/>
          </a:bodyPr>
          <a:lstStyle>
            <a:lvl1pPr algn="l">
              <a:defRPr sz="12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Date goes here</a:t>
            </a:r>
          </a:p>
        </p:txBody>
      </p:sp>
      <p:sp>
        <p:nvSpPr>
          <p:cNvPr id="2" name="Slide Number Placeholder 5">
            <a:extLst>
              <a:ext uri="{FF2B5EF4-FFF2-40B4-BE49-F238E27FC236}">
                <a16:creationId xmlns:a16="http://schemas.microsoft.com/office/drawing/2014/main" id="{94733D7D-420A-3B90-A2C8-AB7AFFD8565C}"/>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5695043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Layout - heading + subheading + bullets + photo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87F7-BAC1-F2D1-7209-81D580CEB9C9}"/>
              </a:ext>
            </a:extLst>
          </p:cNvPr>
          <p:cNvSpPr>
            <a:spLocks noGrp="1"/>
          </p:cNvSpPr>
          <p:nvPr>
            <p:ph type="title" hasCustomPrompt="1"/>
          </p:nvPr>
        </p:nvSpPr>
        <p:spPr>
          <a:xfrm>
            <a:off x="838200" y="937698"/>
            <a:ext cx="4881563" cy="2105026"/>
          </a:xfrm>
        </p:spPr>
        <p:txBody>
          <a:bodyPr>
            <a:noAutofit/>
          </a:bodyPr>
          <a:lstStyle>
            <a:lvl1pPr>
              <a:defRPr sz="4400"/>
            </a:lvl1pPr>
          </a:lstStyle>
          <a:p>
            <a:r>
              <a:rPr lang="en"/>
              <a:t>Replace with </a:t>
            </a:r>
            <a:br>
              <a:rPr lang="en"/>
            </a:br>
            <a:r>
              <a:rPr lang="en"/>
              <a:t>a header using sentence case</a:t>
            </a:r>
            <a:endParaRPr lang="en-US"/>
          </a:p>
        </p:txBody>
      </p:sp>
      <p:sp>
        <p:nvSpPr>
          <p:cNvPr id="7" name="Slide Number Placeholder 6">
            <a:extLst>
              <a:ext uri="{FF2B5EF4-FFF2-40B4-BE49-F238E27FC236}">
                <a16:creationId xmlns:a16="http://schemas.microsoft.com/office/drawing/2014/main" id="{49B80BBA-DC3B-6A6C-D88D-193C0BBDD713}"/>
              </a:ext>
            </a:extLst>
          </p:cNvPr>
          <p:cNvSpPr>
            <a:spLocks noGrp="1"/>
          </p:cNvSpPr>
          <p:nvPr>
            <p:ph type="sldNum" sz="quarter" idx="12"/>
          </p:nvPr>
        </p:nvSpPr>
        <p:spPr/>
        <p:txBody>
          <a:bodyPr/>
          <a:lstStyle>
            <a:lvl1pPr>
              <a:defRPr b="0" i="0">
                <a:latin typeface="Poppins" pitchFamily="2" charset="77"/>
              </a:defRPr>
            </a:lvl1pPr>
          </a:lstStyle>
          <a:p>
            <a:fld id="{1BD369BD-03DA-734A-B6B8-B4E4640ACCB3}" type="slidenum">
              <a:rPr lang="en-US" smtClean="0"/>
              <a:pPr/>
              <a:t>‹#›</a:t>
            </a:fld>
            <a:endParaRPr lang="en-US"/>
          </a:p>
        </p:txBody>
      </p:sp>
      <p:sp>
        <p:nvSpPr>
          <p:cNvPr id="9" name="Picture Placeholder 8">
            <a:extLst>
              <a:ext uri="{FF2B5EF4-FFF2-40B4-BE49-F238E27FC236}">
                <a16:creationId xmlns:a16="http://schemas.microsoft.com/office/drawing/2014/main" id="{3FEE550F-8155-F0FB-02AF-7EF314DBE083}"/>
              </a:ext>
            </a:extLst>
          </p:cNvPr>
          <p:cNvSpPr>
            <a:spLocks noGrp="1"/>
          </p:cNvSpPr>
          <p:nvPr>
            <p:ph type="pic" sz="quarter" idx="13"/>
          </p:nvPr>
        </p:nvSpPr>
        <p:spPr>
          <a:xfrm>
            <a:off x="6096000" y="937698"/>
            <a:ext cx="5257800" cy="5029200"/>
          </a:xfrm>
          <a:prstGeom prst="roundRect">
            <a:avLst>
              <a:gd name="adj" fmla="val 7473"/>
            </a:avLst>
          </a:prstGeom>
        </p:spPr>
        <p:txBody>
          <a:bodyPr/>
          <a:lstStyle>
            <a:lvl1pPr>
              <a:defRPr b="0" i="0">
                <a:latin typeface="Poppins" pitchFamily="2" charset="77"/>
                <a:cs typeface="Poppins" pitchFamily="2" charset="77"/>
              </a:defRPr>
            </a:lvl1pPr>
          </a:lstStyle>
          <a:p>
            <a:r>
              <a:rPr lang="en-US"/>
              <a:t>Click icon to add picture</a:t>
            </a:r>
          </a:p>
        </p:txBody>
      </p:sp>
      <p:sp>
        <p:nvSpPr>
          <p:cNvPr id="4" name="Content Placeholder 4">
            <a:extLst>
              <a:ext uri="{FF2B5EF4-FFF2-40B4-BE49-F238E27FC236}">
                <a16:creationId xmlns:a16="http://schemas.microsoft.com/office/drawing/2014/main" id="{362DA59F-4041-5695-A792-6B68DFCF7698}"/>
              </a:ext>
            </a:extLst>
          </p:cNvPr>
          <p:cNvSpPr>
            <a:spLocks noGrp="1"/>
          </p:cNvSpPr>
          <p:nvPr>
            <p:ph sz="quarter" idx="16" hasCustomPrompt="1"/>
          </p:nvPr>
        </p:nvSpPr>
        <p:spPr>
          <a:xfrm>
            <a:off x="838201" y="3225800"/>
            <a:ext cx="4881562" cy="2717800"/>
          </a:xfrm>
        </p:spPr>
        <p:txBody>
          <a:bodyPr/>
          <a:lstStyle/>
          <a:p>
            <a:pPr lvl="0"/>
            <a:r>
              <a:rPr lang="en-US"/>
              <a:t>Click to add body text here</a:t>
            </a:r>
          </a:p>
        </p:txBody>
      </p:sp>
    </p:spTree>
    <p:extLst>
      <p:ext uri="{BB962C8B-B14F-4D97-AF65-F5344CB8AC3E}">
        <p14:creationId xmlns:p14="http://schemas.microsoft.com/office/powerpoint/2010/main" val="1945996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0E5AE5-43C3-5394-A129-BC5F4493C14F}"/>
              </a:ext>
            </a:extLst>
          </p:cNvPr>
          <p:cNvSpPr>
            <a:spLocks noGrp="1"/>
          </p:cNvSpPr>
          <p:nvPr>
            <p:ph type="title"/>
          </p:nvPr>
        </p:nvSpPr>
        <p:spPr>
          <a:xfrm>
            <a:off x="838200" y="510988"/>
            <a:ext cx="10515600" cy="726142"/>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F9E14430-05A0-1760-4639-8EB4EA5E8B4C}"/>
              </a:ext>
            </a:extLst>
          </p:cNvPr>
          <p:cNvSpPr>
            <a:spLocks noGrp="1"/>
          </p:cNvSpPr>
          <p:nvPr>
            <p:ph type="body" idx="1"/>
          </p:nvPr>
        </p:nvSpPr>
        <p:spPr>
          <a:xfrm>
            <a:off x="838200" y="1434353"/>
            <a:ext cx="10515600" cy="45092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0B751A2-3EF2-EB87-2CA6-996DA1258E77}"/>
              </a:ext>
            </a:extLst>
          </p:cNvPr>
          <p:cNvSpPr/>
          <p:nvPr/>
        </p:nvSpPr>
        <p:spPr>
          <a:xfrm>
            <a:off x="0" y="6721475"/>
            <a:ext cx="12192000" cy="13652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Poppins" pitchFamily="2" charset="77"/>
            </a:endParaRPr>
          </a:p>
        </p:txBody>
      </p:sp>
      <p:pic>
        <p:nvPicPr>
          <p:cNvPr id="4" name="Picture 3">
            <a:extLst>
              <a:ext uri="{FF2B5EF4-FFF2-40B4-BE49-F238E27FC236}">
                <a16:creationId xmlns:a16="http://schemas.microsoft.com/office/drawing/2014/main" id="{3BF287FA-9423-DEC0-6BDE-AEA335787DED}"/>
              </a:ext>
              <a:ext uri="{C183D7F6-B498-43B3-948B-1728B52AA6E4}">
                <adec:decorative xmlns:adec="http://schemas.microsoft.com/office/drawing/2017/decorative" val="1"/>
              </a:ext>
            </a:extLst>
          </p:cNvPr>
          <p:cNvPicPr>
            <a:picLocks noChangeAspect="1"/>
          </p:cNvPicPr>
          <p:nvPr/>
        </p:nvPicPr>
        <p:blipFill>
          <a:blip r:embed="rId101"/>
          <a:stretch>
            <a:fillRect/>
          </a:stretch>
        </p:blipFill>
        <p:spPr>
          <a:xfrm>
            <a:off x="447403" y="6244389"/>
            <a:ext cx="1017727" cy="236621"/>
          </a:xfrm>
          <a:prstGeom prst="rect">
            <a:avLst/>
          </a:prstGeom>
        </p:spPr>
      </p:pic>
      <p:sp>
        <p:nvSpPr>
          <p:cNvPr id="6" name="Slide Number Placeholder 5">
            <a:extLst>
              <a:ext uri="{FF2B5EF4-FFF2-40B4-BE49-F238E27FC236}">
                <a16:creationId xmlns:a16="http://schemas.microsoft.com/office/drawing/2014/main" id="{3B124586-27B5-7BEF-C864-F6AB770E529C}"/>
              </a:ext>
            </a:extLst>
          </p:cNvPr>
          <p:cNvSpPr>
            <a:spLocks noGrp="1"/>
          </p:cNvSpPr>
          <p:nvPr>
            <p:ph type="sldNum" sz="quarter" idx="4"/>
          </p:nvPr>
        </p:nvSpPr>
        <p:spPr>
          <a:xfrm>
            <a:off x="9001397" y="6191622"/>
            <a:ext cx="2743200" cy="365125"/>
          </a:xfrm>
          <a:prstGeom prst="rect">
            <a:avLst/>
          </a:prstGeom>
        </p:spPr>
        <p:txBody>
          <a:bodyPr vert="horz" lIns="91440" tIns="45720" rIns="91440" bIns="45720" rtlCol="0" anchor="ctr"/>
          <a:lstStyle>
            <a:lvl1pPr algn="r">
              <a:defRPr sz="1200" b="0" i="0">
                <a:solidFill>
                  <a:schemeClr val="accent6"/>
                </a:solidFill>
                <a:latin typeface="Poppins" pitchFamily="2" charset="77"/>
              </a:defRPr>
            </a:lvl1pPr>
          </a:lstStyle>
          <a:p>
            <a:fld id="{1BD369BD-03DA-734A-B6B8-B4E4640ACCB3}" type="slidenum">
              <a:rPr lang="en-US" smtClean="0"/>
              <a:pPr/>
              <a:t>‹#›</a:t>
            </a:fld>
            <a:endParaRPr lang="en-US"/>
          </a:p>
        </p:txBody>
      </p:sp>
    </p:spTree>
    <p:extLst>
      <p:ext uri="{BB962C8B-B14F-4D97-AF65-F5344CB8AC3E}">
        <p14:creationId xmlns:p14="http://schemas.microsoft.com/office/powerpoint/2010/main" val="868338621"/>
      </p:ext>
    </p:extLst>
  </p:cSld>
  <p:clrMap bg1="lt1" tx1="dk1" bg2="lt2" tx2="dk2" accent1="accent1" accent2="accent2" accent3="accent3" accent4="accent4" accent5="accent5" accent6="accent6" hlink="hlink" folHlink="folHlink"/>
  <p:sldLayoutIdLst>
    <p:sldLayoutId id="2147483786" r:id="rId1"/>
    <p:sldLayoutId id="2147483749" r:id="rId2"/>
    <p:sldLayoutId id="2147483791" r:id="rId3"/>
    <p:sldLayoutId id="2147483751" r:id="rId4"/>
    <p:sldLayoutId id="2147483792" r:id="rId5"/>
    <p:sldLayoutId id="2147483752" r:id="rId6"/>
    <p:sldLayoutId id="2147483793" r:id="rId7"/>
    <p:sldLayoutId id="2147483753" r:id="rId8"/>
    <p:sldLayoutId id="2147483790" r:id="rId9"/>
    <p:sldLayoutId id="2147483651" r:id="rId10"/>
    <p:sldLayoutId id="2147483750" r:id="rId11"/>
    <p:sldLayoutId id="2147483748" r:id="rId12"/>
    <p:sldLayoutId id="2147483675" r:id="rId13"/>
    <p:sldLayoutId id="2147483654" r:id="rId14"/>
    <p:sldLayoutId id="2147483732" r:id="rId15"/>
    <p:sldLayoutId id="2147483677" r:id="rId16"/>
    <p:sldLayoutId id="2147483741" r:id="rId17"/>
    <p:sldLayoutId id="2147483676" r:id="rId18"/>
    <p:sldLayoutId id="2147483777" r:id="rId19"/>
    <p:sldLayoutId id="2147483778" r:id="rId20"/>
    <p:sldLayoutId id="2147483681" r:id="rId21"/>
    <p:sldLayoutId id="2147483682" r:id="rId22"/>
    <p:sldLayoutId id="2147483683" r:id="rId23"/>
    <p:sldLayoutId id="2147483652" r:id="rId24"/>
    <p:sldLayoutId id="2147483686" r:id="rId25"/>
    <p:sldLayoutId id="2147483685" r:id="rId26"/>
    <p:sldLayoutId id="2147483687" r:id="rId27"/>
    <p:sldLayoutId id="2147483736" r:id="rId28"/>
    <p:sldLayoutId id="2147483742" r:id="rId29"/>
    <p:sldLayoutId id="2147483737" r:id="rId30"/>
    <p:sldLayoutId id="2147483743" r:id="rId31"/>
    <p:sldLayoutId id="2147483704" r:id="rId32"/>
    <p:sldLayoutId id="2147483746" r:id="rId33"/>
    <p:sldLayoutId id="2147483710" r:id="rId34"/>
    <p:sldLayoutId id="2147483761" r:id="rId35"/>
    <p:sldLayoutId id="2147483711" r:id="rId36"/>
    <p:sldLayoutId id="2147483745" r:id="rId37"/>
    <p:sldLayoutId id="2147483712" r:id="rId38"/>
    <p:sldLayoutId id="2147483767" r:id="rId39"/>
    <p:sldLayoutId id="2147483697" r:id="rId40"/>
    <p:sldLayoutId id="2147483754" r:id="rId41"/>
    <p:sldLayoutId id="2147483698" r:id="rId42"/>
    <p:sldLayoutId id="2147483755" r:id="rId43"/>
    <p:sldLayoutId id="2147483688" r:id="rId44"/>
    <p:sldLayoutId id="2147483689" r:id="rId45"/>
    <p:sldLayoutId id="2147483690" r:id="rId46"/>
    <p:sldLayoutId id="2147483779" r:id="rId47"/>
    <p:sldLayoutId id="2147483780" r:id="rId48"/>
    <p:sldLayoutId id="2147483781" r:id="rId49"/>
    <p:sldLayoutId id="2147483692" r:id="rId50"/>
    <p:sldLayoutId id="2147483756" r:id="rId51"/>
    <p:sldLayoutId id="2147483768" r:id="rId52"/>
    <p:sldLayoutId id="2147483757" r:id="rId53"/>
    <p:sldLayoutId id="2147483693" r:id="rId54"/>
    <p:sldLayoutId id="2147483758" r:id="rId55"/>
    <p:sldLayoutId id="2147483759" r:id="rId56"/>
    <p:sldLayoutId id="2147483760" r:id="rId57"/>
    <p:sldLayoutId id="2147483695" r:id="rId58"/>
    <p:sldLayoutId id="2147483696" r:id="rId59"/>
    <p:sldLayoutId id="2147483700" r:id="rId60"/>
    <p:sldLayoutId id="2147483699" r:id="rId61"/>
    <p:sldLayoutId id="2147483701" r:id="rId62"/>
    <p:sldLayoutId id="2147483703" r:id="rId63"/>
    <p:sldLayoutId id="2147483775" r:id="rId64"/>
    <p:sldLayoutId id="2147483702" r:id="rId65"/>
    <p:sldLayoutId id="2147483774" r:id="rId66"/>
    <p:sldLayoutId id="2147483705" r:id="rId67"/>
    <p:sldLayoutId id="2147483706" r:id="rId68"/>
    <p:sldLayoutId id="2147483708" r:id="rId69"/>
    <p:sldLayoutId id="2147483762" r:id="rId70"/>
    <p:sldLayoutId id="2147483763" r:id="rId71"/>
    <p:sldLayoutId id="2147483709" r:id="rId72"/>
    <p:sldLayoutId id="2147483773" r:id="rId73"/>
    <p:sldLayoutId id="2147483707" r:id="rId74"/>
    <p:sldLayoutId id="2147483650" r:id="rId75"/>
    <p:sldLayoutId id="2147483684" r:id="rId76"/>
    <p:sldLayoutId id="2147483713" r:id="rId77"/>
    <p:sldLayoutId id="2147483714" r:id="rId78"/>
    <p:sldLayoutId id="2147483715" r:id="rId79"/>
    <p:sldLayoutId id="2147483716" r:id="rId80"/>
    <p:sldLayoutId id="2147483717" r:id="rId81"/>
    <p:sldLayoutId id="2147483718" r:id="rId82"/>
    <p:sldLayoutId id="2147483719" r:id="rId83"/>
    <p:sldLayoutId id="2147483720" r:id="rId84"/>
    <p:sldLayoutId id="2147483723" r:id="rId85"/>
    <p:sldLayoutId id="2147483721" r:id="rId86"/>
    <p:sldLayoutId id="2147483724" r:id="rId87"/>
    <p:sldLayoutId id="2147483725" r:id="rId88"/>
    <p:sldLayoutId id="2147483694" r:id="rId89"/>
    <p:sldLayoutId id="2147483727" r:id="rId90"/>
    <p:sldLayoutId id="2147483726" r:id="rId91"/>
    <p:sldLayoutId id="2147483730" r:id="rId92"/>
    <p:sldLayoutId id="2147483731" r:id="rId93"/>
    <p:sldLayoutId id="2147483729" r:id="rId94"/>
    <p:sldLayoutId id="2147483734" r:id="rId95"/>
    <p:sldLayoutId id="2147483782" r:id="rId96"/>
    <p:sldLayoutId id="2147483733" r:id="rId97"/>
    <p:sldLayoutId id="2147483765" r:id="rId98"/>
    <p:sldLayoutId id="2147483794" r:id="rId99"/>
  </p:sldLayoutIdLst>
  <p:hf hdr="0" ftr="0" dt="0"/>
  <p:txStyles>
    <p:titleStyle>
      <a:lvl1pPr marL="6350" indent="0" algn="l" defTabSz="914400" rtl="0" eaLnBrk="1" latinLnBrk="0" hangingPunct="1">
        <a:lnSpc>
          <a:spcPct val="90000"/>
        </a:lnSpc>
        <a:spcBef>
          <a:spcPct val="0"/>
        </a:spcBef>
        <a:buNone/>
        <a:tabLst/>
        <a:defRPr sz="3600" b="1" i="0" kern="1200">
          <a:solidFill>
            <a:schemeClr val="accent3"/>
          </a:solidFill>
          <a:latin typeface="Poppins SemiBold" pitchFamily="2" charset="77"/>
          <a:ea typeface="+mj-ea"/>
          <a:cs typeface="Poppins SemiBold" pitchFamily="2" charset="77"/>
        </a:defRPr>
      </a:lvl1pPr>
    </p:titleStyle>
    <p:bodyStyle>
      <a:lvl1pPr marL="6350" indent="0" algn="l" defTabSz="914400" rtl="0" eaLnBrk="1" latinLnBrk="0" hangingPunct="1">
        <a:lnSpc>
          <a:spcPct val="90000"/>
        </a:lnSpc>
        <a:spcBef>
          <a:spcPts val="1000"/>
        </a:spcBef>
        <a:buFontTx/>
        <a:buNone/>
        <a:tabLst/>
        <a:defRPr sz="1800" b="0" i="0" kern="1200">
          <a:solidFill>
            <a:schemeClr val="tx1"/>
          </a:solidFill>
          <a:latin typeface="Poppins" pitchFamily="2" charset="77"/>
          <a:ea typeface="Noto Sans" panose="020B0502040504020204" pitchFamily="34" charset="0"/>
          <a:cs typeface="Poppins" pitchFamily="2" charset="77"/>
        </a:defRPr>
      </a:lvl1pPr>
      <a:lvl2pPr marL="457200" indent="0" algn="l" defTabSz="914400" rtl="0" eaLnBrk="1" latinLnBrk="0" hangingPunct="1">
        <a:lnSpc>
          <a:spcPct val="90000"/>
        </a:lnSpc>
        <a:spcBef>
          <a:spcPts val="500"/>
        </a:spcBef>
        <a:buFontTx/>
        <a:buNone/>
        <a:defRPr sz="1000" b="1" i="0" kern="1200" spc="100" baseline="0">
          <a:solidFill>
            <a:schemeClr val="accent5"/>
          </a:solidFill>
          <a:latin typeface="Poppins SemiBold" pitchFamily="2" charset="77"/>
          <a:ea typeface="Noto Sans" panose="020B0502040504020204" pitchFamily="34" charset="0"/>
          <a:cs typeface="Poppins SemiBold" pitchFamily="2" charset="77"/>
        </a:defRPr>
      </a:lvl2pPr>
      <a:lvl3pPr marL="914400" indent="0" algn="l" defTabSz="914400" rtl="0" eaLnBrk="1" latinLnBrk="0" hangingPunct="1">
        <a:lnSpc>
          <a:spcPct val="90000"/>
        </a:lnSpc>
        <a:spcBef>
          <a:spcPts val="500"/>
        </a:spcBef>
        <a:buFontTx/>
        <a:buNone/>
        <a:defRPr sz="1400" b="1" i="0" kern="1200">
          <a:solidFill>
            <a:schemeClr val="tx1"/>
          </a:solidFill>
          <a:latin typeface="Noto Sans SemBd" panose="020B0502040504020204" pitchFamily="34" charset="0"/>
          <a:ea typeface="Noto Sans SemBd" panose="020B0502040504020204" pitchFamily="34" charset="0"/>
          <a:cs typeface="Noto Sans SemBd" panose="020B0502040504020204" pitchFamily="34" charset="0"/>
        </a:defRPr>
      </a:lvl3pPr>
      <a:lvl4pPr marL="1371600" indent="0" algn="l" defTabSz="914400" rtl="0" eaLnBrk="1" latinLnBrk="0" hangingPunct="1">
        <a:lnSpc>
          <a:spcPct val="90000"/>
        </a:lnSpc>
        <a:spcBef>
          <a:spcPts val="500"/>
        </a:spcBef>
        <a:buFontTx/>
        <a:buNone/>
        <a:defRPr sz="14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Tx/>
        <a:buNone/>
        <a:defRPr sz="1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528">
          <p15:clr>
            <a:srgbClr val="F26B43"/>
          </p15:clr>
        </p15:guide>
        <p15:guide id="3" pos="3840">
          <p15:clr>
            <a:srgbClr val="F26B43"/>
          </p15:clr>
        </p15:guide>
        <p15:guide id="4" pos="7152">
          <p15:clr>
            <a:srgbClr val="F26B43"/>
          </p15:clr>
        </p15:guide>
        <p15:guide id="5" orient="horz" pos="3744">
          <p15:clr>
            <a:srgbClr val="F26B43"/>
          </p15:clr>
        </p15:guide>
        <p15:guide id="6" orient="horz" pos="4008">
          <p15:clr>
            <a:srgbClr val="F26B43"/>
          </p15:clr>
        </p15:guide>
        <p15:guide id="7"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99.xml"/><Relationship Id="rId5" Type="http://schemas.openxmlformats.org/officeDocument/2006/relationships/hyperlink" Target="https://www.netgain.tech/tour/shared-transactions-for-netsuite" TargetMode="External"/><Relationship Id="rId4" Type="http://schemas.openxmlformats.org/officeDocument/2006/relationships/hyperlink" Target="ttps://www.netgain.tech/tour/netasset-for-netsuit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xml"/><Relationship Id="rId1" Type="http://schemas.openxmlformats.org/officeDocument/2006/relationships/slideLayout" Target="../slideLayouts/slideLayout99.xml"/><Relationship Id="rId5" Type="http://schemas.openxmlformats.org/officeDocument/2006/relationships/hyperlink" Target="https://www.netgain.tech/tour/shared-transactions-for-netsuite" TargetMode="External"/><Relationship Id="rId4" Type="http://schemas.openxmlformats.org/officeDocument/2006/relationships/hyperlink" Target="ttps://www.netgain.tech/tour/netasset-for-netsuit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6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9A8D-6466-2E3E-FCCA-CC42BFE1E3E3}"/>
              </a:ext>
            </a:extLst>
          </p:cNvPr>
          <p:cNvSpPr>
            <a:spLocks noGrp="1"/>
          </p:cNvSpPr>
          <p:nvPr>
            <p:ph type="title"/>
          </p:nvPr>
        </p:nvSpPr>
        <p:spPr/>
        <p:txBody>
          <a:bodyPr/>
          <a:lstStyle/>
          <a:p>
            <a:r>
              <a:rPr lang="en-US">
                <a:solidFill>
                  <a:srgbClr val="FFFFFF"/>
                </a:solidFill>
                <a:highlight>
                  <a:srgbClr val="061038"/>
                </a:highlight>
                <a:latin typeface="Poppins"/>
                <a:cs typeface="Poppins SemiBold"/>
              </a:rPr>
              <a:t>Pre-launch lunch and learn for partners</a:t>
            </a:r>
            <a:endParaRPr lang="en-US"/>
          </a:p>
        </p:txBody>
      </p:sp>
      <p:sp>
        <p:nvSpPr>
          <p:cNvPr id="3" name="Text Placeholder 2">
            <a:extLst>
              <a:ext uri="{FF2B5EF4-FFF2-40B4-BE49-F238E27FC236}">
                <a16:creationId xmlns:a16="http://schemas.microsoft.com/office/drawing/2014/main" id="{EC77A8A4-4883-1DA6-9A66-94332E650233}"/>
              </a:ext>
            </a:extLst>
          </p:cNvPr>
          <p:cNvSpPr>
            <a:spLocks noGrp="1"/>
          </p:cNvSpPr>
          <p:nvPr>
            <p:ph type="body" idx="1"/>
          </p:nvPr>
        </p:nvSpPr>
        <p:spPr>
          <a:xfrm>
            <a:off x="831850" y="3749203"/>
            <a:ext cx="5512040" cy="662159"/>
          </a:xfrm>
        </p:spPr>
        <p:txBody>
          <a:bodyPr vert="horz" lIns="0" tIns="45720" rIns="0" bIns="45720" rtlCol="0" anchor="t">
            <a:noAutofit/>
          </a:bodyPr>
          <a:lstStyle/>
          <a:p>
            <a:r>
              <a:rPr lang="en-US">
                <a:latin typeface="Poppins"/>
                <a:ea typeface="Noto Sans"/>
                <a:cs typeface="Poppins"/>
              </a:rPr>
              <a:t>Empower your clients with automated intercompany vendor bills</a:t>
            </a:r>
            <a:endParaRPr lang="en-US"/>
          </a:p>
        </p:txBody>
      </p:sp>
    </p:spTree>
    <p:extLst>
      <p:ext uri="{BB962C8B-B14F-4D97-AF65-F5344CB8AC3E}">
        <p14:creationId xmlns:p14="http://schemas.microsoft.com/office/powerpoint/2010/main" val="225682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680054-D3EF-7BE2-96B2-8D3CCCB17A14}"/>
              </a:ext>
            </a:extLst>
          </p:cNvPr>
          <p:cNvPicPr>
            <a:picLocks noChangeAspect="1"/>
          </p:cNvPicPr>
          <p:nvPr/>
        </p:nvPicPr>
        <p:blipFill>
          <a:blip r:embed="rId2"/>
          <a:stretch>
            <a:fillRect/>
          </a:stretch>
        </p:blipFill>
        <p:spPr>
          <a:xfrm>
            <a:off x="2257034" y="1041780"/>
            <a:ext cx="7672829" cy="4777763"/>
          </a:xfrm>
          <a:prstGeom prst="rect">
            <a:avLst/>
          </a:prstGeom>
        </p:spPr>
      </p:pic>
    </p:spTree>
    <p:extLst>
      <p:ext uri="{BB962C8B-B14F-4D97-AF65-F5344CB8AC3E}">
        <p14:creationId xmlns:p14="http://schemas.microsoft.com/office/powerpoint/2010/main" val="174717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0298-74A8-D265-D66C-2D9A5480E185}"/>
              </a:ext>
            </a:extLst>
          </p:cNvPr>
          <p:cNvSpPr>
            <a:spLocks noGrp="1"/>
          </p:cNvSpPr>
          <p:nvPr>
            <p:ph type="title"/>
          </p:nvPr>
        </p:nvSpPr>
        <p:spPr>
          <a:xfrm>
            <a:off x="897836" y="778966"/>
            <a:ext cx="8881776" cy="809789"/>
          </a:xfrm>
        </p:spPr>
        <p:txBody>
          <a:bodyPr/>
          <a:lstStyle/>
          <a:p>
            <a:r>
              <a:rPr lang="en-US">
                <a:latin typeface="Poppins SemiBold"/>
                <a:cs typeface="Poppins SemiBold"/>
              </a:rPr>
              <a:t>Resources coming to you</a:t>
            </a:r>
            <a:endParaRPr lang="en-US"/>
          </a:p>
        </p:txBody>
      </p:sp>
      <p:sp>
        <p:nvSpPr>
          <p:cNvPr id="13" name="TextBox 12">
            <a:extLst>
              <a:ext uri="{FF2B5EF4-FFF2-40B4-BE49-F238E27FC236}">
                <a16:creationId xmlns:a16="http://schemas.microsoft.com/office/drawing/2014/main" id="{CCF76C9E-9FB2-7761-B3D3-1B993798046C}"/>
              </a:ext>
            </a:extLst>
          </p:cNvPr>
          <p:cNvSpPr txBox="1"/>
          <p:nvPr/>
        </p:nvSpPr>
        <p:spPr>
          <a:xfrm>
            <a:off x="895510" y="1929064"/>
            <a:ext cx="9293842"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3"/>
                </a:solidFill>
                <a:latin typeface="Poppins"/>
                <a:ea typeface="+mn-lt"/>
                <a:cs typeface="+mn-lt"/>
              </a:rPr>
              <a:t>1. Partner promotional package</a:t>
            </a:r>
          </a:p>
          <a:p>
            <a:r>
              <a:rPr lang="en-US" sz="1600" i="1">
                <a:solidFill>
                  <a:srgbClr val="000000"/>
                </a:solidFill>
                <a:latin typeface="Aptos"/>
                <a:ea typeface="+mn-lt"/>
                <a:cs typeface="+mn-lt"/>
              </a:rPr>
              <a:t>Click-through demo, sales email template,</a:t>
            </a:r>
            <a:r>
              <a:rPr lang="en-US" sz="1600" i="1">
                <a:latin typeface="Aptos"/>
                <a:ea typeface="+mn-lt"/>
                <a:cs typeface="+mn-lt"/>
              </a:rPr>
              <a:t> </a:t>
            </a:r>
            <a:r>
              <a:rPr lang="en-US" sz="1600" i="1">
                <a:solidFill>
                  <a:srgbClr val="000000"/>
                </a:solidFill>
                <a:latin typeface="Aptos"/>
                <a:ea typeface="+mn-lt"/>
                <a:cs typeface="+mn-lt"/>
              </a:rPr>
              <a:t>marketing blurb for newsletters, one-pager </a:t>
            </a:r>
            <a:endParaRPr lang="en-US" sz="1600" i="1">
              <a:latin typeface="Aptos"/>
              <a:cs typeface="Poppins"/>
            </a:endParaRPr>
          </a:p>
          <a:p>
            <a:endParaRPr lang="en-US">
              <a:latin typeface="Poppins"/>
              <a:ea typeface="+mn-lt"/>
              <a:cs typeface="+mn-lt"/>
            </a:endParaRPr>
          </a:p>
          <a:p>
            <a:r>
              <a:rPr lang="en-US" b="1">
                <a:solidFill>
                  <a:schemeClr val="accent3"/>
                </a:solidFill>
                <a:latin typeface="Poppins"/>
                <a:ea typeface="+mn-lt"/>
                <a:cs typeface="+mn-lt"/>
              </a:rPr>
              <a:t>2. Partner webpage</a:t>
            </a:r>
          </a:p>
          <a:p>
            <a:r>
              <a:rPr lang="en-US" sz="1600" i="1">
                <a:solidFill>
                  <a:srgbClr val="000000"/>
                </a:solidFill>
                <a:latin typeface="Aptos"/>
                <a:cs typeface="Poppins"/>
              </a:rPr>
              <a:t>One-stop shop for product documentation, FAQs, and marketing collateral</a:t>
            </a:r>
            <a:endParaRPr lang="en-US" sz="1600">
              <a:latin typeface="Aptos"/>
              <a:cs typeface="Poppins"/>
            </a:endParaRPr>
          </a:p>
          <a:p>
            <a:endParaRPr lang="en-US">
              <a:latin typeface="Poppins"/>
              <a:cs typeface="Poppins"/>
            </a:endParaRPr>
          </a:p>
          <a:p>
            <a:r>
              <a:rPr lang="en-US" b="1">
                <a:solidFill>
                  <a:schemeClr val="accent3"/>
                </a:solidFill>
                <a:latin typeface="Poppins"/>
                <a:cs typeface="Poppins"/>
              </a:rPr>
              <a:t>3. Partner product cheat sheets</a:t>
            </a:r>
            <a:endParaRPr lang="en-US" sz="1200" b="1">
              <a:solidFill>
                <a:schemeClr val="accent3"/>
              </a:solidFill>
              <a:latin typeface="Aptos"/>
              <a:cs typeface="Poppins"/>
            </a:endParaRPr>
          </a:p>
          <a:p>
            <a:r>
              <a:rPr lang="en-US" sz="1600" i="1">
                <a:latin typeface="Aptos"/>
                <a:cs typeface="Poppins"/>
              </a:rPr>
              <a:t>Includes key talking points, benefits, and technical prerequisites</a:t>
            </a:r>
          </a:p>
          <a:p>
            <a:endParaRPr lang="en-US">
              <a:latin typeface="Poppins"/>
              <a:cs typeface="Poppins"/>
            </a:endParaRPr>
          </a:p>
          <a:p>
            <a:r>
              <a:rPr lang="en-US" b="1">
                <a:solidFill>
                  <a:schemeClr val="accent3"/>
                </a:solidFill>
                <a:latin typeface="Poppins"/>
                <a:cs typeface="Poppins"/>
              </a:rPr>
              <a:t>4. Personalized support &amp; training</a:t>
            </a:r>
          </a:p>
          <a:p>
            <a:r>
              <a:rPr lang="en-US" sz="1600" i="1">
                <a:solidFill>
                  <a:srgbClr val="000000"/>
                </a:solidFill>
                <a:latin typeface="Aptos"/>
                <a:cs typeface="Poppins"/>
              </a:rPr>
              <a:t>Implementation certification training</a:t>
            </a:r>
            <a:endParaRPr lang="en-US" sz="1600">
              <a:solidFill>
                <a:srgbClr val="000000"/>
              </a:solidFill>
              <a:latin typeface="Aptos"/>
              <a:cs typeface="Poppins"/>
            </a:endParaRPr>
          </a:p>
          <a:p>
            <a:endParaRPr lang="en-US"/>
          </a:p>
        </p:txBody>
      </p:sp>
      <p:pic>
        <p:nvPicPr>
          <p:cNvPr id="14" name="Content Placeholder 13" descr="A screenshot of a computer&#10;&#10;Description automatically generated">
            <a:extLst>
              <a:ext uri="{FF2B5EF4-FFF2-40B4-BE49-F238E27FC236}">
                <a16:creationId xmlns:a16="http://schemas.microsoft.com/office/drawing/2014/main" id="{A643A5DB-5198-B481-B7DE-D5D3014C2FE9}"/>
              </a:ext>
            </a:extLst>
          </p:cNvPr>
          <p:cNvPicPr>
            <a:picLocks noGrp="1" noChangeAspect="1"/>
          </p:cNvPicPr>
          <p:nvPr/>
        </p:nvPicPr>
        <p:blipFill>
          <a:blip r:embed="rId2"/>
          <a:stretch>
            <a:fillRect/>
          </a:stretch>
        </p:blipFill>
        <p:spPr>
          <a:xfrm>
            <a:off x="7309950" y="3717205"/>
            <a:ext cx="4254939" cy="2353886"/>
          </a:xfrm>
          <a:prstGeom prst="rect">
            <a:avLst/>
          </a:prstGeom>
        </p:spPr>
      </p:pic>
    </p:spTree>
    <p:extLst>
      <p:ext uri="{BB962C8B-B14F-4D97-AF65-F5344CB8AC3E}">
        <p14:creationId xmlns:p14="http://schemas.microsoft.com/office/powerpoint/2010/main" val="134507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0F32-98FE-FCD2-6A08-6663480AFCCB}"/>
              </a:ext>
            </a:extLst>
          </p:cNvPr>
          <p:cNvSpPr>
            <a:spLocks noGrp="1"/>
          </p:cNvSpPr>
          <p:nvPr>
            <p:ph type="title"/>
          </p:nvPr>
        </p:nvSpPr>
        <p:spPr/>
        <p:txBody>
          <a:bodyPr/>
          <a:lstStyle/>
          <a:p>
            <a:r>
              <a:rPr lang="en-US">
                <a:latin typeface="Poppins SemiBold"/>
                <a:cs typeface="Poppins SemiBold"/>
              </a:rPr>
              <a:t>Q&amp;A</a:t>
            </a:r>
            <a:endParaRPr lang="en-US"/>
          </a:p>
        </p:txBody>
      </p:sp>
    </p:spTree>
    <p:extLst>
      <p:ext uri="{BB962C8B-B14F-4D97-AF65-F5344CB8AC3E}">
        <p14:creationId xmlns:p14="http://schemas.microsoft.com/office/powerpoint/2010/main" val="94813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500D-3D33-5546-EEEF-CF21665F04F2}"/>
              </a:ext>
            </a:extLst>
          </p:cNvPr>
          <p:cNvSpPr>
            <a:spLocks noGrp="1"/>
          </p:cNvSpPr>
          <p:nvPr>
            <p:ph type="title"/>
          </p:nvPr>
        </p:nvSpPr>
        <p:spPr/>
        <p:txBody>
          <a:bodyPr/>
          <a:lstStyle/>
          <a:p>
            <a:r>
              <a:rPr lang="en-US">
                <a:latin typeface="Poppins SemiBold"/>
                <a:cs typeface="Poppins SemiBold"/>
              </a:rPr>
              <a:t>Thank you!</a:t>
            </a:r>
            <a:endParaRPr lang="en-US"/>
          </a:p>
        </p:txBody>
      </p:sp>
      <p:sp>
        <p:nvSpPr>
          <p:cNvPr id="3" name="Text Placeholder 2">
            <a:extLst>
              <a:ext uri="{FF2B5EF4-FFF2-40B4-BE49-F238E27FC236}">
                <a16:creationId xmlns:a16="http://schemas.microsoft.com/office/drawing/2014/main" id="{C56C270B-4107-1C18-4FD1-299A69C711AC}"/>
              </a:ext>
            </a:extLst>
          </p:cNvPr>
          <p:cNvSpPr>
            <a:spLocks noGrp="1"/>
          </p:cNvSpPr>
          <p:nvPr>
            <p:ph type="body" idx="1"/>
          </p:nvPr>
        </p:nvSpPr>
        <p:spPr/>
        <p:txBody>
          <a:bodyPr vert="horz" lIns="91440" tIns="45720" rIns="91440" bIns="45720" rtlCol="0" anchor="t">
            <a:noAutofit/>
          </a:bodyPr>
          <a:lstStyle/>
          <a:p>
            <a:r>
              <a:rPr lang="en-US" i="1" dirty="0">
                <a:latin typeface="Poppins"/>
                <a:ea typeface="Noto Sans"/>
                <a:cs typeface="Poppins"/>
              </a:rPr>
              <a:t>Look for an email after this webinar with links to all these resources, plus a recording of today’s session.</a:t>
            </a:r>
            <a:endParaRPr lang="en-US" dirty="0">
              <a:latin typeface="Poppins"/>
              <a:ea typeface="Noto Sans"/>
              <a:cs typeface="Poppins"/>
            </a:endParaRPr>
          </a:p>
          <a:p>
            <a:endParaRPr lang="en-US"/>
          </a:p>
        </p:txBody>
      </p:sp>
    </p:spTree>
    <p:extLst>
      <p:ext uri="{BB962C8B-B14F-4D97-AF65-F5344CB8AC3E}">
        <p14:creationId xmlns:p14="http://schemas.microsoft.com/office/powerpoint/2010/main" val="221737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BDAF-A924-66A3-01D9-3ADB02B0FD63}"/>
              </a:ext>
            </a:extLst>
          </p:cNvPr>
          <p:cNvSpPr>
            <a:spLocks noGrp="1"/>
          </p:cNvSpPr>
          <p:nvPr>
            <p:ph type="title"/>
          </p:nvPr>
        </p:nvSpPr>
        <p:spPr/>
        <p:txBody>
          <a:bodyPr/>
          <a:lstStyle/>
          <a:p>
            <a:r>
              <a:rPr lang="en-US">
                <a:latin typeface="Poppins SemiBold"/>
                <a:cs typeface="Poppins SemiBold"/>
              </a:rPr>
              <a:t>Netgain team</a:t>
            </a:r>
            <a:endParaRPr lang="en-US"/>
          </a:p>
        </p:txBody>
      </p:sp>
      <p:sp>
        <p:nvSpPr>
          <p:cNvPr id="3" name="Text Placeholder 2">
            <a:extLst>
              <a:ext uri="{FF2B5EF4-FFF2-40B4-BE49-F238E27FC236}">
                <a16:creationId xmlns:a16="http://schemas.microsoft.com/office/drawing/2014/main" id="{5ACB7D3C-5B8E-59A8-199C-F63B73CC3675}"/>
              </a:ext>
            </a:extLst>
          </p:cNvPr>
          <p:cNvSpPr>
            <a:spLocks noGrp="1"/>
          </p:cNvSpPr>
          <p:nvPr>
            <p:ph type="body" sz="quarter" idx="13"/>
          </p:nvPr>
        </p:nvSpPr>
        <p:spPr>
          <a:xfrm>
            <a:off x="2736760" y="3412488"/>
            <a:ext cx="1512824" cy="284636"/>
          </a:xfrm>
        </p:spPr>
        <p:txBody>
          <a:bodyPr vert="horz" lIns="91440" tIns="45720" rIns="91440" bIns="45720" rtlCol="0" anchor="t">
            <a:noAutofit/>
          </a:bodyPr>
          <a:lstStyle/>
          <a:p>
            <a:r>
              <a:rPr lang="en-US">
                <a:ea typeface="Noto Sans"/>
                <a:cs typeface="Poppins"/>
              </a:rPr>
              <a:t>Casey Stewart</a:t>
            </a:r>
            <a:endParaRPr lang="en-US"/>
          </a:p>
        </p:txBody>
      </p:sp>
      <p:sp>
        <p:nvSpPr>
          <p:cNvPr id="4" name="Text Placeholder 3">
            <a:extLst>
              <a:ext uri="{FF2B5EF4-FFF2-40B4-BE49-F238E27FC236}">
                <a16:creationId xmlns:a16="http://schemas.microsoft.com/office/drawing/2014/main" id="{5B12C3DA-1A24-A0D9-4988-686647306170}"/>
              </a:ext>
            </a:extLst>
          </p:cNvPr>
          <p:cNvSpPr>
            <a:spLocks noGrp="1"/>
          </p:cNvSpPr>
          <p:nvPr>
            <p:ph type="body" sz="quarter" idx="14"/>
          </p:nvPr>
        </p:nvSpPr>
        <p:spPr>
          <a:xfrm>
            <a:off x="2343060" y="3697124"/>
            <a:ext cx="2300224" cy="271936"/>
          </a:xfrm>
        </p:spPr>
        <p:txBody>
          <a:bodyPr vert="horz" lIns="91440" tIns="45720" rIns="91440" bIns="45720" rtlCol="0" anchor="t">
            <a:noAutofit/>
          </a:bodyPr>
          <a:lstStyle/>
          <a:p>
            <a:r>
              <a:rPr lang="en-US">
                <a:latin typeface="Poppins SemiBold"/>
                <a:ea typeface="Noto Sans"/>
                <a:cs typeface="Poppins SemiBold"/>
              </a:rPr>
              <a:t>Director of partnerships</a:t>
            </a:r>
            <a:endParaRPr lang="en-US"/>
          </a:p>
        </p:txBody>
      </p:sp>
      <p:pic>
        <p:nvPicPr>
          <p:cNvPr id="6" name="Picture Placeholder 5" descr="A person in a suit smiling&#10;&#10;AI-generated content may be incorrect.">
            <a:extLst>
              <a:ext uri="{FF2B5EF4-FFF2-40B4-BE49-F238E27FC236}">
                <a16:creationId xmlns:a16="http://schemas.microsoft.com/office/drawing/2014/main" id="{74BA172B-6C66-A424-309A-FB4E8EFCD721}"/>
              </a:ext>
            </a:extLst>
          </p:cNvPr>
          <p:cNvPicPr>
            <a:picLocks noGrp="1" noChangeAspect="1"/>
          </p:cNvPicPr>
          <p:nvPr>
            <p:ph type="pic" sz="quarter" idx="18"/>
          </p:nvPr>
        </p:nvPicPr>
        <p:blipFill>
          <a:blip r:embed="rId2"/>
          <a:srcRect l="409" r="409"/>
          <a:stretch/>
        </p:blipFill>
        <p:spPr>
          <a:xfrm>
            <a:off x="2793909" y="1799862"/>
            <a:ext cx="1371600" cy="1371600"/>
          </a:xfrm>
        </p:spPr>
      </p:pic>
      <p:sp>
        <p:nvSpPr>
          <p:cNvPr id="7" name="Text Placeholder 6">
            <a:extLst>
              <a:ext uri="{FF2B5EF4-FFF2-40B4-BE49-F238E27FC236}">
                <a16:creationId xmlns:a16="http://schemas.microsoft.com/office/drawing/2014/main" id="{EE99594E-F090-EFD0-54B1-6B67A09E6F54}"/>
              </a:ext>
            </a:extLst>
          </p:cNvPr>
          <p:cNvSpPr>
            <a:spLocks noGrp="1"/>
          </p:cNvSpPr>
          <p:nvPr>
            <p:ph type="body" sz="quarter" idx="19"/>
          </p:nvPr>
        </p:nvSpPr>
        <p:spPr>
          <a:xfrm>
            <a:off x="7791360" y="3412488"/>
            <a:ext cx="1830324" cy="284636"/>
          </a:xfrm>
        </p:spPr>
        <p:txBody>
          <a:bodyPr vert="horz" lIns="91440" tIns="45720" rIns="91440" bIns="45720" rtlCol="0" anchor="t">
            <a:noAutofit/>
          </a:bodyPr>
          <a:lstStyle/>
          <a:p>
            <a:r>
              <a:rPr lang="en-US">
                <a:ea typeface="Noto Sans"/>
                <a:cs typeface="Poppins"/>
              </a:rPr>
              <a:t>Morgan Hunsaker</a:t>
            </a:r>
            <a:endParaRPr lang="en-US"/>
          </a:p>
        </p:txBody>
      </p:sp>
      <p:sp>
        <p:nvSpPr>
          <p:cNvPr id="8" name="Text Placeholder 7">
            <a:extLst>
              <a:ext uri="{FF2B5EF4-FFF2-40B4-BE49-F238E27FC236}">
                <a16:creationId xmlns:a16="http://schemas.microsoft.com/office/drawing/2014/main" id="{07F765C2-2F55-2C07-3522-CFA22E6BB8AD}"/>
              </a:ext>
            </a:extLst>
          </p:cNvPr>
          <p:cNvSpPr>
            <a:spLocks noGrp="1"/>
          </p:cNvSpPr>
          <p:nvPr>
            <p:ph type="body" sz="quarter" idx="20"/>
          </p:nvPr>
        </p:nvSpPr>
        <p:spPr>
          <a:xfrm>
            <a:off x="7791360" y="3697124"/>
            <a:ext cx="1830324" cy="271936"/>
          </a:xfrm>
        </p:spPr>
        <p:txBody>
          <a:bodyPr vert="horz" lIns="91440" tIns="45720" rIns="91440" bIns="45720" rtlCol="0" anchor="t">
            <a:noAutofit/>
          </a:bodyPr>
          <a:lstStyle/>
          <a:p>
            <a:r>
              <a:rPr lang="en-US">
                <a:latin typeface="Poppins SemiBold"/>
                <a:ea typeface="Noto Sans"/>
                <a:cs typeface="Poppins SemiBold"/>
              </a:rPr>
              <a:t>Product manager</a:t>
            </a:r>
            <a:endParaRPr lang="en-US"/>
          </a:p>
        </p:txBody>
      </p:sp>
      <p:pic>
        <p:nvPicPr>
          <p:cNvPr id="10" name="Picture Placeholder 9" descr="A person smiling for a picture&#10;&#10;AI-generated content may be incorrect.">
            <a:extLst>
              <a:ext uri="{FF2B5EF4-FFF2-40B4-BE49-F238E27FC236}">
                <a16:creationId xmlns:a16="http://schemas.microsoft.com/office/drawing/2014/main" id="{8CCAE5C9-80AE-FF7F-368C-D55277FDC521}"/>
              </a:ext>
            </a:extLst>
          </p:cNvPr>
          <p:cNvPicPr>
            <a:picLocks noGrp="1" noChangeAspect="1"/>
          </p:cNvPicPr>
          <p:nvPr>
            <p:ph type="pic" sz="quarter" idx="21"/>
          </p:nvPr>
        </p:nvPicPr>
        <p:blipFill>
          <a:blip r:embed="rId3"/>
          <a:srcRect/>
          <a:stretch/>
        </p:blipFill>
        <p:spPr/>
      </p:pic>
      <p:sp>
        <p:nvSpPr>
          <p:cNvPr id="11" name="Slide Number Placeholder 10">
            <a:extLst>
              <a:ext uri="{FF2B5EF4-FFF2-40B4-BE49-F238E27FC236}">
                <a16:creationId xmlns:a16="http://schemas.microsoft.com/office/drawing/2014/main" id="{C7CA3693-5830-A500-0B13-27A7740BCA2C}"/>
              </a:ext>
            </a:extLst>
          </p:cNvPr>
          <p:cNvSpPr>
            <a:spLocks noGrp="1"/>
          </p:cNvSpPr>
          <p:nvPr>
            <p:ph type="sldNum" sz="quarter" idx="4"/>
          </p:nvPr>
        </p:nvSpPr>
        <p:spPr/>
        <p:txBody>
          <a:bodyPr/>
          <a:lstStyle/>
          <a:p>
            <a:fld id="{1BD369BD-03DA-734A-B6B8-B4E4640ACCB3}" type="slidenum">
              <a:rPr lang="en-US" smtClean="0"/>
              <a:pPr/>
              <a:t>2</a:t>
            </a:fld>
            <a:endParaRPr lang="en-US"/>
          </a:p>
        </p:txBody>
      </p:sp>
      <p:sp>
        <p:nvSpPr>
          <p:cNvPr id="5" name="TextBox 4">
            <a:extLst>
              <a:ext uri="{FF2B5EF4-FFF2-40B4-BE49-F238E27FC236}">
                <a16:creationId xmlns:a16="http://schemas.microsoft.com/office/drawing/2014/main" id="{002D6B03-F8D0-B70B-BB86-20578D0A00BD}"/>
              </a:ext>
            </a:extLst>
          </p:cNvPr>
          <p:cNvSpPr txBox="1"/>
          <p:nvPr/>
        </p:nvSpPr>
        <p:spPr>
          <a:xfrm>
            <a:off x="2150300" y="4305572"/>
            <a:ext cx="26775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85750">
              <a:buFont typeface="Arial"/>
              <a:buChar char="•"/>
            </a:pPr>
            <a:r>
              <a:rPr lang="en-US" sz="1400">
                <a:ea typeface="+mn-lt"/>
                <a:cs typeface="+mn-lt"/>
              </a:rPr>
              <a:t>Certified Public Accountant</a:t>
            </a:r>
            <a:endParaRPr lang="en-US">
              <a:ea typeface="+mn-lt"/>
              <a:cs typeface="+mn-lt"/>
            </a:endParaRPr>
          </a:p>
          <a:p>
            <a:pPr indent="-285750">
              <a:buFont typeface="Arial"/>
              <a:buChar char="•"/>
            </a:pPr>
            <a:r>
              <a:rPr lang="en-US" sz="1400">
                <a:ea typeface="+mn-lt"/>
                <a:cs typeface="+mn-lt"/>
              </a:rPr>
              <a:t>Big 4 and IPO consulting</a:t>
            </a:r>
            <a:br>
              <a:rPr lang="en-US" sz="1400">
                <a:ea typeface="+mn-lt"/>
                <a:cs typeface="+mn-lt"/>
              </a:rPr>
            </a:br>
            <a:r>
              <a:rPr lang="en-US" sz="1400">
                <a:ea typeface="+mn-lt"/>
                <a:cs typeface="+mn-lt"/>
              </a:rPr>
              <a:t>        background</a:t>
            </a:r>
            <a:endParaRPr lang="en-US"/>
          </a:p>
        </p:txBody>
      </p:sp>
      <p:sp>
        <p:nvSpPr>
          <p:cNvPr id="9" name="TextBox 8">
            <a:extLst>
              <a:ext uri="{FF2B5EF4-FFF2-40B4-BE49-F238E27FC236}">
                <a16:creationId xmlns:a16="http://schemas.microsoft.com/office/drawing/2014/main" id="{B005B930-2164-9BB7-FF45-838941704E6F}"/>
              </a:ext>
            </a:extLst>
          </p:cNvPr>
          <p:cNvSpPr txBox="1"/>
          <p:nvPr/>
        </p:nvSpPr>
        <p:spPr>
          <a:xfrm>
            <a:off x="7015891" y="4215026"/>
            <a:ext cx="380313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ea typeface="+mn-lt"/>
                <a:cs typeface="+mn-lt"/>
              </a:rPr>
              <a:t>Product expert at </a:t>
            </a:r>
            <a:r>
              <a:rPr lang="en-US" sz="1400" err="1">
                <a:ea typeface="+mn-lt"/>
                <a:cs typeface="+mn-lt"/>
              </a:rPr>
              <a:t>Netgain</a:t>
            </a:r>
            <a:endParaRPr lang="en-US" sz="1400"/>
          </a:p>
          <a:p>
            <a:pPr marL="285750" indent="-285750">
              <a:buFont typeface="Arial"/>
              <a:buChar char="•"/>
            </a:pPr>
            <a:r>
              <a:rPr lang="en-US" sz="1400">
                <a:ea typeface="+mn-lt"/>
                <a:cs typeface="+mn-lt"/>
              </a:rPr>
              <a:t>Master of Accountancy with Big 4 background</a:t>
            </a:r>
          </a:p>
          <a:p>
            <a:pPr marL="285750" indent="-285750">
              <a:buFont typeface="Arial"/>
              <a:buChar char="•"/>
            </a:pPr>
            <a:r>
              <a:rPr lang="en-US" sz="1400">
                <a:ea typeface="+mn-lt"/>
                <a:cs typeface="+mn-lt"/>
              </a:rPr>
              <a:t>MBA graduate from the Kellogg School of Management </a:t>
            </a:r>
            <a:endParaRPr lang="en-US"/>
          </a:p>
        </p:txBody>
      </p:sp>
    </p:spTree>
    <p:extLst>
      <p:ext uri="{BB962C8B-B14F-4D97-AF65-F5344CB8AC3E}">
        <p14:creationId xmlns:p14="http://schemas.microsoft.com/office/powerpoint/2010/main" val="277927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0903-503C-A204-FB7D-3E78CDD8F341}"/>
              </a:ext>
            </a:extLst>
          </p:cNvPr>
          <p:cNvSpPr>
            <a:spLocks noGrp="1"/>
          </p:cNvSpPr>
          <p:nvPr>
            <p:ph type="title"/>
          </p:nvPr>
        </p:nvSpPr>
        <p:spPr>
          <a:xfrm>
            <a:off x="838200" y="1898177"/>
            <a:ext cx="4462849" cy="2477488"/>
          </a:xfrm>
        </p:spPr>
        <p:txBody>
          <a:bodyPr/>
          <a:lstStyle/>
          <a:p>
            <a:r>
              <a:rPr lang="en-US" sz="3600">
                <a:solidFill>
                  <a:srgbClr val="09195F"/>
                </a:solidFill>
                <a:latin typeface="Poppins SemiBold"/>
                <a:cs typeface="Poppins SemiBold"/>
              </a:rPr>
              <a:t>Shared Transactions:</a:t>
            </a:r>
            <a:r>
              <a:rPr lang="en-US" sz="3600" b="0">
                <a:solidFill>
                  <a:srgbClr val="09195F"/>
                </a:solidFill>
                <a:latin typeface="Poppins SemiBold"/>
                <a:cs typeface="Poppins SemiBold"/>
              </a:rPr>
              <a:t> Automating arm’s length compliance</a:t>
            </a:r>
            <a:endParaRPr lang="en-US" sz="3600" b="0"/>
          </a:p>
        </p:txBody>
      </p:sp>
      <p:sp>
        <p:nvSpPr>
          <p:cNvPr id="4" name="Text Placeholder 3">
            <a:extLst>
              <a:ext uri="{FF2B5EF4-FFF2-40B4-BE49-F238E27FC236}">
                <a16:creationId xmlns:a16="http://schemas.microsoft.com/office/drawing/2014/main" id="{DD468638-59BF-B49D-4945-F6BF59A55703}"/>
              </a:ext>
            </a:extLst>
          </p:cNvPr>
          <p:cNvSpPr>
            <a:spLocks noGrp="1"/>
          </p:cNvSpPr>
          <p:nvPr>
            <p:ph type="body" sz="quarter" idx="11"/>
          </p:nvPr>
        </p:nvSpPr>
        <p:spPr>
          <a:xfrm>
            <a:off x="6687324" y="1512564"/>
            <a:ext cx="4267626" cy="275213"/>
          </a:xfrm>
        </p:spPr>
        <p:txBody>
          <a:bodyPr/>
          <a:lstStyle/>
          <a:p>
            <a:r>
              <a:rPr lang="en-US">
                <a:latin typeface="Poppins Medium"/>
                <a:ea typeface="Noto Sans"/>
                <a:cs typeface="Poppins Medium"/>
              </a:rPr>
              <a:t>Introduction</a:t>
            </a:r>
            <a:endParaRPr lang="en-US"/>
          </a:p>
        </p:txBody>
      </p:sp>
      <p:sp>
        <p:nvSpPr>
          <p:cNvPr id="5" name="Text Placeholder 4">
            <a:extLst>
              <a:ext uri="{FF2B5EF4-FFF2-40B4-BE49-F238E27FC236}">
                <a16:creationId xmlns:a16="http://schemas.microsoft.com/office/drawing/2014/main" id="{403536C1-F1A2-AEC4-0E31-157EEA277856}"/>
              </a:ext>
            </a:extLst>
          </p:cNvPr>
          <p:cNvSpPr>
            <a:spLocks noGrp="1"/>
          </p:cNvSpPr>
          <p:nvPr>
            <p:ph type="body" sz="quarter" idx="12"/>
          </p:nvPr>
        </p:nvSpPr>
        <p:spPr>
          <a:xfrm>
            <a:off x="6687324" y="3133483"/>
            <a:ext cx="4432855" cy="235766"/>
          </a:xfrm>
        </p:spPr>
        <p:txBody>
          <a:bodyPr/>
          <a:lstStyle/>
          <a:p>
            <a:r>
              <a:rPr lang="en-US">
                <a:latin typeface="Poppins Medium"/>
                <a:ea typeface="Noto Sans"/>
                <a:cs typeface="Poppins Medium"/>
              </a:rPr>
              <a:t>Use cases and ideal customer profile</a:t>
            </a:r>
            <a:endParaRPr lang="en-US"/>
          </a:p>
        </p:txBody>
      </p:sp>
      <p:sp>
        <p:nvSpPr>
          <p:cNvPr id="6" name="Text Placeholder 5">
            <a:extLst>
              <a:ext uri="{FF2B5EF4-FFF2-40B4-BE49-F238E27FC236}">
                <a16:creationId xmlns:a16="http://schemas.microsoft.com/office/drawing/2014/main" id="{F6E9E914-AEBF-1DCA-556A-13F3E374C5D5}"/>
              </a:ext>
            </a:extLst>
          </p:cNvPr>
          <p:cNvSpPr>
            <a:spLocks noGrp="1"/>
          </p:cNvSpPr>
          <p:nvPr>
            <p:ph type="body" sz="quarter" idx="13"/>
          </p:nvPr>
        </p:nvSpPr>
        <p:spPr>
          <a:xfrm>
            <a:off x="6687324" y="3893030"/>
            <a:ext cx="4965722" cy="273066"/>
          </a:xfrm>
        </p:spPr>
        <p:txBody>
          <a:bodyPr/>
          <a:lstStyle/>
          <a:p>
            <a:r>
              <a:rPr lang="en-US">
                <a:latin typeface="Poppins Medium"/>
                <a:ea typeface="Noto Sans"/>
                <a:cs typeface="Poppins Medium"/>
              </a:rPr>
              <a:t>Effective product positioning</a:t>
            </a:r>
            <a:endParaRPr lang="en-US"/>
          </a:p>
        </p:txBody>
      </p:sp>
      <p:sp>
        <p:nvSpPr>
          <p:cNvPr id="7" name="Text Placeholder 6">
            <a:extLst>
              <a:ext uri="{FF2B5EF4-FFF2-40B4-BE49-F238E27FC236}">
                <a16:creationId xmlns:a16="http://schemas.microsoft.com/office/drawing/2014/main" id="{74F5A240-F147-2CCA-9BA9-ABD92AF34C8C}"/>
              </a:ext>
            </a:extLst>
          </p:cNvPr>
          <p:cNvSpPr>
            <a:spLocks noGrp="1"/>
          </p:cNvSpPr>
          <p:nvPr>
            <p:ph type="body" sz="quarter" idx="14"/>
          </p:nvPr>
        </p:nvSpPr>
        <p:spPr>
          <a:xfrm>
            <a:off x="6687324" y="4679968"/>
            <a:ext cx="4973739" cy="228288"/>
          </a:xfrm>
        </p:spPr>
        <p:txBody>
          <a:bodyPr/>
          <a:lstStyle/>
          <a:p>
            <a:r>
              <a:rPr lang="en-US">
                <a:latin typeface="Poppins Medium"/>
                <a:ea typeface="Noto Sans"/>
                <a:cs typeface="Poppins Medium"/>
              </a:rPr>
              <a:t>Live demo</a:t>
            </a:r>
            <a:endParaRPr lang="en-US"/>
          </a:p>
        </p:txBody>
      </p:sp>
      <p:sp>
        <p:nvSpPr>
          <p:cNvPr id="8" name="Text Placeholder 7">
            <a:extLst>
              <a:ext uri="{FF2B5EF4-FFF2-40B4-BE49-F238E27FC236}">
                <a16:creationId xmlns:a16="http://schemas.microsoft.com/office/drawing/2014/main" id="{C0C623C2-CAB9-2622-8A27-B59A85B02799}"/>
              </a:ext>
            </a:extLst>
          </p:cNvPr>
          <p:cNvSpPr>
            <a:spLocks noGrp="1"/>
          </p:cNvSpPr>
          <p:nvPr>
            <p:ph type="body" sz="quarter" idx="15"/>
          </p:nvPr>
        </p:nvSpPr>
        <p:spPr>
          <a:xfrm>
            <a:off x="6687324" y="5430233"/>
            <a:ext cx="3403268" cy="241094"/>
          </a:xfrm>
        </p:spPr>
        <p:txBody>
          <a:bodyPr/>
          <a:lstStyle/>
          <a:p>
            <a:r>
              <a:rPr lang="en-US">
                <a:latin typeface="Poppins Medium"/>
                <a:ea typeface="Noto Sans"/>
                <a:cs typeface="Poppins Medium"/>
              </a:rPr>
              <a:t>Q&amp;A</a:t>
            </a:r>
            <a:endParaRPr lang="en-US"/>
          </a:p>
        </p:txBody>
      </p:sp>
      <p:sp>
        <p:nvSpPr>
          <p:cNvPr id="15" name="Slide Number Placeholder 14">
            <a:extLst>
              <a:ext uri="{FF2B5EF4-FFF2-40B4-BE49-F238E27FC236}">
                <a16:creationId xmlns:a16="http://schemas.microsoft.com/office/drawing/2014/main" id="{2356E155-6791-D21F-A4E5-4307C6E17BA2}"/>
              </a:ext>
            </a:extLst>
          </p:cNvPr>
          <p:cNvSpPr>
            <a:spLocks noGrp="1"/>
          </p:cNvSpPr>
          <p:nvPr>
            <p:ph type="sldNum" sz="quarter" idx="4"/>
          </p:nvPr>
        </p:nvSpPr>
        <p:spPr/>
        <p:txBody>
          <a:bodyPr/>
          <a:lstStyle/>
          <a:p>
            <a:fld id="{1BD369BD-03DA-734A-B6B8-B4E4640ACCB3}" type="slidenum">
              <a:rPr lang="en-US" smtClean="0"/>
              <a:pPr/>
              <a:t>3</a:t>
            </a:fld>
            <a:endParaRPr lang="en-US"/>
          </a:p>
        </p:txBody>
      </p:sp>
      <p:sp>
        <p:nvSpPr>
          <p:cNvPr id="3" name="Text Placeholder 2">
            <a:extLst>
              <a:ext uri="{FF2B5EF4-FFF2-40B4-BE49-F238E27FC236}">
                <a16:creationId xmlns:a16="http://schemas.microsoft.com/office/drawing/2014/main" id="{ED665BF9-1ECE-7B3E-4598-B59D501CA322}"/>
              </a:ext>
            </a:extLst>
          </p:cNvPr>
          <p:cNvSpPr>
            <a:spLocks noGrp="1"/>
          </p:cNvSpPr>
          <p:nvPr>
            <p:ph type="body" sz="quarter" idx="10"/>
          </p:nvPr>
        </p:nvSpPr>
        <p:spPr>
          <a:xfrm>
            <a:off x="6687324" y="2245478"/>
            <a:ext cx="4768547" cy="384968"/>
          </a:xfrm>
        </p:spPr>
        <p:txBody>
          <a:bodyPr/>
          <a:lstStyle/>
          <a:p>
            <a:r>
              <a:rPr lang="en-US">
                <a:latin typeface="Poppins Medium"/>
                <a:ea typeface="Noto Sans"/>
                <a:cs typeface="Poppins Medium"/>
              </a:rPr>
              <a:t>Intercompany vendor bill automation</a:t>
            </a:r>
            <a:endParaRPr lang="en-US"/>
          </a:p>
        </p:txBody>
      </p:sp>
    </p:spTree>
    <p:extLst>
      <p:ext uri="{BB962C8B-B14F-4D97-AF65-F5344CB8AC3E}">
        <p14:creationId xmlns:p14="http://schemas.microsoft.com/office/powerpoint/2010/main" val="335181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4D24-0B87-413A-1F77-DCE9E7372752}"/>
              </a:ext>
            </a:extLst>
          </p:cNvPr>
          <p:cNvSpPr>
            <a:spLocks noGrp="1"/>
          </p:cNvSpPr>
          <p:nvPr>
            <p:ph type="title"/>
          </p:nvPr>
        </p:nvSpPr>
        <p:spPr/>
        <p:txBody>
          <a:bodyPr/>
          <a:lstStyle/>
          <a:p>
            <a:r>
              <a:rPr lang="en-US">
                <a:latin typeface="Poppins SemiBold"/>
                <a:cs typeface="Poppins SemiBold"/>
              </a:rPr>
              <a:t>The manual intercompany process</a:t>
            </a:r>
            <a:endParaRPr lang="en-US"/>
          </a:p>
        </p:txBody>
      </p:sp>
      <p:sp>
        <p:nvSpPr>
          <p:cNvPr id="3" name="Slide Number Placeholder 2">
            <a:extLst>
              <a:ext uri="{FF2B5EF4-FFF2-40B4-BE49-F238E27FC236}">
                <a16:creationId xmlns:a16="http://schemas.microsoft.com/office/drawing/2014/main" id="{3E780512-D6F2-8D96-E52B-C9C4A431EE66}"/>
              </a:ext>
            </a:extLst>
          </p:cNvPr>
          <p:cNvSpPr>
            <a:spLocks noGrp="1"/>
          </p:cNvSpPr>
          <p:nvPr>
            <p:ph type="sldNum" sz="quarter" idx="12"/>
          </p:nvPr>
        </p:nvSpPr>
        <p:spPr/>
        <p:txBody>
          <a:bodyPr/>
          <a:lstStyle/>
          <a:p>
            <a:fld id="{1BD369BD-03DA-734A-B6B8-B4E4640ACCB3}" type="slidenum">
              <a:rPr lang="en-US" smtClean="0"/>
              <a:pPr/>
              <a:t>4</a:t>
            </a:fld>
            <a:endParaRPr lang="en-US"/>
          </a:p>
        </p:txBody>
      </p:sp>
      <p:sp>
        <p:nvSpPr>
          <p:cNvPr id="6" name="Text Placeholder 5">
            <a:extLst>
              <a:ext uri="{FF2B5EF4-FFF2-40B4-BE49-F238E27FC236}">
                <a16:creationId xmlns:a16="http://schemas.microsoft.com/office/drawing/2014/main" id="{4D43C4EE-C546-7C24-9FE0-521F56F3F999}"/>
              </a:ext>
            </a:extLst>
          </p:cNvPr>
          <p:cNvSpPr>
            <a:spLocks noGrp="1"/>
          </p:cNvSpPr>
          <p:nvPr>
            <p:ph type="body" sz="quarter" idx="16"/>
          </p:nvPr>
        </p:nvSpPr>
        <p:spPr>
          <a:xfrm>
            <a:off x="838201" y="3205163"/>
            <a:ext cx="5393155" cy="1864379"/>
          </a:xfrm>
        </p:spPr>
        <p:txBody>
          <a:bodyPr vert="horz" lIns="91440" tIns="45720" rIns="91440" bIns="45720" rtlCol="0" anchor="t">
            <a:noAutofit/>
          </a:bodyPr>
          <a:lstStyle/>
          <a:p>
            <a:pPr marL="285750" indent="-285750">
              <a:buFont typeface="Wingdings"/>
              <a:buChar char="ü"/>
            </a:pPr>
            <a:r>
              <a:rPr lang="en-US">
                <a:latin typeface="Poppins"/>
                <a:ea typeface="Noto Sans"/>
                <a:cs typeface="Poppins"/>
              </a:rPr>
              <a:t>Generate an invoice</a:t>
            </a:r>
            <a:endParaRPr lang="en-US"/>
          </a:p>
          <a:p>
            <a:pPr marL="285750" indent="-285750">
              <a:buFont typeface="Wingdings"/>
              <a:buChar char="ü"/>
            </a:pPr>
            <a:r>
              <a:rPr lang="en-US">
                <a:latin typeface="Poppins"/>
                <a:ea typeface="Noto Sans"/>
                <a:cs typeface="Poppins"/>
              </a:rPr>
              <a:t>Create a corresponding vendor bill</a:t>
            </a:r>
            <a:endParaRPr lang="en-US"/>
          </a:p>
          <a:p>
            <a:pPr marL="285750" indent="-285750">
              <a:buFont typeface="Wingdings"/>
              <a:buChar char="ü"/>
            </a:pPr>
            <a:r>
              <a:rPr lang="en-US">
                <a:latin typeface="Poppins"/>
                <a:ea typeface="Noto Sans"/>
                <a:cs typeface="Poppins"/>
              </a:rPr>
              <a:t>Both subsidiaries confirm that amounts match exactly</a:t>
            </a:r>
          </a:p>
          <a:p>
            <a:pPr marL="285750" indent="-285750">
              <a:buFont typeface="Wingdings"/>
              <a:buChar char="ü"/>
            </a:pPr>
            <a:r>
              <a:rPr lang="en-US">
                <a:latin typeface="Poppins"/>
                <a:ea typeface="Noto Sans"/>
                <a:cs typeface="Poppins"/>
              </a:rPr>
              <a:t>Maintain supporting documentation and audit trails</a:t>
            </a:r>
            <a:endParaRPr lang="en-US"/>
          </a:p>
        </p:txBody>
      </p:sp>
      <p:sp>
        <p:nvSpPr>
          <p:cNvPr id="7" name="Text Placeholder 6">
            <a:extLst>
              <a:ext uri="{FF2B5EF4-FFF2-40B4-BE49-F238E27FC236}">
                <a16:creationId xmlns:a16="http://schemas.microsoft.com/office/drawing/2014/main" id="{034DB3F0-F7F9-5F65-C442-FB17245BA9F6}"/>
              </a:ext>
            </a:extLst>
          </p:cNvPr>
          <p:cNvSpPr>
            <a:spLocks noGrp="1"/>
          </p:cNvSpPr>
          <p:nvPr>
            <p:ph type="body" sz="quarter" idx="17"/>
          </p:nvPr>
        </p:nvSpPr>
        <p:spPr>
          <a:xfrm>
            <a:off x="7314831" y="2258770"/>
            <a:ext cx="3546334" cy="3166622"/>
          </a:xfrm>
        </p:spPr>
        <p:txBody>
          <a:bodyPr vert="horz" lIns="0" tIns="45720" rIns="0" bIns="45720" rtlCol="0" anchor="t">
            <a:noAutofit/>
          </a:bodyPr>
          <a:lstStyle/>
          <a:p>
            <a:pPr>
              <a:lnSpc>
                <a:spcPct val="100000"/>
              </a:lnSpc>
            </a:pPr>
            <a:r>
              <a:rPr lang="en-US">
                <a:solidFill>
                  <a:srgbClr val="000000"/>
                </a:solidFill>
                <a:latin typeface="Aptos"/>
                <a:ea typeface="Noto Sans"/>
                <a:cs typeface="Poppins"/>
              </a:rPr>
              <a:t>In a </a:t>
            </a:r>
            <a:r>
              <a:rPr lang="en-US" b="1">
                <a:solidFill>
                  <a:srgbClr val="000000"/>
                </a:solidFill>
                <a:latin typeface="Aptos"/>
                <a:ea typeface="Noto Sans"/>
                <a:cs typeface="Poppins"/>
              </a:rPr>
              <a:t>multi-entity</a:t>
            </a:r>
            <a:r>
              <a:rPr lang="en-US">
                <a:solidFill>
                  <a:srgbClr val="000000"/>
                </a:solidFill>
                <a:latin typeface="Aptos"/>
                <a:ea typeface="Noto Sans"/>
                <a:cs typeface="Poppins"/>
              </a:rPr>
              <a:t> or </a:t>
            </a:r>
            <a:r>
              <a:rPr lang="en-US" b="1">
                <a:solidFill>
                  <a:srgbClr val="000000"/>
                </a:solidFill>
                <a:latin typeface="Aptos"/>
                <a:ea typeface="Noto Sans"/>
                <a:cs typeface="Poppins"/>
              </a:rPr>
              <a:t>multinational</a:t>
            </a:r>
            <a:r>
              <a:rPr lang="en-US">
                <a:solidFill>
                  <a:srgbClr val="000000"/>
                </a:solidFill>
                <a:latin typeface="Aptos"/>
                <a:ea typeface="Noto Sans"/>
                <a:cs typeface="Poppins"/>
              </a:rPr>
              <a:t> environment, transactions between related entities (like subsidiaries of the same parent company) must be conducted as if they were between unrelated parties. </a:t>
            </a:r>
            <a:endParaRPr lang="en-US">
              <a:latin typeface="Aptos"/>
            </a:endParaRPr>
          </a:p>
        </p:txBody>
      </p:sp>
      <p:sp>
        <p:nvSpPr>
          <p:cNvPr id="8" name="Rectangle 7">
            <a:extLst>
              <a:ext uri="{FF2B5EF4-FFF2-40B4-BE49-F238E27FC236}">
                <a16:creationId xmlns:a16="http://schemas.microsoft.com/office/drawing/2014/main" id="{62B465AE-34D4-5A04-9A57-436A850663C9}"/>
              </a:ext>
            </a:extLst>
          </p:cNvPr>
          <p:cNvSpPr/>
          <p:nvPr/>
        </p:nvSpPr>
        <p:spPr>
          <a:xfrm>
            <a:off x="7219949" y="1257300"/>
            <a:ext cx="733425" cy="4381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5A1AE4D-2231-ABB8-39E5-7F21D5439B49}"/>
              </a:ext>
            </a:extLst>
          </p:cNvPr>
          <p:cNvSpPr>
            <a:spLocks noGrp="1"/>
          </p:cNvSpPr>
          <p:nvPr>
            <p:ph type="body" sz="quarter" idx="13"/>
          </p:nvPr>
        </p:nvSpPr>
        <p:spPr>
          <a:xfrm>
            <a:off x="7314831" y="1774115"/>
            <a:ext cx="3696728" cy="232812"/>
          </a:xfrm>
        </p:spPr>
        <p:txBody>
          <a:bodyPr vert="horz" lIns="0" tIns="45720" rIns="0" bIns="45720" rtlCol="0" anchor="t">
            <a:noAutofit/>
          </a:bodyPr>
          <a:lstStyle/>
          <a:p>
            <a:r>
              <a:rPr lang="en-US" sz="2200">
                <a:solidFill>
                  <a:srgbClr val="002060"/>
                </a:solidFill>
                <a:ea typeface="Noto Sans"/>
                <a:cs typeface="Poppins"/>
              </a:rPr>
              <a:t>Arm's length compliance</a:t>
            </a:r>
            <a:endParaRPr lang="en-US" sz="2200">
              <a:solidFill>
                <a:srgbClr val="002060"/>
              </a:solidFill>
            </a:endParaRPr>
          </a:p>
        </p:txBody>
      </p:sp>
    </p:spTree>
    <p:extLst>
      <p:ext uri="{BB962C8B-B14F-4D97-AF65-F5344CB8AC3E}">
        <p14:creationId xmlns:p14="http://schemas.microsoft.com/office/powerpoint/2010/main" val="116712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86E3-18B7-A0CF-1FE3-B930D6B85B26}"/>
              </a:ext>
            </a:extLst>
          </p:cNvPr>
          <p:cNvSpPr>
            <a:spLocks noGrp="1"/>
          </p:cNvSpPr>
          <p:nvPr>
            <p:ph type="title"/>
          </p:nvPr>
        </p:nvSpPr>
        <p:spPr>
          <a:xfrm>
            <a:off x="838200" y="1132966"/>
            <a:ext cx="6371539" cy="681968"/>
          </a:xfrm>
        </p:spPr>
        <p:txBody>
          <a:bodyPr vert="horz" lIns="91440" tIns="45720" rIns="91440" bIns="45720" rtlCol="0" anchor="t">
            <a:noAutofit/>
          </a:bodyPr>
          <a:lstStyle/>
          <a:p>
            <a:r>
              <a:rPr lang="en-US" sz="4000">
                <a:latin typeface="Poppins SemiBold"/>
                <a:cs typeface="Poppins SemiBold"/>
              </a:rPr>
              <a:t>Challenges</a:t>
            </a:r>
            <a:endParaRPr lang="en-US" sz="4000"/>
          </a:p>
        </p:txBody>
      </p:sp>
      <p:sp>
        <p:nvSpPr>
          <p:cNvPr id="3" name="Slide Number Placeholder 2">
            <a:extLst>
              <a:ext uri="{FF2B5EF4-FFF2-40B4-BE49-F238E27FC236}">
                <a16:creationId xmlns:a16="http://schemas.microsoft.com/office/drawing/2014/main" id="{7F9949CE-A7B4-2E63-A665-5264F361F597}"/>
              </a:ext>
            </a:extLst>
          </p:cNvPr>
          <p:cNvSpPr>
            <a:spLocks noGrp="1"/>
          </p:cNvSpPr>
          <p:nvPr>
            <p:ph type="sldNum" sz="quarter" idx="12"/>
          </p:nvPr>
        </p:nvSpPr>
        <p:spPr/>
        <p:txBody>
          <a:bodyPr/>
          <a:lstStyle/>
          <a:p>
            <a:fld id="{1BD369BD-03DA-734A-B6B8-B4E4640ACCB3}" type="slidenum">
              <a:rPr lang="en-US" smtClean="0"/>
              <a:pPr/>
              <a:t>5</a:t>
            </a:fld>
            <a:endParaRPr lang="en-US"/>
          </a:p>
        </p:txBody>
      </p:sp>
      <p:sp>
        <p:nvSpPr>
          <p:cNvPr id="5" name="Text Placeholder 4">
            <a:extLst>
              <a:ext uri="{FF2B5EF4-FFF2-40B4-BE49-F238E27FC236}">
                <a16:creationId xmlns:a16="http://schemas.microsoft.com/office/drawing/2014/main" id="{008E4D38-04A6-4B51-B966-7AEB841A6261}"/>
              </a:ext>
            </a:extLst>
          </p:cNvPr>
          <p:cNvSpPr>
            <a:spLocks noGrp="1"/>
          </p:cNvSpPr>
          <p:nvPr>
            <p:ph type="body" sz="quarter" idx="20"/>
          </p:nvPr>
        </p:nvSpPr>
        <p:spPr>
          <a:xfrm>
            <a:off x="933450" y="2160301"/>
            <a:ext cx="5614821" cy="3213346"/>
          </a:xfrm>
        </p:spPr>
        <p:txBody>
          <a:bodyPr vert="horz" lIns="91440" tIns="45720" rIns="91440" bIns="45720" rtlCol="0" anchor="t">
            <a:noAutofit/>
          </a:bodyPr>
          <a:lstStyle/>
          <a:p>
            <a:pPr marL="292100" indent="-285750">
              <a:buFont typeface="Arial"/>
              <a:buChar char="•"/>
            </a:pPr>
            <a:r>
              <a:rPr lang="en-US" b="1">
                <a:latin typeface="Poppins"/>
                <a:ea typeface="Noto Sans"/>
                <a:cs typeface="Poppins"/>
              </a:rPr>
              <a:t>Time-consuming</a:t>
            </a:r>
            <a:r>
              <a:rPr lang="en-US">
                <a:latin typeface="Poppins"/>
                <a:ea typeface="Noto Sans"/>
                <a:cs typeface="Poppins"/>
              </a:rPr>
              <a:t> – Matching invoices &amp; vendor bills by hand takes </a:t>
            </a:r>
            <a:r>
              <a:rPr lang="en-US" b="1">
                <a:solidFill>
                  <a:srgbClr val="002060"/>
                </a:solidFill>
                <a:latin typeface="Poppins"/>
                <a:ea typeface="Noto Sans"/>
                <a:cs typeface="Poppins"/>
              </a:rPr>
              <a:t>hours</a:t>
            </a:r>
            <a:endParaRPr lang="en-US">
              <a:solidFill>
                <a:srgbClr val="20202A"/>
              </a:solidFill>
            </a:endParaRPr>
          </a:p>
          <a:p>
            <a:pPr marL="292100" indent="-285750">
              <a:buFont typeface="Arial"/>
              <a:buChar char="•"/>
            </a:pPr>
            <a:r>
              <a:rPr lang="en-US" b="1">
                <a:latin typeface="Poppins"/>
                <a:ea typeface="Noto Sans"/>
                <a:cs typeface="Poppins"/>
              </a:rPr>
              <a:t>Error-prone</a:t>
            </a:r>
            <a:r>
              <a:rPr lang="en-US">
                <a:latin typeface="Poppins"/>
                <a:ea typeface="Noto Sans"/>
                <a:cs typeface="Poppins"/>
              </a:rPr>
              <a:t> – Manual data entry leads to compliance risks</a:t>
            </a:r>
            <a:endParaRPr lang="en-US"/>
          </a:p>
          <a:p>
            <a:pPr marL="292100" indent="-285750">
              <a:buFont typeface="Arial"/>
              <a:buChar char="•"/>
            </a:pPr>
            <a:r>
              <a:rPr lang="en-US" b="1">
                <a:latin typeface="Poppins"/>
                <a:ea typeface="Noto Sans"/>
                <a:cs typeface="Poppins"/>
              </a:rPr>
              <a:t>Inefficient</a:t>
            </a:r>
            <a:r>
              <a:rPr lang="en-US">
                <a:latin typeface="Poppins"/>
                <a:ea typeface="Noto Sans"/>
                <a:cs typeface="Poppins"/>
              </a:rPr>
              <a:t> – High transaction volumes slow down finance teams</a:t>
            </a:r>
            <a:endParaRPr lang="en-US">
              <a:ea typeface="Noto Sans"/>
            </a:endParaRPr>
          </a:p>
          <a:p>
            <a:pPr marL="292100" indent="-285750">
              <a:buFont typeface="Arial"/>
              <a:buChar char="•"/>
            </a:pPr>
            <a:r>
              <a:rPr lang="en-US" b="1">
                <a:latin typeface="Poppins"/>
                <a:ea typeface="Noto Sans"/>
                <a:cs typeface="Poppins"/>
              </a:rPr>
              <a:t>Regulatory burden</a:t>
            </a:r>
            <a:r>
              <a:rPr lang="en-US">
                <a:latin typeface="Poppins"/>
                <a:ea typeface="Noto Sans"/>
                <a:cs typeface="Poppins"/>
              </a:rPr>
              <a:t> – Arm’s-length compliance requires a structured process</a:t>
            </a:r>
            <a:endParaRPr lang="en-US"/>
          </a:p>
          <a:p>
            <a:pPr marL="292100" indent="-285750">
              <a:buFont typeface="Arial"/>
              <a:buChar char="•"/>
            </a:pPr>
            <a:endParaRPr lang="en-US"/>
          </a:p>
          <a:p>
            <a:pPr marL="292100" indent="-285750">
              <a:buFont typeface="Arial"/>
              <a:buChar char="•"/>
            </a:pPr>
            <a:endParaRPr lang="en-US"/>
          </a:p>
        </p:txBody>
      </p:sp>
      <p:pic>
        <p:nvPicPr>
          <p:cNvPr id="7" name="Picture Placeholder 6" descr="A person holding her head in a paper&#10;&#10;Description automatically generated">
            <a:extLst>
              <a:ext uri="{FF2B5EF4-FFF2-40B4-BE49-F238E27FC236}">
                <a16:creationId xmlns:a16="http://schemas.microsoft.com/office/drawing/2014/main" id="{0B33241B-F24B-714C-A63C-30D4DC928968}"/>
              </a:ext>
            </a:extLst>
          </p:cNvPr>
          <p:cNvPicPr>
            <a:picLocks noGrp="1" noChangeAspect="1"/>
          </p:cNvPicPr>
          <p:nvPr>
            <p:ph type="pic" sz="quarter" idx="13"/>
          </p:nvPr>
        </p:nvPicPr>
        <p:blipFill>
          <a:blip r:embed="rId3"/>
          <a:srcRect l="5161" r="5161"/>
          <a:stretch/>
        </p:blipFill>
        <p:spPr>
          <a:xfrm>
            <a:off x="7331355" y="1230313"/>
            <a:ext cx="3599441" cy="4013756"/>
          </a:xfrm>
        </p:spPr>
      </p:pic>
    </p:spTree>
    <p:extLst>
      <p:ext uri="{BB962C8B-B14F-4D97-AF65-F5344CB8AC3E}">
        <p14:creationId xmlns:p14="http://schemas.microsoft.com/office/powerpoint/2010/main" val="89364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AE9028-1090-F612-83A0-B639C8D19641}"/>
              </a:ext>
            </a:extLst>
          </p:cNvPr>
          <p:cNvSpPr/>
          <p:nvPr/>
        </p:nvSpPr>
        <p:spPr>
          <a:xfrm>
            <a:off x="348343" y="6191622"/>
            <a:ext cx="2122714"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45CC5873-C81D-C3B1-4746-FA5756E56413}"/>
              </a:ext>
            </a:extLst>
          </p:cNvPr>
          <p:cNvSpPr/>
          <p:nvPr/>
        </p:nvSpPr>
        <p:spPr>
          <a:xfrm>
            <a:off x="5329365" y="1243328"/>
            <a:ext cx="6307464" cy="3460908"/>
          </a:xfrm>
          <a:prstGeom prst="roundRect">
            <a:avLst>
              <a:gd name="adj" fmla="val 3401"/>
            </a:avLst>
          </a:prstGeom>
          <a:solidFill>
            <a:srgbClr val="42BC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8BFCEC0C-DBE6-5F4B-79BA-0AC14679EC31}"/>
              </a:ext>
            </a:extLst>
          </p:cNvPr>
          <p:cNvSpPr txBox="1">
            <a:spLocks/>
          </p:cNvSpPr>
          <p:nvPr/>
        </p:nvSpPr>
        <p:spPr>
          <a:xfrm>
            <a:off x="838200" y="1086566"/>
            <a:ext cx="4881563" cy="571872"/>
          </a:xfrm>
          <a:prstGeom prst="rect">
            <a:avLst/>
          </a:prstGeom>
        </p:spPr>
        <p:txBody>
          <a:bodyPr vert="horz" lIns="0" tIns="0" rIns="0" bIns="0" rtlCol="0" anchor="t">
            <a:noAutofit/>
          </a:bodyPr>
          <a:lstStyle>
            <a:lvl1pPr marL="6350" indent="0" algn="l" defTabSz="914400" rtl="0" eaLnBrk="1" latinLnBrk="0" hangingPunct="1">
              <a:lnSpc>
                <a:spcPct val="90000"/>
              </a:lnSpc>
              <a:spcBef>
                <a:spcPct val="0"/>
              </a:spcBef>
              <a:buNone/>
              <a:tabLst/>
              <a:defRPr sz="4400" b="1" i="0" kern="1200">
                <a:solidFill>
                  <a:schemeClr val="accent3"/>
                </a:solidFill>
                <a:latin typeface="Poppins SemiBold" pitchFamily="2" charset="77"/>
                <a:ea typeface="+mj-ea"/>
                <a:cs typeface="Poppins SemiBold" pitchFamily="2" charset="77"/>
              </a:defRPr>
            </a:lvl1pPr>
          </a:lstStyle>
          <a:p>
            <a:r>
              <a:rPr lang="en-US" sz="2800">
                <a:solidFill>
                  <a:srgbClr val="0A195F"/>
                </a:solidFill>
                <a:latin typeface="Poppins SemiBold"/>
                <a:cs typeface="Poppins SemiBold"/>
              </a:rPr>
              <a:t>Shared Transactions</a:t>
            </a:r>
            <a:endParaRPr lang="en-US" sz="2800">
              <a:solidFill>
                <a:srgbClr val="0A195F"/>
              </a:solidFill>
            </a:endParaRPr>
          </a:p>
        </p:txBody>
      </p:sp>
      <p:sp>
        <p:nvSpPr>
          <p:cNvPr id="21" name="Text Placeholder 9">
            <a:extLst>
              <a:ext uri="{FF2B5EF4-FFF2-40B4-BE49-F238E27FC236}">
                <a16:creationId xmlns:a16="http://schemas.microsoft.com/office/drawing/2014/main" id="{860E4A90-48C9-E524-B4CF-DA15870423BC}"/>
              </a:ext>
            </a:extLst>
          </p:cNvPr>
          <p:cNvSpPr txBox="1">
            <a:spLocks/>
          </p:cNvSpPr>
          <p:nvPr/>
        </p:nvSpPr>
        <p:spPr>
          <a:xfrm>
            <a:off x="838200" y="1747980"/>
            <a:ext cx="3752658" cy="608441"/>
          </a:xfrm>
          <a:prstGeom prst="rect">
            <a:avLst/>
          </a:prstGeom>
        </p:spPr>
        <p:txBody>
          <a:bodyPr vert="horz" lIns="0" tIns="0" rIns="0" bIns="0" rtlCol="0" anchor="t">
            <a:noAutofit/>
          </a:bodyPr>
          <a:lstStyle>
            <a:lvl1pPr marL="6350" indent="0" algn="l" defTabSz="914400" rtl="0" eaLnBrk="1" latinLnBrk="0" hangingPunct="1">
              <a:lnSpc>
                <a:spcPct val="100000"/>
              </a:lnSpc>
              <a:spcBef>
                <a:spcPts val="1000"/>
              </a:spcBef>
              <a:buClr>
                <a:srgbClr val="000000"/>
              </a:buClr>
              <a:buFont typeface="Arial" panose="020B0604020202020204" pitchFamily="34" charset="0"/>
              <a:buNone/>
              <a:tabLst/>
              <a:defRPr sz="1800" b="0" i="0" kern="1200" spc="0">
                <a:solidFill>
                  <a:schemeClr val="tx1"/>
                </a:solidFill>
                <a:latin typeface="+mn-lt"/>
                <a:ea typeface="Aptos" panose="020B0502040504020204" pitchFamily="34" charset="0"/>
                <a:cs typeface="Poppins" pitchFamily="2" charset="77"/>
              </a:defRPr>
            </a:lvl1pPr>
            <a:lvl2pPr marL="403225" indent="-225425" algn="l" defTabSz="914400" rtl="0" eaLnBrk="1" latinLnBrk="0" hangingPunct="1">
              <a:lnSpc>
                <a:spcPct val="100000"/>
              </a:lnSpc>
              <a:spcBef>
                <a:spcPts val="1000"/>
              </a:spcBef>
              <a:buFont typeface="Arial" panose="020B0604020202020204" pitchFamily="34" charset="0"/>
              <a:buChar char="•"/>
              <a:tabLst/>
              <a:defRPr sz="1800" b="0" i="0" kern="1200" spc="0" baseline="0">
                <a:solidFill>
                  <a:schemeClr val="tx1"/>
                </a:solidFill>
                <a:latin typeface="+mn-lt"/>
                <a:ea typeface="Aptos" panose="020B0502040504020204" pitchFamily="34" charset="0"/>
                <a:cs typeface="Poppins SemiBold" pitchFamily="2" charset="77"/>
              </a:defRPr>
            </a:lvl2pPr>
            <a:lvl3pPr marL="688975" indent="-177800" algn="l" defTabSz="914400" rtl="0" eaLnBrk="1" latinLnBrk="0" hangingPunct="1">
              <a:lnSpc>
                <a:spcPct val="100000"/>
              </a:lnSpc>
              <a:spcBef>
                <a:spcPts val="1000"/>
              </a:spcBef>
              <a:buSzPct val="80000"/>
              <a:buFont typeface="Arial" panose="020B0604020202020204" pitchFamily="34" charset="0"/>
              <a:buChar char="•"/>
              <a:tabLst/>
              <a:defRPr sz="1600" b="0" i="0" kern="1200">
                <a:solidFill>
                  <a:schemeClr val="tx1"/>
                </a:solidFill>
                <a:latin typeface="Aptos" panose="020B0004020202020204" pitchFamily="34" charset="0"/>
                <a:ea typeface="Aptos" panose="020B0004020202020204" pitchFamily="34" charset="0"/>
                <a:cs typeface="Aptos" panose="020B0004020202020204" pitchFamily="34" charset="0"/>
              </a:defRPr>
            </a:lvl3pPr>
            <a:lvl4pPr marL="1030288" indent="-179388" algn="l" defTabSz="914400" rtl="0" eaLnBrk="1" latinLnBrk="0" hangingPunct="1">
              <a:lnSpc>
                <a:spcPct val="100000"/>
              </a:lnSpc>
              <a:spcBef>
                <a:spcPts val="1000"/>
              </a:spcBef>
              <a:buFont typeface="Arial" panose="020B0604020202020204" pitchFamily="34" charset="0"/>
              <a:buChar char="•"/>
              <a:tabLst/>
              <a:defRPr sz="1400" b="0" i="0" kern="1200">
                <a:solidFill>
                  <a:schemeClr val="tx1"/>
                </a:solidFill>
                <a:latin typeface="Aptos" panose="020B0004020202020204" pitchFamily="34" charset="0"/>
                <a:ea typeface="Aptos" panose="020B0502040504020204" pitchFamily="34" charset="0"/>
                <a:cs typeface="Aptos" panose="020B0502040504020204" pitchFamily="34" charset="0"/>
              </a:defRPr>
            </a:lvl4pPr>
            <a:lvl5pPr marL="1320800" indent="-171450" algn="l" defTabSz="914400" rtl="0" eaLnBrk="1" latinLnBrk="0" hangingPunct="1">
              <a:lnSpc>
                <a:spcPct val="100000"/>
              </a:lnSpc>
              <a:spcBef>
                <a:spcPts val="1000"/>
              </a:spcBef>
              <a:buClr>
                <a:srgbClr val="000000"/>
              </a:buClr>
              <a:buFont typeface="Arial" panose="020B0604020202020204" pitchFamily="34" charset="0"/>
              <a:buChar char="•"/>
              <a:tabLst/>
              <a:defRPr sz="1000" b="0" i="0" kern="1200">
                <a:solidFill>
                  <a:schemeClr val="tx1"/>
                </a:solidFill>
                <a:latin typeface="Aptos" panose="020B0004020202020204" pitchFamily="34" charset="0"/>
                <a:ea typeface="Aptos" panose="020B0502040504020204" pitchFamily="34" charset="0"/>
                <a:cs typeface="Apto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ea typeface="+mn-lt"/>
                <a:cs typeface="+mn-lt"/>
              </a:rPr>
              <a:t>Split, allocate, and automate transaction entries in NetSuite.</a:t>
            </a:r>
            <a:endParaRPr lang="en-US">
              <a:ea typeface="+mn-lt"/>
              <a:cs typeface="+mn-lt"/>
            </a:endParaRPr>
          </a:p>
        </p:txBody>
      </p:sp>
      <p:sp>
        <p:nvSpPr>
          <p:cNvPr id="22" name="Rectangle: Rounded Corners 4">
            <a:extLst>
              <a:ext uri="{FF2B5EF4-FFF2-40B4-BE49-F238E27FC236}">
                <a16:creationId xmlns:a16="http://schemas.microsoft.com/office/drawing/2014/main" id="{E70C7119-AEDE-5F0B-2E50-021876DE7FB1}"/>
              </a:ext>
            </a:extLst>
          </p:cNvPr>
          <p:cNvSpPr/>
          <p:nvPr/>
        </p:nvSpPr>
        <p:spPr>
          <a:xfrm>
            <a:off x="5172602" y="4961663"/>
            <a:ext cx="1671439" cy="261722"/>
          </a:xfrm>
          <a:prstGeom prst="roundRect">
            <a:avLst>
              <a:gd name="adj" fmla="val 8216"/>
            </a:avLst>
          </a:prstGeom>
          <a:solidFill>
            <a:srgbClr val="D9F3FA"/>
          </a:solidFill>
          <a:ln w="12700">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73152" rIns="91440" bIns="45720" rtlCol="0" anchor="ctr"/>
          <a:lstStyle/>
          <a:p>
            <a:pPr algn="ctr"/>
            <a:r>
              <a:rPr lang="en-US" sz="700" b="1" spc="100">
                <a:solidFill>
                  <a:srgbClr val="0F7BBA"/>
                </a:solidFill>
                <a:latin typeface="Poppins SemiBold"/>
                <a:cs typeface="Poppins SemiBold"/>
              </a:rPr>
              <a:t>AUTOMATED ALLOCATIONS</a:t>
            </a:r>
            <a:endParaRPr lang="en-US">
              <a:solidFill>
                <a:srgbClr val="0F7BBA"/>
              </a:solidFill>
            </a:endParaRPr>
          </a:p>
        </p:txBody>
      </p:sp>
      <p:sp>
        <p:nvSpPr>
          <p:cNvPr id="23" name="Rectangle: Rounded Corners 4">
            <a:extLst>
              <a:ext uri="{FF2B5EF4-FFF2-40B4-BE49-F238E27FC236}">
                <a16:creationId xmlns:a16="http://schemas.microsoft.com/office/drawing/2014/main" id="{08F536BC-BFFA-509D-273A-B3597B76F7EF}"/>
              </a:ext>
            </a:extLst>
          </p:cNvPr>
          <p:cNvSpPr/>
          <p:nvPr/>
        </p:nvSpPr>
        <p:spPr>
          <a:xfrm>
            <a:off x="6922816" y="4957829"/>
            <a:ext cx="1256584" cy="263296"/>
          </a:xfrm>
          <a:prstGeom prst="roundRect">
            <a:avLst>
              <a:gd name="adj" fmla="val 8216"/>
            </a:avLst>
          </a:prstGeom>
          <a:solidFill>
            <a:schemeClr val="accent2">
              <a:lumMod val="20000"/>
              <a:lumOff val="80000"/>
            </a:schemeClr>
          </a:solidFill>
          <a:ln w="12700">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73152" rIns="91440" bIns="45720" rtlCol="0" anchor="ctr"/>
          <a:lstStyle/>
          <a:p>
            <a:pPr algn="ctr"/>
            <a:r>
              <a:rPr lang="en-US" sz="700" b="1" spc="100">
                <a:solidFill>
                  <a:schemeClr val="accent4"/>
                </a:solidFill>
                <a:latin typeface="Poppins SemiBold"/>
                <a:cs typeface="Poppins SemiBold"/>
              </a:rPr>
              <a:t>BUILT IN NETSUITE</a:t>
            </a:r>
            <a:endParaRPr lang="en-US"/>
          </a:p>
        </p:txBody>
      </p:sp>
      <p:sp>
        <p:nvSpPr>
          <p:cNvPr id="24" name="Rectangle: Rounded Corners 4">
            <a:extLst>
              <a:ext uri="{FF2B5EF4-FFF2-40B4-BE49-F238E27FC236}">
                <a16:creationId xmlns:a16="http://schemas.microsoft.com/office/drawing/2014/main" id="{67B67904-72E1-C3A7-DB04-DE8AA8477E39}"/>
              </a:ext>
            </a:extLst>
          </p:cNvPr>
          <p:cNvSpPr/>
          <p:nvPr/>
        </p:nvSpPr>
        <p:spPr>
          <a:xfrm>
            <a:off x="8252629" y="4957470"/>
            <a:ext cx="2621225" cy="261582"/>
          </a:xfrm>
          <a:prstGeom prst="roundRect">
            <a:avLst>
              <a:gd name="adj" fmla="val 8216"/>
            </a:avLst>
          </a:prstGeom>
          <a:solidFill>
            <a:schemeClr val="accent2">
              <a:lumMod val="20000"/>
              <a:lumOff val="80000"/>
            </a:schemeClr>
          </a:solidFill>
          <a:ln w="12700">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73152" rIns="91440" bIns="45720" rtlCol="0" anchor="ctr"/>
          <a:lstStyle/>
          <a:p>
            <a:pPr marL="9525" algn="ctr"/>
            <a:r>
              <a:rPr lang="en-US" sz="700" b="1" spc="100">
                <a:solidFill>
                  <a:schemeClr val="accent4"/>
                </a:solidFill>
                <a:latin typeface="Poppins SemiBold"/>
                <a:cs typeface="Poppins SemiBold"/>
              </a:rPr>
              <a:t>INTERCOMPANY VENDOR BILL AUTOMATION</a:t>
            </a:r>
          </a:p>
        </p:txBody>
      </p:sp>
      <p:pic>
        <p:nvPicPr>
          <p:cNvPr id="26" name="Picture 25" descr="A screenshot of a computer screen&#10;&#10;Description automatically generated">
            <a:extLst>
              <a:ext uri="{FF2B5EF4-FFF2-40B4-BE49-F238E27FC236}">
                <a16:creationId xmlns:a16="http://schemas.microsoft.com/office/drawing/2014/main" id="{AE785E92-05B4-C527-E280-B81191486E89}"/>
              </a:ext>
            </a:extLst>
          </p:cNvPr>
          <p:cNvPicPr>
            <a:picLocks noChangeAspect="1"/>
          </p:cNvPicPr>
          <p:nvPr/>
        </p:nvPicPr>
        <p:blipFill rotWithShape="1">
          <a:blip r:embed="rId3"/>
          <a:srcRect l="-57" t="254" r="18729" b="-127"/>
          <a:stretch/>
        </p:blipFill>
        <p:spPr>
          <a:xfrm>
            <a:off x="5172602" y="1086566"/>
            <a:ext cx="6310431" cy="3455451"/>
          </a:xfrm>
          <a:prstGeom prst="roundRect">
            <a:avLst>
              <a:gd name="adj" fmla="val 2730"/>
            </a:avLst>
          </a:prstGeom>
          <a:effectLst>
            <a:glow rad="254000">
              <a:srgbClr val="1F1F28">
                <a:alpha val="5000"/>
              </a:srgbClr>
            </a:glow>
          </a:effectLst>
        </p:spPr>
      </p:pic>
      <p:sp>
        <p:nvSpPr>
          <p:cNvPr id="27" name="Rectangle: Rounded Corners 4">
            <a:extLst>
              <a:ext uri="{FF2B5EF4-FFF2-40B4-BE49-F238E27FC236}">
                <a16:creationId xmlns:a16="http://schemas.microsoft.com/office/drawing/2014/main" id="{4AEC2909-FF10-1595-151E-24EF95DF35B8}"/>
              </a:ext>
            </a:extLst>
          </p:cNvPr>
          <p:cNvSpPr/>
          <p:nvPr/>
        </p:nvSpPr>
        <p:spPr>
          <a:xfrm>
            <a:off x="838198" y="700878"/>
            <a:ext cx="869927" cy="211025"/>
          </a:xfrm>
          <a:prstGeom prst="roundRect">
            <a:avLst>
              <a:gd name="adj" fmla="val 8216"/>
            </a:avLst>
          </a:prstGeom>
          <a:solidFill>
            <a:schemeClr val="accent2">
              <a:lumMod val="20000"/>
              <a:lumOff val="80000"/>
            </a:schemeClr>
          </a:solidFill>
          <a:ln w="12700">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73152" rIns="91440" rtlCol="0" anchor="ctr"/>
          <a:lstStyle/>
          <a:p>
            <a:pPr algn="ctr"/>
            <a:r>
              <a:rPr lang="en-US" sz="900" b="1" spc="100">
                <a:solidFill>
                  <a:schemeClr val="accent4"/>
                </a:solidFill>
                <a:latin typeface="Poppins SemiBold" pitchFamily="2" charset="77"/>
                <a:cs typeface="Poppins SemiBold" pitchFamily="2" charset="77"/>
              </a:rPr>
              <a:t>NETSUITE</a:t>
            </a:r>
          </a:p>
        </p:txBody>
      </p:sp>
      <p:sp>
        <p:nvSpPr>
          <p:cNvPr id="28" name="Rectangle 27">
            <a:extLst>
              <a:ext uri="{FF2B5EF4-FFF2-40B4-BE49-F238E27FC236}">
                <a16:creationId xmlns:a16="http://schemas.microsoft.com/office/drawing/2014/main" id="{E82477CD-A4B0-B8BA-4FDB-DD76E0AAF653}"/>
              </a:ext>
            </a:extLst>
          </p:cNvPr>
          <p:cNvSpPr/>
          <p:nvPr/>
        </p:nvSpPr>
        <p:spPr>
          <a:xfrm>
            <a:off x="0" y="5576803"/>
            <a:ext cx="12192000" cy="1153682"/>
          </a:xfrm>
          <a:prstGeom prst="rect">
            <a:avLst/>
          </a:prstGeom>
          <a:solidFill>
            <a:schemeClr val="bg2">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FADAD1C6-1BF8-31CD-90A7-FE0F9F5FE02F}"/>
              </a:ext>
            </a:extLst>
          </p:cNvPr>
          <p:cNvSpPr txBox="1">
            <a:spLocks/>
          </p:cNvSpPr>
          <p:nvPr/>
        </p:nvSpPr>
        <p:spPr>
          <a:xfrm>
            <a:off x="838200" y="5943720"/>
            <a:ext cx="6712598" cy="437467"/>
          </a:xfrm>
          <a:prstGeom prst="rect">
            <a:avLst/>
          </a:prstGeom>
        </p:spPr>
        <p:txBody>
          <a:bodyPr vert="horz" lIns="0" tIns="0" rIns="0" bIns="0" rtlCol="0" anchor="t">
            <a:noAutofit/>
          </a:bodyPr>
          <a:lstStyle>
            <a:lvl1pPr marL="6350" indent="0" algn="l" defTabSz="914400" rtl="0" eaLnBrk="1" latinLnBrk="0" hangingPunct="1">
              <a:lnSpc>
                <a:spcPct val="90000"/>
              </a:lnSpc>
              <a:spcBef>
                <a:spcPct val="0"/>
              </a:spcBef>
              <a:buNone/>
              <a:tabLst/>
              <a:defRPr sz="4400" b="1" i="0" kern="1200">
                <a:solidFill>
                  <a:schemeClr val="accent3"/>
                </a:solidFill>
                <a:latin typeface="Poppins SemiBold" pitchFamily="2" charset="77"/>
                <a:ea typeface="+mj-ea"/>
                <a:cs typeface="Poppins SemiBold" pitchFamily="2" charset="77"/>
              </a:defRPr>
            </a:lvl1pPr>
          </a:lstStyle>
          <a:p>
            <a:pPr>
              <a:lnSpc>
                <a:spcPct val="120000"/>
              </a:lnSpc>
            </a:pPr>
            <a:r>
              <a:rPr lang="en-US" sz="1400">
                <a:solidFill>
                  <a:schemeClr val="accent1"/>
                </a:solidFill>
                <a:latin typeface="Poppins SemiBold"/>
                <a:cs typeface="Poppins SemiBold"/>
              </a:rPr>
              <a:t>Accelerate </a:t>
            </a:r>
            <a:r>
              <a:rPr lang="en-US" sz="1400">
                <a:solidFill>
                  <a:srgbClr val="F26C30"/>
                </a:solidFill>
                <a:latin typeface="Poppins SemiBold"/>
                <a:cs typeface="Poppins SemiBold"/>
              </a:rPr>
              <a:t>close </a:t>
            </a:r>
            <a:r>
              <a:rPr lang="en-US" sz="1400">
                <a:solidFill>
                  <a:schemeClr val="accent1"/>
                </a:solidFill>
                <a:latin typeface="Poppins SemiBold"/>
                <a:cs typeface="Poppins SemiBold"/>
              </a:rPr>
              <a:t>times</a:t>
            </a:r>
            <a:r>
              <a:rPr lang="en-US" sz="1400">
                <a:latin typeface="Poppins SemiBold"/>
                <a:cs typeface="Poppins SemiBold"/>
              </a:rPr>
              <a:t> by automating intercompany and multi-segment allocations directly in NetSuite — no more manual adjustments.</a:t>
            </a:r>
            <a:endParaRPr lang="en-US" sz="1400">
              <a:solidFill>
                <a:schemeClr val="accent1"/>
              </a:solidFill>
              <a:latin typeface="Poppins SemiBold"/>
              <a:cs typeface="Poppins SemiBold"/>
            </a:endParaRPr>
          </a:p>
        </p:txBody>
      </p:sp>
      <p:sp>
        <p:nvSpPr>
          <p:cNvPr id="30" name="Rounded Rectangle 29">
            <a:hlinkClick r:id="rId4"/>
            <a:extLst>
              <a:ext uri="{FF2B5EF4-FFF2-40B4-BE49-F238E27FC236}">
                <a16:creationId xmlns:a16="http://schemas.microsoft.com/office/drawing/2014/main" id="{020D8D25-7B7E-6D1E-944B-C218EF9AA315}"/>
              </a:ext>
            </a:extLst>
          </p:cNvPr>
          <p:cNvSpPr/>
          <p:nvPr/>
        </p:nvSpPr>
        <p:spPr>
          <a:xfrm>
            <a:off x="8862336" y="5952856"/>
            <a:ext cx="2774493" cy="410995"/>
          </a:xfrm>
          <a:prstGeom prst="roundRect">
            <a:avLst>
              <a:gd name="adj" fmla="val 224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ctr"/>
          <a:lstStyle/>
          <a:p>
            <a:pPr algn="ctr">
              <a:lnSpc>
                <a:spcPts val="1600"/>
              </a:lnSpc>
              <a:spcBef>
                <a:spcPts val="1200"/>
              </a:spcBef>
            </a:pPr>
            <a:r>
              <a:rPr lang="en-US" sz="1000" b="1">
                <a:solidFill>
                  <a:schemeClr val="accent3"/>
                </a:solidFill>
                <a:latin typeface="Noto Sans"/>
                <a:ea typeface="Noto Sans"/>
                <a:cs typeface="Noto Sans"/>
                <a:hlinkClick r:id="rId5">
                  <a:extLst>
                    <a:ext uri="{A12FA001-AC4F-418D-AE19-62706E023703}">
                      <ahyp:hlinkClr xmlns:ahyp="http://schemas.microsoft.com/office/drawing/2018/hyperlinkcolor" val="tx"/>
                    </a:ext>
                  </a:extLst>
                </a:hlinkClick>
              </a:rPr>
              <a:t>Take a Tour of Shared Transactions →</a:t>
            </a:r>
            <a:endParaRPr lang="en-US">
              <a:solidFill>
                <a:schemeClr val="accent3"/>
              </a:solidFill>
              <a:hlinkClick r:id="rId5">
                <a:extLst>
                  <a:ext uri="{A12FA001-AC4F-418D-AE19-62706E023703}">
                    <ahyp:hlinkClr xmlns:ahyp="http://schemas.microsoft.com/office/drawing/2018/hyperlinkcolor" val="tx"/>
                  </a:ext>
                </a:extLst>
              </a:hlinkClick>
            </a:endParaRPr>
          </a:p>
        </p:txBody>
      </p:sp>
      <p:sp>
        <p:nvSpPr>
          <p:cNvPr id="32" name="Text Placeholder 9">
            <a:extLst>
              <a:ext uri="{FF2B5EF4-FFF2-40B4-BE49-F238E27FC236}">
                <a16:creationId xmlns:a16="http://schemas.microsoft.com/office/drawing/2014/main" id="{6FD3CB85-D8EB-074C-9423-3889290F4FE5}"/>
              </a:ext>
            </a:extLst>
          </p:cNvPr>
          <p:cNvSpPr txBox="1">
            <a:spLocks/>
          </p:cNvSpPr>
          <p:nvPr/>
        </p:nvSpPr>
        <p:spPr>
          <a:xfrm>
            <a:off x="838200" y="2687766"/>
            <a:ext cx="4058778" cy="2410656"/>
          </a:xfrm>
          <a:prstGeom prst="rect">
            <a:avLst/>
          </a:prstGeom>
        </p:spPr>
        <p:txBody>
          <a:bodyPr vert="horz" lIns="0" tIns="0" rIns="0" bIns="0" rtlCol="0" anchor="t">
            <a:noAutofit/>
          </a:bodyPr>
          <a:lstStyle>
            <a:lvl1pPr marL="6350" indent="0" algn="l" defTabSz="914400" rtl="0" eaLnBrk="1" latinLnBrk="0" hangingPunct="1">
              <a:lnSpc>
                <a:spcPct val="100000"/>
              </a:lnSpc>
              <a:spcBef>
                <a:spcPts val="1000"/>
              </a:spcBef>
              <a:buClr>
                <a:srgbClr val="000000"/>
              </a:buClr>
              <a:buFont typeface="Arial" panose="020B0604020202020204" pitchFamily="34" charset="0"/>
              <a:buNone/>
              <a:tabLst/>
              <a:defRPr sz="1800" b="0" i="0" kern="1200" spc="0">
                <a:solidFill>
                  <a:schemeClr val="tx1"/>
                </a:solidFill>
                <a:latin typeface="+mn-lt"/>
                <a:ea typeface="Aptos" panose="020B0502040504020204" pitchFamily="34" charset="0"/>
                <a:cs typeface="Poppins" pitchFamily="2" charset="77"/>
              </a:defRPr>
            </a:lvl1pPr>
            <a:lvl2pPr marL="403225" indent="-225425" algn="l" defTabSz="914400" rtl="0" eaLnBrk="1" latinLnBrk="0" hangingPunct="1">
              <a:lnSpc>
                <a:spcPct val="100000"/>
              </a:lnSpc>
              <a:spcBef>
                <a:spcPts val="1000"/>
              </a:spcBef>
              <a:buFont typeface="Arial" panose="020B0604020202020204" pitchFamily="34" charset="0"/>
              <a:buChar char="•"/>
              <a:tabLst/>
              <a:defRPr sz="1800" b="0" i="0" kern="1200" spc="0" baseline="0">
                <a:solidFill>
                  <a:schemeClr val="tx1"/>
                </a:solidFill>
                <a:latin typeface="+mn-lt"/>
                <a:ea typeface="Aptos" panose="020B0502040504020204" pitchFamily="34" charset="0"/>
                <a:cs typeface="Poppins SemiBold" pitchFamily="2" charset="77"/>
              </a:defRPr>
            </a:lvl2pPr>
            <a:lvl3pPr marL="688975" indent="-177800" algn="l" defTabSz="914400" rtl="0" eaLnBrk="1" latinLnBrk="0" hangingPunct="1">
              <a:lnSpc>
                <a:spcPct val="100000"/>
              </a:lnSpc>
              <a:spcBef>
                <a:spcPts val="1000"/>
              </a:spcBef>
              <a:buSzPct val="80000"/>
              <a:buFont typeface="Arial" panose="020B0604020202020204" pitchFamily="34" charset="0"/>
              <a:buChar char="•"/>
              <a:tabLst/>
              <a:defRPr sz="1600" b="0" i="0" kern="1200">
                <a:solidFill>
                  <a:schemeClr val="tx1"/>
                </a:solidFill>
                <a:latin typeface="Aptos" panose="020B0004020202020204" pitchFamily="34" charset="0"/>
                <a:ea typeface="Aptos" panose="020B0004020202020204" pitchFamily="34" charset="0"/>
                <a:cs typeface="Aptos" panose="020B0004020202020204" pitchFamily="34" charset="0"/>
              </a:defRPr>
            </a:lvl3pPr>
            <a:lvl4pPr marL="1030288" indent="-179388" algn="l" defTabSz="914400" rtl="0" eaLnBrk="1" latinLnBrk="0" hangingPunct="1">
              <a:lnSpc>
                <a:spcPct val="100000"/>
              </a:lnSpc>
              <a:spcBef>
                <a:spcPts val="1000"/>
              </a:spcBef>
              <a:buFont typeface="Arial" panose="020B0604020202020204" pitchFamily="34" charset="0"/>
              <a:buChar char="•"/>
              <a:tabLst/>
              <a:defRPr sz="1400" b="0" i="0" kern="1200">
                <a:solidFill>
                  <a:schemeClr val="tx1"/>
                </a:solidFill>
                <a:latin typeface="Aptos" panose="020B0004020202020204" pitchFamily="34" charset="0"/>
                <a:ea typeface="Aptos" panose="020B0502040504020204" pitchFamily="34" charset="0"/>
                <a:cs typeface="Aptos" panose="020B0502040504020204" pitchFamily="34" charset="0"/>
              </a:defRPr>
            </a:lvl4pPr>
            <a:lvl5pPr marL="1320800" indent="-171450" algn="l" defTabSz="914400" rtl="0" eaLnBrk="1" latinLnBrk="0" hangingPunct="1">
              <a:lnSpc>
                <a:spcPct val="100000"/>
              </a:lnSpc>
              <a:spcBef>
                <a:spcPts val="1000"/>
              </a:spcBef>
              <a:buClr>
                <a:srgbClr val="000000"/>
              </a:buClr>
              <a:buFont typeface="Arial" panose="020B0604020202020204" pitchFamily="34" charset="0"/>
              <a:buChar char="•"/>
              <a:tabLst/>
              <a:defRPr sz="1000" b="0" i="0" kern="1200">
                <a:solidFill>
                  <a:schemeClr val="tx1"/>
                </a:solidFill>
                <a:latin typeface="Aptos" panose="020B0004020202020204" pitchFamily="34" charset="0"/>
                <a:ea typeface="Aptos" panose="020B0502040504020204" pitchFamily="34" charset="0"/>
                <a:cs typeface="Apto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buClrTx/>
              <a:buFontTx/>
              <a:defRPr/>
            </a:pPr>
            <a:r>
              <a:rPr lang="en-US" sz="1200" b="1">
                <a:cs typeface="Poppins"/>
              </a:rPr>
              <a:t>Challenges</a:t>
            </a:r>
            <a:r>
              <a:rPr lang="en-US" sz="1200">
                <a:cs typeface="Poppins"/>
              </a:rPr>
              <a:t>: </a:t>
            </a:r>
            <a:r>
              <a:rPr lang="en-US" sz="1200">
                <a:ea typeface="+mn-lt"/>
                <a:cs typeface="+mn-lt"/>
              </a:rPr>
              <a:t>Manually splitting transactions across subsidiaries or segments in NetSuite is slow and error-prone, leading to delays and reporting headaches.</a:t>
            </a:r>
            <a:endParaRPr lang="en-US">
              <a:ea typeface="+mn-lt"/>
              <a:cs typeface="+mn-lt"/>
            </a:endParaRPr>
          </a:p>
          <a:p>
            <a:pPr marL="0">
              <a:spcBef>
                <a:spcPts val="0"/>
              </a:spcBef>
              <a:buClrTx/>
              <a:buFontTx/>
              <a:defRPr/>
            </a:pPr>
            <a:br>
              <a:rPr lang="en-US" sz="1200"/>
            </a:br>
            <a:r>
              <a:rPr lang="en-US" sz="1200" b="1">
                <a:cs typeface="Poppins"/>
              </a:rPr>
              <a:t>How Shared Transactions helps: </a:t>
            </a:r>
            <a:endParaRPr lang="en-US"/>
          </a:p>
          <a:p>
            <a:pPr marL="346075" lvl="1" indent="-168275">
              <a:spcBef>
                <a:spcPts val="400"/>
              </a:spcBef>
              <a:defRPr/>
            </a:pPr>
            <a:r>
              <a:rPr lang="en-US" sz="1200" b="1">
                <a:ea typeface="+mn-lt"/>
                <a:cs typeface="+mn-lt"/>
              </a:rPr>
              <a:t>Save time on manual work</a:t>
            </a:r>
            <a:r>
              <a:rPr lang="en-US" sz="1200">
                <a:ea typeface="+mn-lt"/>
                <a:cs typeface="+mn-lt"/>
              </a:rPr>
              <a:t> by automating transaction allocations across subsidiaries and segments, freeing up your finance team for higher-value tasks.</a:t>
            </a:r>
            <a:endParaRPr lang="en-US" sz="1200" b="1">
              <a:ea typeface="+mn-lt"/>
              <a:cs typeface="+mn-lt"/>
            </a:endParaRPr>
          </a:p>
          <a:p>
            <a:pPr marL="346075" lvl="1" indent="-168275">
              <a:spcBef>
                <a:spcPts val="400"/>
              </a:spcBef>
              <a:defRPr/>
            </a:pPr>
            <a:r>
              <a:rPr lang="en-US" sz="1200" b="1">
                <a:ea typeface="+mn-lt"/>
                <a:cs typeface="+mn-lt"/>
              </a:rPr>
              <a:t>Increase accuracy and reduce errors</a:t>
            </a:r>
            <a:r>
              <a:rPr lang="en-US" sz="1200">
                <a:ea typeface="+mn-lt"/>
                <a:cs typeface="+mn-lt"/>
              </a:rPr>
              <a:t> with automated rules that ensure precise allocations every time.</a:t>
            </a:r>
            <a:endParaRPr lang="en-US">
              <a:ea typeface="+mn-lt"/>
              <a:cs typeface="+mn-lt"/>
            </a:endParaRPr>
          </a:p>
          <a:p>
            <a:pPr marL="346075" lvl="1" indent="-168275">
              <a:spcBef>
                <a:spcPts val="400"/>
              </a:spcBef>
              <a:defRPr/>
            </a:pPr>
            <a:r>
              <a:rPr lang="en-US" sz="1200" b="1">
                <a:ea typeface="+mn-lt"/>
                <a:cs typeface="+mn-lt"/>
              </a:rPr>
              <a:t>Achieve a faster close</a:t>
            </a:r>
            <a:r>
              <a:rPr lang="en-US" sz="1200">
                <a:ea typeface="+mn-lt"/>
                <a:cs typeface="+mn-lt"/>
              </a:rPr>
              <a:t> by eliminating manual adjustments.</a:t>
            </a:r>
            <a:endParaRPr lang="en-US">
              <a:ea typeface="+mn-lt"/>
              <a:cs typeface="+mn-lt"/>
            </a:endParaRPr>
          </a:p>
        </p:txBody>
      </p:sp>
    </p:spTree>
    <p:extLst>
      <p:ext uri="{BB962C8B-B14F-4D97-AF65-F5344CB8AC3E}">
        <p14:creationId xmlns:p14="http://schemas.microsoft.com/office/powerpoint/2010/main" val="322116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AE9028-1090-F612-83A0-B639C8D19641}"/>
              </a:ext>
            </a:extLst>
          </p:cNvPr>
          <p:cNvSpPr/>
          <p:nvPr/>
        </p:nvSpPr>
        <p:spPr>
          <a:xfrm>
            <a:off x="348343" y="6191622"/>
            <a:ext cx="2122714"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45CC5873-C81D-C3B1-4746-FA5756E56413}"/>
              </a:ext>
            </a:extLst>
          </p:cNvPr>
          <p:cNvSpPr/>
          <p:nvPr/>
        </p:nvSpPr>
        <p:spPr>
          <a:xfrm>
            <a:off x="5700067" y="1408084"/>
            <a:ext cx="5936762" cy="3296152"/>
          </a:xfrm>
          <a:prstGeom prst="roundRect">
            <a:avLst>
              <a:gd name="adj" fmla="val 3401"/>
            </a:avLst>
          </a:prstGeom>
          <a:solidFill>
            <a:srgbClr val="42BC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8BFCEC0C-DBE6-5F4B-79BA-0AC14679EC31}"/>
              </a:ext>
            </a:extLst>
          </p:cNvPr>
          <p:cNvSpPr txBox="1">
            <a:spLocks/>
          </p:cNvSpPr>
          <p:nvPr/>
        </p:nvSpPr>
        <p:spPr>
          <a:xfrm>
            <a:off x="838200" y="1086566"/>
            <a:ext cx="4881563" cy="571872"/>
          </a:xfrm>
          <a:prstGeom prst="rect">
            <a:avLst/>
          </a:prstGeom>
        </p:spPr>
        <p:txBody>
          <a:bodyPr vert="horz" lIns="0" tIns="0" rIns="0" bIns="0" rtlCol="0" anchor="t">
            <a:noAutofit/>
          </a:bodyPr>
          <a:lstStyle>
            <a:lvl1pPr marL="6350" indent="0" algn="l" defTabSz="914400" rtl="0" eaLnBrk="1" latinLnBrk="0" hangingPunct="1">
              <a:lnSpc>
                <a:spcPct val="90000"/>
              </a:lnSpc>
              <a:spcBef>
                <a:spcPct val="0"/>
              </a:spcBef>
              <a:buNone/>
              <a:tabLst/>
              <a:defRPr sz="4400" b="1" i="0" kern="1200">
                <a:solidFill>
                  <a:schemeClr val="accent3"/>
                </a:solidFill>
                <a:latin typeface="Poppins SemiBold" pitchFamily="2" charset="77"/>
                <a:ea typeface="+mj-ea"/>
                <a:cs typeface="Poppins SemiBold" pitchFamily="2" charset="77"/>
              </a:defRPr>
            </a:lvl1pPr>
          </a:lstStyle>
          <a:p>
            <a:r>
              <a:rPr lang="en-US" sz="2800">
                <a:solidFill>
                  <a:srgbClr val="0A195F"/>
                </a:solidFill>
                <a:latin typeface="Poppins SemiBold"/>
                <a:cs typeface="Poppins SemiBold"/>
              </a:rPr>
              <a:t>Shared Transactions</a:t>
            </a:r>
            <a:endParaRPr lang="en-US" sz="2800">
              <a:solidFill>
                <a:srgbClr val="0A195F"/>
              </a:solidFill>
            </a:endParaRPr>
          </a:p>
        </p:txBody>
      </p:sp>
      <p:sp>
        <p:nvSpPr>
          <p:cNvPr id="21" name="Text Placeholder 9">
            <a:extLst>
              <a:ext uri="{FF2B5EF4-FFF2-40B4-BE49-F238E27FC236}">
                <a16:creationId xmlns:a16="http://schemas.microsoft.com/office/drawing/2014/main" id="{860E4A90-48C9-E524-B4CF-DA15870423BC}"/>
              </a:ext>
            </a:extLst>
          </p:cNvPr>
          <p:cNvSpPr txBox="1">
            <a:spLocks/>
          </p:cNvSpPr>
          <p:nvPr/>
        </p:nvSpPr>
        <p:spPr>
          <a:xfrm>
            <a:off x="838200" y="1734251"/>
            <a:ext cx="4150820" cy="622170"/>
          </a:xfrm>
          <a:prstGeom prst="rect">
            <a:avLst/>
          </a:prstGeom>
        </p:spPr>
        <p:txBody>
          <a:bodyPr vert="horz" lIns="0" tIns="0" rIns="0" bIns="0" rtlCol="0" anchor="t">
            <a:noAutofit/>
          </a:bodyPr>
          <a:lstStyle>
            <a:lvl1pPr marL="6350" indent="0" algn="l" defTabSz="914400" rtl="0" eaLnBrk="1" latinLnBrk="0" hangingPunct="1">
              <a:lnSpc>
                <a:spcPct val="100000"/>
              </a:lnSpc>
              <a:spcBef>
                <a:spcPts val="1000"/>
              </a:spcBef>
              <a:buClr>
                <a:srgbClr val="000000"/>
              </a:buClr>
              <a:buFont typeface="Arial" panose="020B0604020202020204" pitchFamily="34" charset="0"/>
              <a:buNone/>
              <a:tabLst/>
              <a:defRPr sz="1800" b="0" i="0" kern="1200" spc="0">
                <a:solidFill>
                  <a:schemeClr val="tx1"/>
                </a:solidFill>
                <a:latin typeface="+mn-lt"/>
                <a:ea typeface="Aptos" panose="020B0502040504020204" pitchFamily="34" charset="0"/>
                <a:cs typeface="Poppins" pitchFamily="2" charset="77"/>
              </a:defRPr>
            </a:lvl1pPr>
            <a:lvl2pPr marL="403225" indent="-225425" algn="l" defTabSz="914400" rtl="0" eaLnBrk="1" latinLnBrk="0" hangingPunct="1">
              <a:lnSpc>
                <a:spcPct val="100000"/>
              </a:lnSpc>
              <a:spcBef>
                <a:spcPts val="1000"/>
              </a:spcBef>
              <a:buFont typeface="Arial" panose="020B0604020202020204" pitchFamily="34" charset="0"/>
              <a:buChar char="•"/>
              <a:tabLst/>
              <a:defRPr sz="1800" b="0" i="0" kern="1200" spc="0" baseline="0">
                <a:solidFill>
                  <a:schemeClr val="tx1"/>
                </a:solidFill>
                <a:latin typeface="+mn-lt"/>
                <a:ea typeface="Aptos" panose="020B0502040504020204" pitchFamily="34" charset="0"/>
                <a:cs typeface="Poppins SemiBold" pitchFamily="2" charset="77"/>
              </a:defRPr>
            </a:lvl2pPr>
            <a:lvl3pPr marL="688975" indent="-177800" algn="l" defTabSz="914400" rtl="0" eaLnBrk="1" latinLnBrk="0" hangingPunct="1">
              <a:lnSpc>
                <a:spcPct val="100000"/>
              </a:lnSpc>
              <a:spcBef>
                <a:spcPts val="1000"/>
              </a:spcBef>
              <a:buSzPct val="80000"/>
              <a:buFont typeface="Arial" panose="020B0604020202020204" pitchFamily="34" charset="0"/>
              <a:buChar char="•"/>
              <a:tabLst/>
              <a:defRPr sz="1600" b="0" i="0" kern="1200">
                <a:solidFill>
                  <a:schemeClr val="tx1"/>
                </a:solidFill>
                <a:latin typeface="Aptos" panose="020B0004020202020204" pitchFamily="34" charset="0"/>
                <a:ea typeface="Aptos" panose="020B0004020202020204" pitchFamily="34" charset="0"/>
                <a:cs typeface="Aptos" panose="020B0004020202020204" pitchFamily="34" charset="0"/>
              </a:defRPr>
            </a:lvl3pPr>
            <a:lvl4pPr marL="1030288" indent="-179388" algn="l" defTabSz="914400" rtl="0" eaLnBrk="1" latinLnBrk="0" hangingPunct="1">
              <a:lnSpc>
                <a:spcPct val="100000"/>
              </a:lnSpc>
              <a:spcBef>
                <a:spcPts val="1000"/>
              </a:spcBef>
              <a:buFont typeface="Arial" panose="020B0604020202020204" pitchFamily="34" charset="0"/>
              <a:buChar char="•"/>
              <a:tabLst/>
              <a:defRPr sz="1400" b="0" i="0" kern="1200">
                <a:solidFill>
                  <a:schemeClr val="tx1"/>
                </a:solidFill>
                <a:latin typeface="Aptos" panose="020B0004020202020204" pitchFamily="34" charset="0"/>
                <a:ea typeface="Aptos" panose="020B0502040504020204" pitchFamily="34" charset="0"/>
                <a:cs typeface="Aptos" panose="020B0502040504020204" pitchFamily="34" charset="0"/>
              </a:defRPr>
            </a:lvl4pPr>
            <a:lvl5pPr marL="1320800" indent="-171450" algn="l" defTabSz="914400" rtl="0" eaLnBrk="1" latinLnBrk="0" hangingPunct="1">
              <a:lnSpc>
                <a:spcPct val="100000"/>
              </a:lnSpc>
              <a:spcBef>
                <a:spcPts val="1000"/>
              </a:spcBef>
              <a:buClr>
                <a:srgbClr val="000000"/>
              </a:buClr>
              <a:buFont typeface="Arial" panose="020B0604020202020204" pitchFamily="34" charset="0"/>
              <a:buChar char="•"/>
              <a:tabLst/>
              <a:defRPr sz="1000" b="0" i="0" kern="1200">
                <a:solidFill>
                  <a:schemeClr val="tx1"/>
                </a:solidFill>
                <a:latin typeface="Aptos" panose="020B0004020202020204" pitchFamily="34" charset="0"/>
                <a:ea typeface="Aptos" panose="020B0502040504020204" pitchFamily="34" charset="0"/>
                <a:cs typeface="Apto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ea typeface="+mn-lt"/>
                <a:cs typeface="+mn-lt"/>
              </a:rPr>
              <a:t>Automatically create matching vendor bills for intercompany invoices</a:t>
            </a:r>
            <a:endParaRPr lang="en-US"/>
          </a:p>
        </p:txBody>
      </p:sp>
      <p:sp>
        <p:nvSpPr>
          <p:cNvPr id="23" name="Rectangle: Rounded Corners 4">
            <a:extLst>
              <a:ext uri="{FF2B5EF4-FFF2-40B4-BE49-F238E27FC236}">
                <a16:creationId xmlns:a16="http://schemas.microsoft.com/office/drawing/2014/main" id="{08F536BC-BFFA-509D-273A-B3597B76F7EF}"/>
              </a:ext>
            </a:extLst>
          </p:cNvPr>
          <p:cNvSpPr/>
          <p:nvPr/>
        </p:nvSpPr>
        <p:spPr>
          <a:xfrm>
            <a:off x="7389627" y="4957830"/>
            <a:ext cx="1359556" cy="263296"/>
          </a:xfrm>
          <a:prstGeom prst="roundRect">
            <a:avLst>
              <a:gd name="adj" fmla="val 8216"/>
            </a:avLst>
          </a:prstGeom>
          <a:solidFill>
            <a:schemeClr val="accent2">
              <a:lumMod val="20000"/>
              <a:lumOff val="80000"/>
            </a:schemeClr>
          </a:solidFill>
          <a:ln w="12700">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73152" rIns="91440" bIns="45720" rtlCol="0" anchor="ctr"/>
          <a:lstStyle/>
          <a:p>
            <a:pPr algn="ctr"/>
            <a:r>
              <a:rPr lang="en-US" sz="700" b="1" spc="100">
                <a:solidFill>
                  <a:schemeClr val="accent4"/>
                </a:solidFill>
                <a:latin typeface="Poppins SemiBold"/>
                <a:cs typeface="Poppins SemiBold"/>
              </a:rPr>
              <a:t>NATIVE TO NETSUITE</a:t>
            </a:r>
            <a:endParaRPr lang="en-US">
              <a:solidFill>
                <a:schemeClr val="accent4"/>
              </a:solidFill>
            </a:endParaRPr>
          </a:p>
        </p:txBody>
      </p:sp>
      <p:sp>
        <p:nvSpPr>
          <p:cNvPr id="24" name="Rectangle: Rounded Corners 4">
            <a:extLst>
              <a:ext uri="{FF2B5EF4-FFF2-40B4-BE49-F238E27FC236}">
                <a16:creationId xmlns:a16="http://schemas.microsoft.com/office/drawing/2014/main" id="{67B67904-72E1-C3A7-DB04-DE8AA8477E39}"/>
              </a:ext>
            </a:extLst>
          </p:cNvPr>
          <p:cNvSpPr/>
          <p:nvPr/>
        </p:nvSpPr>
        <p:spPr>
          <a:xfrm>
            <a:off x="8856737" y="4964335"/>
            <a:ext cx="2621225" cy="261582"/>
          </a:xfrm>
          <a:prstGeom prst="roundRect">
            <a:avLst>
              <a:gd name="adj" fmla="val 8216"/>
            </a:avLst>
          </a:prstGeom>
          <a:solidFill>
            <a:schemeClr val="accent2">
              <a:lumMod val="20000"/>
              <a:lumOff val="80000"/>
            </a:schemeClr>
          </a:solidFill>
          <a:ln w="12700">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73152" rIns="91440" bIns="45720" rtlCol="0" anchor="ctr"/>
          <a:lstStyle/>
          <a:p>
            <a:pPr marL="9525" algn="ctr"/>
            <a:r>
              <a:rPr lang="en-US" sz="700" b="1" spc="100">
                <a:solidFill>
                  <a:schemeClr val="accent4"/>
                </a:solidFill>
                <a:latin typeface="Poppins SemiBold"/>
                <a:cs typeface="Poppins SemiBold"/>
              </a:rPr>
              <a:t>INTERCOMPANY VENDOR BILL AUTOMATION</a:t>
            </a:r>
          </a:p>
        </p:txBody>
      </p:sp>
      <p:pic>
        <p:nvPicPr>
          <p:cNvPr id="26" name="Picture 25">
            <a:extLst>
              <a:ext uri="{FF2B5EF4-FFF2-40B4-BE49-F238E27FC236}">
                <a16:creationId xmlns:a16="http://schemas.microsoft.com/office/drawing/2014/main" id="{AE785E92-05B4-C527-E280-B81191486E89}"/>
              </a:ext>
            </a:extLst>
          </p:cNvPr>
          <p:cNvPicPr>
            <a:picLocks noChangeAspect="1"/>
          </p:cNvPicPr>
          <p:nvPr/>
        </p:nvPicPr>
        <p:blipFill rotWithShape="1">
          <a:blip r:embed="rId3"/>
          <a:srcRect t="6155" b="6155"/>
          <a:stretch/>
        </p:blipFill>
        <p:spPr>
          <a:xfrm>
            <a:off x="5474656" y="1251322"/>
            <a:ext cx="6008377" cy="3290695"/>
          </a:xfrm>
          <a:prstGeom prst="roundRect">
            <a:avLst>
              <a:gd name="adj" fmla="val 2730"/>
            </a:avLst>
          </a:prstGeom>
          <a:effectLst>
            <a:glow rad="254000">
              <a:srgbClr val="1F1F28">
                <a:alpha val="5000"/>
              </a:srgbClr>
            </a:glow>
          </a:effectLst>
        </p:spPr>
      </p:pic>
      <p:sp>
        <p:nvSpPr>
          <p:cNvPr id="27" name="Rectangle: Rounded Corners 4">
            <a:extLst>
              <a:ext uri="{FF2B5EF4-FFF2-40B4-BE49-F238E27FC236}">
                <a16:creationId xmlns:a16="http://schemas.microsoft.com/office/drawing/2014/main" id="{4AEC2909-FF10-1595-151E-24EF95DF35B8}"/>
              </a:ext>
            </a:extLst>
          </p:cNvPr>
          <p:cNvSpPr/>
          <p:nvPr/>
        </p:nvSpPr>
        <p:spPr>
          <a:xfrm>
            <a:off x="838198" y="700878"/>
            <a:ext cx="869927" cy="211025"/>
          </a:xfrm>
          <a:prstGeom prst="roundRect">
            <a:avLst>
              <a:gd name="adj" fmla="val 8216"/>
            </a:avLst>
          </a:prstGeom>
          <a:solidFill>
            <a:schemeClr val="accent2">
              <a:lumMod val="20000"/>
              <a:lumOff val="80000"/>
            </a:schemeClr>
          </a:solidFill>
          <a:ln w="12700">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73152" rIns="91440" rtlCol="0" anchor="ctr"/>
          <a:lstStyle/>
          <a:p>
            <a:pPr algn="ctr"/>
            <a:r>
              <a:rPr lang="en-US" sz="900" b="1" spc="100">
                <a:solidFill>
                  <a:schemeClr val="accent4"/>
                </a:solidFill>
                <a:latin typeface="Poppins SemiBold" pitchFamily="2" charset="77"/>
                <a:cs typeface="Poppins SemiBold" pitchFamily="2" charset="77"/>
              </a:rPr>
              <a:t>NETSUITE</a:t>
            </a:r>
          </a:p>
        </p:txBody>
      </p:sp>
      <p:sp>
        <p:nvSpPr>
          <p:cNvPr id="28" name="Rectangle 27">
            <a:extLst>
              <a:ext uri="{FF2B5EF4-FFF2-40B4-BE49-F238E27FC236}">
                <a16:creationId xmlns:a16="http://schemas.microsoft.com/office/drawing/2014/main" id="{E82477CD-A4B0-B8BA-4FDB-DD76E0AAF653}"/>
              </a:ext>
            </a:extLst>
          </p:cNvPr>
          <p:cNvSpPr/>
          <p:nvPr/>
        </p:nvSpPr>
        <p:spPr>
          <a:xfrm>
            <a:off x="0" y="5576803"/>
            <a:ext cx="12192000" cy="1153682"/>
          </a:xfrm>
          <a:prstGeom prst="rect">
            <a:avLst/>
          </a:prstGeom>
          <a:solidFill>
            <a:schemeClr val="bg2">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FADAD1C6-1BF8-31CD-90A7-FE0F9F5FE02F}"/>
              </a:ext>
            </a:extLst>
          </p:cNvPr>
          <p:cNvSpPr txBox="1">
            <a:spLocks/>
          </p:cNvSpPr>
          <p:nvPr/>
        </p:nvSpPr>
        <p:spPr>
          <a:xfrm>
            <a:off x="838200" y="5916261"/>
            <a:ext cx="6712598" cy="437467"/>
          </a:xfrm>
          <a:prstGeom prst="rect">
            <a:avLst/>
          </a:prstGeom>
        </p:spPr>
        <p:txBody>
          <a:bodyPr vert="horz" lIns="0" tIns="0" rIns="0" bIns="0" rtlCol="0" anchor="t">
            <a:noAutofit/>
          </a:bodyPr>
          <a:lstStyle>
            <a:lvl1pPr marL="6350" indent="0" algn="l" defTabSz="914400" rtl="0" eaLnBrk="1" latinLnBrk="0" hangingPunct="1">
              <a:lnSpc>
                <a:spcPct val="90000"/>
              </a:lnSpc>
              <a:spcBef>
                <a:spcPct val="0"/>
              </a:spcBef>
              <a:buNone/>
              <a:tabLst/>
              <a:defRPr sz="4400" b="1" i="0" kern="1200">
                <a:solidFill>
                  <a:schemeClr val="accent3"/>
                </a:solidFill>
                <a:latin typeface="Poppins SemiBold" pitchFamily="2" charset="77"/>
                <a:ea typeface="+mj-ea"/>
                <a:cs typeface="Poppins SemiBold" pitchFamily="2" charset="77"/>
              </a:defRPr>
            </a:lvl1pPr>
          </a:lstStyle>
          <a:p>
            <a:pPr>
              <a:lnSpc>
                <a:spcPct val="120000"/>
              </a:lnSpc>
            </a:pPr>
            <a:r>
              <a:rPr lang="en-US" sz="1400">
                <a:solidFill>
                  <a:schemeClr val="accent1"/>
                </a:solidFill>
                <a:latin typeface="Poppins SemiBold"/>
                <a:cs typeface="Poppins SemiBold"/>
              </a:rPr>
              <a:t>Accelerate </a:t>
            </a:r>
            <a:r>
              <a:rPr lang="en-US" sz="1400">
                <a:solidFill>
                  <a:srgbClr val="F26C30"/>
                </a:solidFill>
                <a:latin typeface="Poppins SemiBold"/>
                <a:cs typeface="Poppins SemiBold"/>
              </a:rPr>
              <a:t>processes in NetSuite</a:t>
            </a:r>
            <a:r>
              <a:rPr lang="en-US" sz="1400">
                <a:latin typeface="Poppins SemiBold"/>
                <a:cs typeface="Poppins SemiBold"/>
              </a:rPr>
              <a:t> — </a:t>
            </a:r>
            <a:r>
              <a:rPr lang="en-US" sz="1400">
                <a:solidFill>
                  <a:srgbClr val="09195F"/>
                </a:solidFill>
                <a:latin typeface="Poppins SemiBold"/>
                <a:cs typeface="Poppins SemiBold"/>
              </a:rPr>
              <a:t>no more manual billing for intercompany transactions, saving hours of work each month.</a:t>
            </a:r>
          </a:p>
        </p:txBody>
      </p:sp>
      <p:sp>
        <p:nvSpPr>
          <p:cNvPr id="30" name="Rounded Rectangle 29">
            <a:hlinkClick r:id="rId4"/>
            <a:extLst>
              <a:ext uri="{FF2B5EF4-FFF2-40B4-BE49-F238E27FC236}">
                <a16:creationId xmlns:a16="http://schemas.microsoft.com/office/drawing/2014/main" id="{020D8D25-7B7E-6D1E-944B-C218EF9AA315}"/>
              </a:ext>
            </a:extLst>
          </p:cNvPr>
          <p:cNvSpPr/>
          <p:nvPr/>
        </p:nvSpPr>
        <p:spPr>
          <a:xfrm>
            <a:off x="9102967" y="5957869"/>
            <a:ext cx="2533862" cy="395956"/>
          </a:xfrm>
          <a:prstGeom prst="roundRect">
            <a:avLst>
              <a:gd name="adj" fmla="val 224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ctr"/>
          <a:lstStyle/>
          <a:p>
            <a:pPr algn="ctr">
              <a:lnSpc>
                <a:spcPts val="1600"/>
              </a:lnSpc>
              <a:spcBef>
                <a:spcPts val="1200"/>
              </a:spcBef>
            </a:pPr>
            <a:r>
              <a:rPr lang="en-US" sz="1000" b="1">
                <a:solidFill>
                  <a:schemeClr val="accent3"/>
                </a:solidFill>
                <a:latin typeface="Noto Sans"/>
                <a:ea typeface="Noto Sans"/>
                <a:cs typeface="Noto Sans"/>
                <a:hlinkClick r:id="rId5">
                  <a:extLst>
                    <a:ext uri="{A12FA001-AC4F-418D-AE19-62706E023703}">
                      <ahyp:hlinkClr xmlns:ahyp="http://schemas.microsoft.com/office/drawing/2018/hyperlinkcolor" val="tx"/>
                    </a:ext>
                  </a:extLst>
                </a:hlinkClick>
              </a:rPr>
              <a:t>Take a Tour of Shared Transactions →</a:t>
            </a:r>
            <a:endParaRPr lang="en-US">
              <a:solidFill>
                <a:schemeClr val="accent3"/>
              </a:solidFill>
              <a:hlinkClick r:id="rId5">
                <a:extLst>
                  <a:ext uri="{A12FA001-AC4F-418D-AE19-62706E023703}">
                    <ahyp:hlinkClr xmlns:ahyp="http://schemas.microsoft.com/office/drawing/2018/hyperlinkcolor" val="tx"/>
                  </a:ext>
                </a:extLst>
              </a:hlinkClick>
            </a:endParaRPr>
          </a:p>
        </p:txBody>
      </p:sp>
      <p:sp>
        <p:nvSpPr>
          <p:cNvPr id="32" name="Text Placeholder 9">
            <a:extLst>
              <a:ext uri="{FF2B5EF4-FFF2-40B4-BE49-F238E27FC236}">
                <a16:creationId xmlns:a16="http://schemas.microsoft.com/office/drawing/2014/main" id="{6FD3CB85-D8EB-074C-9423-3889290F4FE5}"/>
              </a:ext>
            </a:extLst>
          </p:cNvPr>
          <p:cNvSpPr txBox="1">
            <a:spLocks/>
          </p:cNvSpPr>
          <p:nvPr/>
        </p:nvSpPr>
        <p:spPr>
          <a:xfrm>
            <a:off x="838200" y="2687766"/>
            <a:ext cx="4292183" cy="2410656"/>
          </a:xfrm>
          <a:prstGeom prst="rect">
            <a:avLst/>
          </a:prstGeom>
        </p:spPr>
        <p:txBody>
          <a:bodyPr vert="horz" lIns="0" tIns="0" rIns="0" bIns="0" rtlCol="0" anchor="t">
            <a:noAutofit/>
          </a:bodyPr>
          <a:lstStyle>
            <a:lvl1pPr marL="6350" indent="0" algn="l" defTabSz="914400" rtl="0" eaLnBrk="1" latinLnBrk="0" hangingPunct="1">
              <a:lnSpc>
                <a:spcPct val="100000"/>
              </a:lnSpc>
              <a:spcBef>
                <a:spcPts val="1000"/>
              </a:spcBef>
              <a:buClr>
                <a:srgbClr val="000000"/>
              </a:buClr>
              <a:buFont typeface="Arial" panose="020B0604020202020204" pitchFamily="34" charset="0"/>
              <a:buNone/>
              <a:tabLst/>
              <a:defRPr sz="1800" b="0" i="0" kern="1200" spc="0">
                <a:solidFill>
                  <a:schemeClr val="tx1"/>
                </a:solidFill>
                <a:latin typeface="+mn-lt"/>
                <a:ea typeface="Aptos" panose="020B0502040504020204" pitchFamily="34" charset="0"/>
                <a:cs typeface="Poppins" pitchFamily="2" charset="77"/>
              </a:defRPr>
            </a:lvl1pPr>
            <a:lvl2pPr marL="403225" indent="-225425" algn="l" defTabSz="914400" rtl="0" eaLnBrk="1" latinLnBrk="0" hangingPunct="1">
              <a:lnSpc>
                <a:spcPct val="100000"/>
              </a:lnSpc>
              <a:spcBef>
                <a:spcPts val="1000"/>
              </a:spcBef>
              <a:buFont typeface="Arial" panose="020B0604020202020204" pitchFamily="34" charset="0"/>
              <a:buChar char="•"/>
              <a:tabLst/>
              <a:defRPr sz="1800" b="0" i="0" kern="1200" spc="0" baseline="0">
                <a:solidFill>
                  <a:schemeClr val="tx1"/>
                </a:solidFill>
                <a:latin typeface="+mn-lt"/>
                <a:ea typeface="Aptos" panose="020B0502040504020204" pitchFamily="34" charset="0"/>
                <a:cs typeface="Poppins SemiBold" pitchFamily="2" charset="77"/>
              </a:defRPr>
            </a:lvl2pPr>
            <a:lvl3pPr marL="688975" indent="-177800" algn="l" defTabSz="914400" rtl="0" eaLnBrk="1" latinLnBrk="0" hangingPunct="1">
              <a:lnSpc>
                <a:spcPct val="100000"/>
              </a:lnSpc>
              <a:spcBef>
                <a:spcPts val="1000"/>
              </a:spcBef>
              <a:buSzPct val="80000"/>
              <a:buFont typeface="Arial" panose="020B0604020202020204" pitchFamily="34" charset="0"/>
              <a:buChar char="•"/>
              <a:tabLst/>
              <a:defRPr sz="1600" b="0" i="0" kern="1200">
                <a:solidFill>
                  <a:schemeClr val="tx1"/>
                </a:solidFill>
                <a:latin typeface="Aptos" panose="020B0004020202020204" pitchFamily="34" charset="0"/>
                <a:ea typeface="Aptos" panose="020B0004020202020204" pitchFamily="34" charset="0"/>
                <a:cs typeface="Aptos" panose="020B0004020202020204" pitchFamily="34" charset="0"/>
              </a:defRPr>
            </a:lvl3pPr>
            <a:lvl4pPr marL="1030288" indent="-179388" algn="l" defTabSz="914400" rtl="0" eaLnBrk="1" latinLnBrk="0" hangingPunct="1">
              <a:lnSpc>
                <a:spcPct val="100000"/>
              </a:lnSpc>
              <a:spcBef>
                <a:spcPts val="1000"/>
              </a:spcBef>
              <a:buFont typeface="Arial" panose="020B0604020202020204" pitchFamily="34" charset="0"/>
              <a:buChar char="•"/>
              <a:tabLst/>
              <a:defRPr sz="1400" b="0" i="0" kern="1200">
                <a:solidFill>
                  <a:schemeClr val="tx1"/>
                </a:solidFill>
                <a:latin typeface="Aptos" panose="020B0004020202020204" pitchFamily="34" charset="0"/>
                <a:ea typeface="Aptos" panose="020B0502040504020204" pitchFamily="34" charset="0"/>
                <a:cs typeface="Aptos" panose="020B0502040504020204" pitchFamily="34" charset="0"/>
              </a:defRPr>
            </a:lvl4pPr>
            <a:lvl5pPr marL="1320800" indent="-171450" algn="l" defTabSz="914400" rtl="0" eaLnBrk="1" latinLnBrk="0" hangingPunct="1">
              <a:lnSpc>
                <a:spcPct val="100000"/>
              </a:lnSpc>
              <a:spcBef>
                <a:spcPts val="1000"/>
              </a:spcBef>
              <a:buClr>
                <a:srgbClr val="000000"/>
              </a:buClr>
              <a:buFont typeface="Arial" panose="020B0604020202020204" pitchFamily="34" charset="0"/>
              <a:buChar char="•"/>
              <a:tabLst/>
              <a:defRPr sz="1000" b="0" i="0" kern="1200">
                <a:solidFill>
                  <a:schemeClr val="tx1"/>
                </a:solidFill>
                <a:latin typeface="Aptos" panose="020B0004020202020204" pitchFamily="34" charset="0"/>
                <a:ea typeface="Aptos" panose="020B0502040504020204" pitchFamily="34" charset="0"/>
                <a:cs typeface="Apto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buClrTx/>
              <a:buFontTx/>
              <a:defRPr/>
            </a:pPr>
            <a:r>
              <a:rPr lang="en-US" sz="1200" b="1">
                <a:cs typeface="Poppins"/>
              </a:rPr>
              <a:t>Challenges</a:t>
            </a:r>
            <a:r>
              <a:rPr lang="en-US" sz="1200">
                <a:cs typeface="Poppins"/>
              </a:rPr>
              <a:t>: </a:t>
            </a:r>
            <a:r>
              <a:rPr lang="en-US" sz="1200">
                <a:solidFill>
                  <a:srgbClr val="000000"/>
                </a:solidFill>
                <a:ea typeface="+mn-lt"/>
                <a:cs typeface="+mn-lt"/>
              </a:rPr>
              <a:t>For global companies, Arm's Length rules require that intercompany transactions be treated as if they occurred between unrelated parties. This means that for every intercompany invoice, there must be a corresponding vendor bill.</a:t>
            </a:r>
          </a:p>
          <a:p>
            <a:pPr marL="0">
              <a:spcBef>
                <a:spcPts val="0"/>
              </a:spcBef>
              <a:buClrTx/>
              <a:buFontTx/>
              <a:defRPr/>
            </a:pPr>
            <a:br>
              <a:rPr lang="en-US" sz="1200"/>
            </a:br>
            <a:r>
              <a:rPr lang="en-US" sz="1200" b="1">
                <a:cs typeface="Poppins"/>
              </a:rPr>
              <a:t>How Shared Transactions helps: </a:t>
            </a:r>
            <a:endParaRPr lang="en-US"/>
          </a:p>
          <a:p>
            <a:pPr marL="346075" lvl="1" indent="-168275">
              <a:spcBef>
                <a:spcPts val="400"/>
              </a:spcBef>
              <a:defRPr/>
            </a:pPr>
            <a:r>
              <a:rPr lang="en-US" sz="1200" b="1">
                <a:ea typeface="+mn-lt"/>
                <a:cs typeface="+mn-lt"/>
              </a:rPr>
              <a:t>Save time on manual work</a:t>
            </a:r>
            <a:r>
              <a:rPr lang="en-US" sz="1200">
                <a:ea typeface="+mn-lt"/>
                <a:cs typeface="+mn-lt"/>
              </a:rPr>
              <a:t> by automating vendor bill creation, freeing up your finance team for higher-value tasks.</a:t>
            </a:r>
            <a:endParaRPr lang="en-US" sz="1200" b="1">
              <a:ea typeface="+mn-lt"/>
              <a:cs typeface="+mn-lt"/>
            </a:endParaRPr>
          </a:p>
          <a:p>
            <a:pPr marL="346075" lvl="1" indent="-168275">
              <a:spcBef>
                <a:spcPts val="400"/>
              </a:spcBef>
              <a:defRPr/>
            </a:pPr>
            <a:r>
              <a:rPr lang="en-US" sz="1200" b="1">
                <a:ea typeface="+mn-lt"/>
                <a:cs typeface="+mn-lt"/>
              </a:rPr>
              <a:t>Increase accuracy and reduce errors</a:t>
            </a:r>
            <a:r>
              <a:rPr lang="en-US" sz="1200">
                <a:ea typeface="+mn-lt"/>
                <a:cs typeface="+mn-lt"/>
              </a:rPr>
              <a:t> with automated rules that ensure precise allocations every time.</a:t>
            </a:r>
            <a:endParaRPr lang="en-US">
              <a:ea typeface="+mn-lt"/>
              <a:cs typeface="+mn-lt"/>
            </a:endParaRPr>
          </a:p>
          <a:p>
            <a:pPr marL="346075" lvl="1" indent="-168275">
              <a:spcBef>
                <a:spcPts val="400"/>
              </a:spcBef>
              <a:defRPr/>
            </a:pPr>
            <a:r>
              <a:rPr lang="en-US" sz="1200" b="1">
                <a:ea typeface="+mn-lt"/>
                <a:cs typeface="+mn-lt"/>
              </a:rPr>
              <a:t>Achieve a faster close</a:t>
            </a:r>
            <a:r>
              <a:rPr lang="en-US" sz="1200">
                <a:ea typeface="+mn-lt"/>
                <a:cs typeface="+mn-lt"/>
              </a:rPr>
              <a:t> by eliminating manual adjustments.</a:t>
            </a:r>
            <a:endParaRPr lang="en-US">
              <a:ea typeface="+mn-lt"/>
              <a:cs typeface="+mn-lt"/>
            </a:endParaRPr>
          </a:p>
        </p:txBody>
      </p:sp>
      <p:sp>
        <p:nvSpPr>
          <p:cNvPr id="3" name="Rectangle: Rounded Corners 4">
            <a:extLst>
              <a:ext uri="{FF2B5EF4-FFF2-40B4-BE49-F238E27FC236}">
                <a16:creationId xmlns:a16="http://schemas.microsoft.com/office/drawing/2014/main" id="{6F366B4D-B48C-A03B-6F4A-D3E50F71A7AB}"/>
              </a:ext>
            </a:extLst>
          </p:cNvPr>
          <p:cNvSpPr/>
          <p:nvPr/>
        </p:nvSpPr>
        <p:spPr>
          <a:xfrm>
            <a:off x="5694005" y="4957829"/>
            <a:ext cx="1592962" cy="270160"/>
          </a:xfrm>
          <a:prstGeom prst="roundRect">
            <a:avLst>
              <a:gd name="adj" fmla="val 8216"/>
            </a:avLst>
          </a:prstGeom>
          <a:solidFill>
            <a:schemeClr val="accent2">
              <a:lumMod val="20000"/>
              <a:lumOff val="80000"/>
            </a:schemeClr>
          </a:solidFill>
          <a:ln w="12700">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73152" rIns="91440" bIns="45720" rtlCol="0" anchor="ctr"/>
          <a:lstStyle/>
          <a:p>
            <a:pPr algn="ctr"/>
            <a:r>
              <a:rPr lang="en-US" sz="700" b="1" spc="100">
                <a:solidFill>
                  <a:schemeClr val="accent4"/>
                </a:solidFill>
                <a:latin typeface="Poppins SemiBold"/>
                <a:cs typeface="Poppins SemiBold"/>
              </a:rPr>
              <a:t>BUILT-IN COMPLIANCE</a:t>
            </a:r>
            <a:endParaRPr lang="en-US">
              <a:solidFill>
                <a:schemeClr val="accent4"/>
              </a:solidFill>
            </a:endParaRPr>
          </a:p>
        </p:txBody>
      </p:sp>
    </p:spTree>
    <p:extLst>
      <p:ext uri="{BB962C8B-B14F-4D97-AF65-F5344CB8AC3E}">
        <p14:creationId xmlns:p14="http://schemas.microsoft.com/office/powerpoint/2010/main" val="227553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6E9C-2AEF-0FAD-C070-FFAE0394F29A}"/>
              </a:ext>
            </a:extLst>
          </p:cNvPr>
          <p:cNvSpPr>
            <a:spLocks noGrp="1"/>
          </p:cNvSpPr>
          <p:nvPr>
            <p:ph type="title"/>
          </p:nvPr>
        </p:nvSpPr>
        <p:spPr/>
        <p:txBody>
          <a:bodyPr/>
          <a:lstStyle/>
          <a:p>
            <a:r>
              <a:rPr lang="en-US">
                <a:latin typeface="Poppins SemiBold"/>
                <a:cs typeface="Poppins SemiBold"/>
              </a:rPr>
              <a:t>Ideal client profile</a:t>
            </a:r>
            <a:endParaRPr lang="en-US"/>
          </a:p>
        </p:txBody>
      </p:sp>
      <p:sp>
        <p:nvSpPr>
          <p:cNvPr id="3" name="Text Placeholder 2">
            <a:extLst>
              <a:ext uri="{FF2B5EF4-FFF2-40B4-BE49-F238E27FC236}">
                <a16:creationId xmlns:a16="http://schemas.microsoft.com/office/drawing/2014/main" id="{86BED7B8-3819-7E80-B2DE-7BDC26950BB8}"/>
              </a:ext>
            </a:extLst>
          </p:cNvPr>
          <p:cNvSpPr>
            <a:spLocks noGrp="1"/>
          </p:cNvSpPr>
          <p:nvPr>
            <p:ph type="body" sz="quarter" idx="13"/>
          </p:nvPr>
        </p:nvSpPr>
        <p:spPr/>
        <p:txBody>
          <a:bodyPr/>
          <a:lstStyle/>
          <a:p>
            <a:r>
              <a:rPr lang="en-US">
                <a:ea typeface="Noto Sans"/>
                <a:cs typeface="Poppins"/>
              </a:rPr>
              <a:t>International companies</a:t>
            </a:r>
            <a:endParaRPr lang="en-US"/>
          </a:p>
        </p:txBody>
      </p:sp>
      <p:sp>
        <p:nvSpPr>
          <p:cNvPr id="4" name="Text Placeholder 3">
            <a:extLst>
              <a:ext uri="{FF2B5EF4-FFF2-40B4-BE49-F238E27FC236}">
                <a16:creationId xmlns:a16="http://schemas.microsoft.com/office/drawing/2014/main" id="{65365E9E-6AE7-47ED-A2D3-347F1DAB64F9}"/>
              </a:ext>
            </a:extLst>
          </p:cNvPr>
          <p:cNvSpPr>
            <a:spLocks noGrp="1"/>
          </p:cNvSpPr>
          <p:nvPr>
            <p:ph type="body" sz="quarter" idx="21"/>
          </p:nvPr>
        </p:nvSpPr>
        <p:spPr/>
        <p:txBody>
          <a:bodyPr/>
          <a:lstStyle/>
          <a:p>
            <a:r>
              <a:rPr lang="en-US">
                <a:ea typeface="Noto Sans"/>
                <a:cs typeface="Poppins"/>
              </a:rPr>
              <a:t>High transaction volumes</a:t>
            </a:r>
            <a:endParaRPr lang="en-US"/>
          </a:p>
        </p:txBody>
      </p:sp>
      <p:sp>
        <p:nvSpPr>
          <p:cNvPr id="5" name="Text Placeholder 4">
            <a:extLst>
              <a:ext uri="{FF2B5EF4-FFF2-40B4-BE49-F238E27FC236}">
                <a16:creationId xmlns:a16="http://schemas.microsoft.com/office/drawing/2014/main" id="{835A154F-3D32-23FD-E6C2-CD612F256A58}"/>
              </a:ext>
            </a:extLst>
          </p:cNvPr>
          <p:cNvSpPr>
            <a:spLocks noGrp="1"/>
          </p:cNvSpPr>
          <p:nvPr>
            <p:ph type="body" sz="quarter" idx="24"/>
          </p:nvPr>
        </p:nvSpPr>
        <p:spPr>
          <a:xfrm>
            <a:off x="6313376" y="3176160"/>
            <a:ext cx="2293135" cy="563761"/>
          </a:xfrm>
        </p:spPr>
        <p:txBody>
          <a:bodyPr/>
          <a:lstStyle/>
          <a:p>
            <a:r>
              <a:rPr lang="en-US">
                <a:ea typeface="Noto Sans"/>
                <a:cs typeface="Poppins"/>
              </a:rPr>
              <a:t>Strict compliance requirements</a:t>
            </a:r>
            <a:endParaRPr lang="en-US"/>
          </a:p>
        </p:txBody>
      </p:sp>
      <p:sp>
        <p:nvSpPr>
          <p:cNvPr id="6" name="Text Placeholder 5">
            <a:extLst>
              <a:ext uri="{FF2B5EF4-FFF2-40B4-BE49-F238E27FC236}">
                <a16:creationId xmlns:a16="http://schemas.microsoft.com/office/drawing/2014/main" id="{A8EBBAB4-8E99-3D64-3406-7F3CD2286126}"/>
              </a:ext>
            </a:extLst>
          </p:cNvPr>
          <p:cNvSpPr>
            <a:spLocks noGrp="1"/>
          </p:cNvSpPr>
          <p:nvPr>
            <p:ph type="body" sz="quarter" idx="27"/>
          </p:nvPr>
        </p:nvSpPr>
        <p:spPr>
          <a:xfrm>
            <a:off x="8995415" y="3176160"/>
            <a:ext cx="2212925" cy="563761"/>
          </a:xfrm>
        </p:spPr>
        <p:txBody>
          <a:bodyPr/>
          <a:lstStyle/>
          <a:p>
            <a:r>
              <a:rPr lang="en-US">
                <a:ea typeface="Noto Sans"/>
                <a:cs typeface="Poppins"/>
              </a:rPr>
              <a:t>Shared Transactions customers</a:t>
            </a:r>
            <a:endParaRPr lang="en-US"/>
          </a:p>
        </p:txBody>
      </p:sp>
      <p:sp>
        <p:nvSpPr>
          <p:cNvPr id="7" name="Text Placeholder 6">
            <a:extLst>
              <a:ext uri="{FF2B5EF4-FFF2-40B4-BE49-F238E27FC236}">
                <a16:creationId xmlns:a16="http://schemas.microsoft.com/office/drawing/2014/main" id="{C39F2004-03A2-6F78-0E32-5CCD40F3B28A}"/>
              </a:ext>
            </a:extLst>
          </p:cNvPr>
          <p:cNvSpPr>
            <a:spLocks noGrp="1"/>
          </p:cNvSpPr>
          <p:nvPr>
            <p:ph type="body" idx="1"/>
          </p:nvPr>
        </p:nvSpPr>
        <p:spPr/>
        <p:txBody>
          <a:bodyPr vert="horz" lIns="91440" tIns="45720" rIns="91440" bIns="45720" rtlCol="0" anchor="t">
            <a:noAutofit/>
          </a:bodyPr>
          <a:lstStyle/>
          <a:p>
            <a:r>
              <a:rPr lang="en-US">
                <a:latin typeface="Poppins"/>
                <a:ea typeface="Noto Sans"/>
                <a:cs typeface="Poppins"/>
              </a:rPr>
              <a:t>Key indicators your clients would be a good fit for this functionality</a:t>
            </a:r>
            <a:endParaRPr lang="en-US"/>
          </a:p>
        </p:txBody>
      </p:sp>
      <p:sp>
        <p:nvSpPr>
          <p:cNvPr id="12" name="Text Placeholder 11">
            <a:extLst>
              <a:ext uri="{FF2B5EF4-FFF2-40B4-BE49-F238E27FC236}">
                <a16:creationId xmlns:a16="http://schemas.microsoft.com/office/drawing/2014/main" id="{ED951A8D-E200-7331-4175-4FF467B2CFB4}"/>
              </a:ext>
            </a:extLst>
          </p:cNvPr>
          <p:cNvSpPr>
            <a:spLocks noGrp="1"/>
          </p:cNvSpPr>
          <p:nvPr>
            <p:ph type="body" sz="quarter" idx="25"/>
          </p:nvPr>
        </p:nvSpPr>
        <p:spPr/>
        <p:txBody>
          <a:bodyPr vert="horz" lIns="91440" tIns="45720" rIns="0" bIns="45720" rtlCol="0" anchor="t">
            <a:noAutofit/>
          </a:bodyPr>
          <a:lstStyle/>
          <a:p>
            <a:r>
              <a:rPr lang="en-US">
                <a:ea typeface="Noto Sans"/>
                <a:cs typeface="Poppins"/>
              </a:rPr>
              <a:t>Companies with multiple subsidiaries or global operations</a:t>
            </a:r>
            <a:endParaRPr lang="en-US"/>
          </a:p>
        </p:txBody>
      </p:sp>
      <p:sp>
        <p:nvSpPr>
          <p:cNvPr id="13" name="Text Placeholder 12">
            <a:extLst>
              <a:ext uri="{FF2B5EF4-FFF2-40B4-BE49-F238E27FC236}">
                <a16:creationId xmlns:a16="http://schemas.microsoft.com/office/drawing/2014/main" id="{3E29563D-A328-A686-83D1-14802D5864BF}"/>
              </a:ext>
            </a:extLst>
          </p:cNvPr>
          <p:cNvSpPr>
            <a:spLocks noGrp="1"/>
          </p:cNvSpPr>
          <p:nvPr>
            <p:ph type="body" sz="quarter" idx="32"/>
          </p:nvPr>
        </p:nvSpPr>
        <p:spPr/>
        <p:txBody>
          <a:bodyPr vert="horz" lIns="91440" tIns="45720" rIns="0" bIns="45720" rtlCol="0" anchor="t">
            <a:noAutofit/>
          </a:bodyPr>
          <a:lstStyle/>
          <a:p>
            <a:r>
              <a:rPr lang="en-US">
                <a:ea typeface="Noto Sans"/>
                <a:cs typeface="Poppins"/>
              </a:rPr>
              <a:t>Companies creating many intercompany invoices each month</a:t>
            </a:r>
            <a:endParaRPr lang="en-US"/>
          </a:p>
        </p:txBody>
      </p:sp>
      <p:sp>
        <p:nvSpPr>
          <p:cNvPr id="14" name="Text Placeholder 13">
            <a:extLst>
              <a:ext uri="{FF2B5EF4-FFF2-40B4-BE49-F238E27FC236}">
                <a16:creationId xmlns:a16="http://schemas.microsoft.com/office/drawing/2014/main" id="{052481EF-B2F3-0FCD-85B2-EE68F7DB1935}"/>
              </a:ext>
            </a:extLst>
          </p:cNvPr>
          <p:cNvSpPr>
            <a:spLocks noGrp="1"/>
          </p:cNvSpPr>
          <p:nvPr>
            <p:ph type="body" sz="quarter" idx="33"/>
          </p:nvPr>
        </p:nvSpPr>
        <p:spPr/>
        <p:txBody>
          <a:bodyPr vert="horz" lIns="91440" tIns="45720" rIns="0" bIns="45720" rtlCol="0" anchor="t">
            <a:noAutofit/>
          </a:bodyPr>
          <a:lstStyle/>
          <a:p>
            <a:r>
              <a:rPr lang="en-US">
                <a:ea typeface="Noto Sans"/>
                <a:cs typeface="Poppins"/>
              </a:rPr>
              <a:t>Companies required to follow Arm's Length compliance</a:t>
            </a:r>
            <a:endParaRPr lang="en-US"/>
          </a:p>
        </p:txBody>
      </p:sp>
      <p:sp>
        <p:nvSpPr>
          <p:cNvPr id="15" name="Text Placeholder 14">
            <a:extLst>
              <a:ext uri="{FF2B5EF4-FFF2-40B4-BE49-F238E27FC236}">
                <a16:creationId xmlns:a16="http://schemas.microsoft.com/office/drawing/2014/main" id="{5AE6C7CD-7C21-07EC-EE2D-88D6A8D585A0}"/>
              </a:ext>
            </a:extLst>
          </p:cNvPr>
          <p:cNvSpPr>
            <a:spLocks noGrp="1"/>
          </p:cNvSpPr>
          <p:nvPr>
            <p:ph type="body" sz="quarter" idx="34"/>
          </p:nvPr>
        </p:nvSpPr>
        <p:spPr/>
        <p:txBody>
          <a:bodyPr vert="horz" lIns="91440" tIns="45720" rIns="0" bIns="45720" rtlCol="0" anchor="t">
            <a:noAutofit/>
          </a:bodyPr>
          <a:lstStyle/>
          <a:p>
            <a:r>
              <a:rPr lang="en-US">
                <a:ea typeface="Noto Sans"/>
                <a:cs typeface="Poppins"/>
              </a:rPr>
              <a:t>Companies already using </a:t>
            </a:r>
            <a:r>
              <a:rPr lang="en-US" err="1">
                <a:ea typeface="Noto Sans"/>
                <a:cs typeface="Poppins"/>
              </a:rPr>
              <a:t>Netgain's</a:t>
            </a:r>
            <a:r>
              <a:rPr lang="en-US">
                <a:ea typeface="Noto Sans"/>
                <a:cs typeface="Poppins"/>
              </a:rPr>
              <a:t> Shared Transactions solution</a:t>
            </a:r>
            <a:endParaRPr lang="en-US"/>
          </a:p>
        </p:txBody>
      </p:sp>
      <p:sp>
        <p:nvSpPr>
          <p:cNvPr id="16" name="Slide Number Placeholder 15">
            <a:extLst>
              <a:ext uri="{FF2B5EF4-FFF2-40B4-BE49-F238E27FC236}">
                <a16:creationId xmlns:a16="http://schemas.microsoft.com/office/drawing/2014/main" id="{02161039-702B-6676-B7EC-CA476B9DA2EB}"/>
              </a:ext>
            </a:extLst>
          </p:cNvPr>
          <p:cNvSpPr>
            <a:spLocks noGrp="1"/>
          </p:cNvSpPr>
          <p:nvPr>
            <p:ph type="sldNum" sz="quarter" idx="4"/>
          </p:nvPr>
        </p:nvSpPr>
        <p:spPr/>
        <p:txBody>
          <a:bodyPr/>
          <a:lstStyle/>
          <a:p>
            <a:fld id="{1BD369BD-03DA-734A-B6B8-B4E4640ACCB3}" type="slidenum">
              <a:rPr lang="en-US" smtClean="0"/>
              <a:pPr/>
              <a:t>8</a:t>
            </a:fld>
            <a:endParaRPr lang="en-US"/>
          </a:p>
        </p:txBody>
      </p:sp>
      <p:pic>
        <p:nvPicPr>
          <p:cNvPr id="17" name="Graphic 23">
            <a:extLst>
              <a:ext uri="{FF2B5EF4-FFF2-40B4-BE49-F238E27FC236}">
                <a16:creationId xmlns:a16="http://schemas.microsoft.com/office/drawing/2014/main" id="{61610319-68D8-F04B-B20E-ECDBAB04D9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4678" y="2313653"/>
            <a:ext cx="348880" cy="348880"/>
          </a:xfrm>
          <a:prstGeom prst="rect">
            <a:avLst/>
          </a:prstGeom>
        </p:spPr>
      </p:pic>
      <p:pic>
        <p:nvPicPr>
          <p:cNvPr id="18" name="Graphic 51">
            <a:extLst>
              <a:ext uri="{FF2B5EF4-FFF2-40B4-BE49-F238E27FC236}">
                <a16:creationId xmlns:a16="http://schemas.microsoft.com/office/drawing/2014/main" id="{9515C4DA-3CC4-161D-D1E6-8879BC788C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1034" y="2311619"/>
            <a:ext cx="372034" cy="372034"/>
          </a:xfrm>
          <a:prstGeom prst="rect">
            <a:avLst/>
          </a:prstGeom>
        </p:spPr>
      </p:pic>
      <p:pic>
        <p:nvPicPr>
          <p:cNvPr id="20" name="Graphic 33">
            <a:extLst>
              <a:ext uri="{FF2B5EF4-FFF2-40B4-BE49-F238E27FC236}">
                <a16:creationId xmlns:a16="http://schemas.microsoft.com/office/drawing/2014/main" id="{16427D84-265F-911E-1E2E-388E968CBA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08221" y="2305707"/>
            <a:ext cx="372034" cy="372034"/>
          </a:xfrm>
          <a:prstGeom prst="rect">
            <a:avLst/>
          </a:prstGeom>
        </p:spPr>
      </p:pic>
      <p:pic>
        <p:nvPicPr>
          <p:cNvPr id="21" name="Graphic 37">
            <a:extLst>
              <a:ext uri="{FF2B5EF4-FFF2-40B4-BE49-F238E27FC236}">
                <a16:creationId xmlns:a16="http://schemas.microsoft.com/office/drawing/2014/main" id="{4DFA9CB1-163B-45B1-9823-46A7F9EF66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5922" y="2300119"/>
            <a:ext cx="372034" cy="372034"/>
          </a:xfrm>
          <a:prstGeom prst="rect">
            <a:avLst/>
          </a:prstGeom>
        </p:spPr>
      </p:pic>
    </p:spTree>
    <p:extLst>
      <p:ext uri="{BB962C8B-B14F-4D97-AF65-F5344CB8AC3E}">
        <p14:creationId xmlns:p14="http://schemas.microsoft.com/office/powerpoint/2010/main" val="151966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C2B5-F1C0-8134-26C1-5993F5D91A17}"/>
              </a:ext>
            </a:extLst>
          </p:cNvPr>
          <p:cNvSpPr>
            <a:spLocks noGrp="1"/>
          </p:cNvSpPr>
          <p:nvPr>
            <p:ph type="title"/>
          </p:nvPr>
        </p:nvSpPr>
        <p:spPr>
          <a:xfrm>
            <a:off x="927100" y="1387894"/>
            <a:ext cx="6806907" cy="658812"/>
          </a:xfrm>
        </p:spPr>
        <p:txBody>
          <a:bodyPr/>
          <a:lstStyle/>
          <a:p>
            <a:r>
              <a:rPr lang="en-US">
                <a:latin typeface="Poppins SemiBold"/>
                <a:cs typeface="Poppins SemiBold"/>
              </a:rPr>
              <a:t>Partner positioning</a:t>
            </a:r>
            <a:endParaRPr lang="en-US"/>
          </a:p>
        </p:txBody>
      </p:sp>
      <p:sp>
        <p:nvSpPr>
          <p:cNvPr id="10" name="TextBox 9">
            <a:extLst>
              <a:ext uri="{FF2B5EF4-FFF2-40B4-BE49-F238E27FC236}">
                <a16:creationId xmlns:a16="http://schemas.microsoft.com/office/drawing/2014/main" id="{45630FBF-388D-28CE-77B8-66A85AB70F36}"/>
              </a:ext>
            </a:extLst>
          </p:cNvPr>
          <p:cNvSpPr txBox="1"/>
          <p:nvPr/>
        </p:nvSpPr>
        <p:spPr>
          <a:xfrm>
            <a:off x="927434" y="2529639"/>
            <a:ext cx="6710278" cy="1895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sz="2000">
                <a:latin typeface="Poppins"/>
                <a:cs typeface="Poppins"/>
              </a:rPr>
              <a:t>Lead with efficiency gains</a:t>
            </a:r>
            <a:endParaRPr lang="en-US">
              <a:latin typeface="Poppins"/>
              <a:cs typeface="Poppins"/>
            </a:endParaRPr>
          </a:p>
          <a:p>
            <a:pPr marL="342900" indent="-342900">
              <a:lnSpc>
                <a:spcPct val="150000"/>
              </a:lnSpc>
              <a:buFont typeface="Arial"/>
              <a:buChar char="•"/>
            </a:pPr>
            <a:r>
              <a:rPr lang="en-US" sz="2000">
                <a:latin typeface="Poppins"/>
                <a:cs typeface="Poppins"/>
              </a:rPr>
              <a:t>Emphasize compliance and audit-readiness</a:t>
            </a:r>
          </a:p>
          <a:p>
            <a:pPr marL="342900" indent="-342900">
              <a:lnSpc>
                <a:spcPct val="150000"/>
              </a:lnSpc>
              <a:buFont typeface="Arial"/>
              <a:buChar char="•"/>
            </a:pPr>
            <a:r>
              <a:rPr lang="en-US" sz="2000">
                <a:latin typeface="Poppins"/>
                <a:cs typeface="Poppins"/>
              </a:rPr>
              <a:t>Bundle with existing services</a:t>
            </a:r>
          </a:p>
          <a:p>
            <a:pPr marL="342900" indent="-342900">
              <a:lnSpc>
                <a:spcPct val="150000"/>
              </a:lnSpc>
              <a:buFont typeface="Arial"/>
              <a:buChar char="•"/>
            </a:pPr>
            <a:r>
              <a:rPr lang="en-US" sz="2000">
                <a:latin typeface="Poppins"/>
                <a:cs typeface="Poppins"/>
              </a:rPr>
              <a:t>Offer best practice consultation</a:t>
            </a:r>
          </a:p>
        </p:txBody>
      </p:sp>
    </p:spTree>
    <p:extLst>
      <p:ext uri="{BB962C8B-B14F-4D97-AF65-F5344CB8AC3E}">
        <p14:creationId xmlns:p14="http://schemas.microsoft.com/office/powerpoint/2010/main" val="1491854336"/>
      </p:ext>
    </p:extLst>
  </p:cSld>
  <p:clrMapOvr>
    <a:masterClrMapping/>
  </p:clrMapOvr>
</p:sld>
</file>

<file path=ppt/theme/theme1.xml><?xml version="1.0" encoding="utf-8"?>
<a:theme xmlns:a="http://schemas.openxmlformats.org/drawingml/2006/main" name="Netgain_MASTER_PowerPoint_Template_Theme_TM12924-06">
  <a:themeElements>
    <a:clrScheme name="Custom 3">
      <a:dk1>
        <a:srgbClr val="20202A"/>
      </a:dk1>
      <a:lt1>
        <a:srgbClr val="FFFFFF"/>
      </a:lt1>
      <a:dk2>
        <a:srgbClr val="061038"/>
      </a:dk2>
      <a:lt2>
        <a:srgbClr val="FFFFFF"/>
      </a:lt2>
      <a:accent1>
        <a:srgbClr val="F26C2F"/>
      </a:accent1>
      <a:accent2>
        <a:srgbClr val="43C1E6"/>
      </a:accent2>
      <a:accent3>
        <a:srgbClr val="09195F"/>
      </a:accent3>
      <a:accent4>
        <a:srgbClr val="0B7CBD"/>
      </a:accent4>
      <a:accent5>
        <a:srgbClr val="E02C00"/>
      </a:accent5>
      <a:accent6>
        <a:srgbClr val="515167"/>
      </a:accent6>
      <a:hlink>
        <a:srgbClr val="09195F"/>
      </a:hlink>
      <a:folHlink>
        <a:srgbClr val="06103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gain_MASTER_PowerPoint_Template_Theme_TM12924-06" id="{A62BE1BE-7DC3-4E42-A790-7F1A09A32369}" vid="{E3EAB398-3260-1D4D-9BF5-BCBAC4F170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AED83C676C5B4D8B5FC9E9DC0D3209" ma:contentTypeVersion="13" ma:contentTypeDescription="Create a new document." ma:contentTypeScope="" ma:versionID="5b38390ce91c1f4faa3f9a26bc91682f">
  <xsd:schema xmlns:xsd="http://www.w3.org/2001/XMLSchema" xmlns:xs="http://www.w3.org/2001/XMLSchema" xmlns:p="http://schemas.microsoft.com/office/2006/metadata/properties" xmlns:ns2="7a17bde7-b622-4055-af83-ff3d5412b7ce" xmlns:ns3="05eb9085-4275-419c-a4a6-62f386bf2732" targetNamespace="http://schemas.microsoft.com/office/2006/metadata/properties" ma:root="true" ma:fieldsID="4abd85e3167d58b00a8e8f4adc8ecce2" ns2:_="" ns3:_="">
    <xsd:import namespace="7a17bde7-b622-4055-af83-ff3d5412b7ce"/>
    <xsd:import namespace="05eb9085-4275-419c-a4a6-62f386bf27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17bde7-b622-4055-af83-ff3d5412b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db7f252-c834-4126-8d66-904419bdffa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eb9085-4275-419c-a4a6-62f386bf273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6f43a8d-3f89-40a4-bdb7-e629315d7e44}" ma:internalName="TaxCatchAll" ma:showField="CatchAllData" ma:web="05eb9085-4275-419c-a4a6-62f386bf27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17bde7-b622-4055-af83-ff3d5412b7ce">
      <Terms xmlns="http://schemas.microsoft.com/office/infopath/2007/PartnerControls"/>
    </lcf76f155ced4ddcb4097134ff3c332f>
    <TaxCatchAll xmlns="05eb9085-4275-419c-a4a6-62f386bf2732" xsi:nil="true"/>
  </documentManagement>
</p:properties>
</file>

<file path=customXml/itemProps1.xml><?xml version="1.0" encoding="utf-8"?>
<ds:datastoreItem xmlns:ds="http://schemas.openxmlformats.org/officeDocument/2006/customXml" ds:itemID="{FE34EAD9-70EA-4E1E-956B-5E212C879DBC}">
  <ds:schemaRefs>
    <ds:schemaRef ds:uri="http://schemas.microsoft.com/sharepoint/v3/contenttype/forms"/>
  </ds:schemaRefs>
</ds:datastoreItem>
</file>

<file path=customXml/itemProps2.xml><?xml version="1.0" encoding="utf-8"?>
<ds:datastoreItem xmlns:ds="http://schemas.openxmlformats.org/officeDocument/2006/customXml" ds:itemID="{21179FE1-4B63-4C5F-9A5E-88572C5E98E2}">
  <ds:schemaRefs>
    <ds:schemaRef ds:uri="05eb9085-4275-419c-a4a6-62f386bf2732"/>
    <ds:schemaRef ds:uri="7a17bde7-b622-4055-af83-ff3d5412b7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14D1D1-8756-4200-887F-10CDB6D7A836}">
  <ds:schemaRefs>
    <ds:schemaRef ds:uri="05eb9085-4275-419c-a4a6-62f386bf2732"/>
    <ds:schemaRef ds:uri="7a17bde7-b622-4055-af83-ff3d5412b7c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Netgain_MASTER_PowerPoint_Template_Theme_TM12924-06</Template>
  <TotalTime>0</TotalTime>
  <Words>975</Words>
  <Application>Microsoft Macintosh PowerPoint</Application>
  <PresentationFormat>Widescreen</PresentationFormat>
  <Paragraphs>138</Paragraphs>
  <Slides>13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Noto Sans SemBd</vt:lpstr>
      <vt:lpstr>Poppins Light</vt:lpstr>
      <vt:lpstr>Poppins</vt:lpstr>
      <vt:lpstr>Calibri</vt:lpstr>
      <vt:lpstr>Wingdings</vt:lpstr>
      <vt:lpstr>Courier New</vt:lpstr>
      <vt:lpstr>Noto Sans</vt:lpstr>
      <vt:lpstr>Aptos</vt:lpstr>
      <vt:lpstr>Poppins Medium</vt:lpstr>
      <vt:lpstr>Poppins SemiBold</vt:lpstr>
      <vt:lpstr>Arial</vt:lpstr>
      <vt:lpstr>Netgain_MASTER_PowerPoint_Template_Theme_TM12924-06</vt:lpstr>
      <vt:lpstr>Pre-launch lunch and learn for partners</vt:lpstr>
      <vt:lpstr>Netgain team</vt:lpstr>
      <vt:lpstr>Shared Transactions: Automating arm’s length compliance</vt:lpstr>
      <vt:lpstr>The manual intercompany process</vt:lpstr>
      <vt:lpstr>Challenges</vt:lpstr>
      <vt:lpstr>PowerPoint Presentation</vt:lpstr>
      <vt:lpstr>PowerPoint Presentation</vt:lpstr>
      <vt:lpstr>Ideal client profile</vt:lpstr>
      <vt:lpstr>Partner positioning</vt:lpstr>
      <vt:lpstr>PowerPoint Presentation</vt:lpstr>
      <vt:lpstr>Resources coming to you</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Solve Your Bank Reconciliation Woes in NetSuite</dc:title>
  <dc:creator>Reina Trejo</dc:creator>
  <cp:lastModifiedBy>Reina Trejo</cp:lastModifiedBy>
  <cp:revision>3</cp:revision>
  <dcterms:created xsi:type="dcterms:W3CDTF">2024-07-08T21:25:49Z</dcterms:created>
  <dcterms:modified xsi:type="dcterms:W3CDTF">2025-02-11T19:54:32Z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MediaServiceImageTags">
    <vt:lpwstr/>
  </property>
  <property fmtid="{D5CDD505-2E9C-101B-9397-08002B2CF9AE}" pid="4" name="ContentTypeId">
    <vt:lpwstr>0x01010097AED83C676C5B4D8B5FC9E9DC0D3209</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