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373" r:id="rId5"/>
    <p:sldId id="381" r:id="rId6"/>
    <p:sldId id="382" r:id="rId7"/>
    <p:sldId id="380" r:id="rId8"/>
    <p:sldId id="386" r:id="rId9"/>
    <p:sldId id="475" r:id="rId10"/>
    <p:sldId id="391" r:id="rId11"/>
    <p:sldId id="392" r:id="rId12"/>
    <p:sldId id="378" r:id="rId13"/>
    <p:sldId id="272" r:id="rId14"/>
    <p:sldId id="273" r:id="rId15"/>
    <p:sldId id="274" r:id="rId16"/>
    <p:sldId id="474" r:id="rId17"/>
    <p:sldId id="473" r:id="rId18"/>
    <p:sldId id="311" r:id="rId19"/>
    <p:sldId id="260" r:id="rId20"/>
    <p:sldId id="262" r:id="rId21"/>
    <p:sldId id="393" r:id="rId22"/>
    <p:sldId id="379" r:id="rId23"/>
    <p:sldId id="387" r:id="rId24"/>
    <p:sldId id="389" r:id="rId25"/>
  </p:sldIdLst>
  <p:sldSz cx="12192000" cy="6858000"/>
  <p:notesSz cx="6858000" cy="9144000"/>
  <p:embeddedFontLst>
    <p:embeddedFont>
      <p:font typeface="Aptos SemiBold" panose="020B0004020202020204" pitchFamily="34" charset="0"/>
      <p:regular r:id="rId27"/>
      <p:bold r:id="rId28"/>
      <p:italic r:id="rId29"/>
      <p:boldItalic r:id="rId30"/>
    </p:embeddedFont>
    <p:embeddedFont>
      <p:font typeface="Poppins" pitchFamily="2" charset="77"/>
      <p:regular r:id="rId31"/>
      <p:bold r:id="rId32"/>
      <p:italic r:id="rId33"/>
      <p:boldItalic r:id="rId34"/>
    </p:embeddedFont>
    <p:embeddedFont>
      <p:font typeface="Poppins ExtraBold" panose="020B0604020202020204" pitchFamily="34" charset="0"/>
      <p:bold r:id="rId35"/>
      <p:italic r:id="rId36"/>
      <p:boldItalic r:id="rId37"/>
    </p:embeddedFont>
    <p:embeddedFont>
      <p:font typeface="Poppins Light" panose="020B0604020202020204" pitchFamily="34" charset="0"/>
      <p:regular r:id="rId38"/>
      <p:italic r:id="rId39"/>
    </p:embeddedFont>
    <p:embeddedFont>
      <p:font typeface="Poppins Medium" panose="020B0604020202020204" pitchFamily="34" charset="0"/>
      <p:regular r:id="rId40"/>
      <p:italic r:id="rId41"/>
    </p:embeddedFont>
    <p:embeddedFont>
      <p:font typeface="Poppins SemiBold" panose="020B060402020202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1FC337-0070-672B-5956-B08BB7D3A6AA}" name="Katie Hutmacher" initials="KH" userId="S::khutmacher@netgain.tech::2badbc6c-d103-46d8-aa29-c9d977555145" providerId="AD"/>
  <p188:author id="{4B780460-39DD-D441-0821-549EAD6C5935}" name="Emily Warner" initials="" userId="S::ewarner@netgain.tech::8e5a3f83-7923-4bf7-9d61-401316fd8807" providerId="AD"/>
  <p188:author id="{78BA14A7-BE6B-BEE5-2EB1-85DF93C015CF}" name="Megan Callister" initials="" userId="S::mcallister@netgain.tech::f884660b-e9ae-41d5-83b9-ad526dc7f1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7CBD"/>
    <a:srgbClr val="F2F3F5"/>
    <a:srgbClr val="D9F3FC"/>
    <a:srgbClr val="C0EBF8"/>
    <a:srgbClr val="FFFFFF"/>
    <a:srgbClr val="FFE7DE"/>
    <a:srgbClr val="F2FCFF"/>
    <a:srgbClr val="434356"/>
    <a:srgbClr val="0A4387"/>
    <a:srgbClr val="0A6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8781D-A603-589F-CF95-19BBB870C3E7}" v="10" dt="2024-12-03T15:45:47.543"/>
    <p1510:client id="{1FE1F56E-25E4-7919-23EF-997AA55374EC}" v="899" dt="2024-12-03T01:19:14.091"/>
    <p1510:client id="{3713DDD3-0B7A-D9CB-21A7-07FA1F20D2E2}" v="34" dt="2024-12-03T16:29:51.781"/>
    <p1510:client id="{5BAF4078-9222-61A4-632C-3D009E506906}" v="378" dt="2024-12-03T06:12:41.868"/>
    <p1510:client id="{6AB0FA56-B398-A988-421F-103A6096BC1D}" v="46" dt="2024-12-02T17:52:31.135"/>
    <p1510:client id="{7993A4C2-8430-43D5-FB00-D03B22DB94B8}" v="29" dt="2024-12-02T16:44:16.985"/>
    <p1510:client id="{A4FD098C-2173-1E08-278E-2706069D7F2B}" v="233" dt="2024-12-02T23:35:21.040"/>
    <p1510:client id="{A65592CC-4AA6-582E-B0BC-CB89067E80A3}" v="3" dt="2024-12-02T18:58:13.492"/>
    <p1510:client id="{BA6E7BBE-8696-F406-BF17-935B3FEDDB6B}" v="6" dt="2024-12-03T16:08:04.813"/>
    <p1510:client id="{BB6BE6FA-B51C-7125-A932-BCCF8CA54390}" v="5" dt="2024-12-02T17:38:01.321"/>
    <p1510:client id="{EB0E07F0-860A-AABA-8987-59B5564F9DAC}" v="88" dt="2024-12-02T21:52:57.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8"/>
    <p:restoredTop sz="94854"/>
  </p:normalViewPr>
  <p:slideViewPr>
    <p:cSldViewPr snapToGrid="0">
      <p:cViewPr varScale="1">
        <p:scale>
          <a:sx n="118" d="100"/>
          <a:sy n="118" d="100"/>
        </p:scale>
        <p:origin x="360" y="200"/>
      </p:cViewPr>
      <p:guideLst>
        <p:guide orient="horz" pos="2160"/>
        <p:guide pos="3840"/>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00D66-A7A4-3341-8EC6-DCA8CF331880}"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4B5EB-8ECD-9F49-A2B1-62A221667DA6}" type="slidenum">
              <a:rPr lang="en-US" smtClean="0"/>
              <a:t>‹#›</a:t>
            </a:fld>
            <a:endParaRPr lang="en-US"/>
          </a:p>
        </p:txBody>
      </p:sp>
    </p:spTree>
    <p:extLst>
      <p:ext uri="{BB962C8B-B14F-4D97-AF65-F5344CB8AC3E}">
        <p14:creationId xmlns:p14="http://schemas.microsoft.com/office/powerpoint/2010/main" val="167235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4B5EB-8ECD-9F49-A2B1-62A221667DA6}" type="slidenum">
              <a:rPr lang="en-US" smtClean="0"/>
              <a:t>1</a:t>
            </a:fld>
            <a:endParaRPr lang="en-US"/>
          </a:p>
        </p:txBody>
      </p:sp>
    </p:spTree>
    <p:extLst>
      <p:ext uri="{BB962C8B-B14F-4D97-AF65-F5344CB8AC3E}">
        <p14:creationId xmlns:p14="http://schemas.microsoft.com/office/powerpoint/2010/main" val="125039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Netgain</a:t>
            </a:r>
            <a:r>
              <a:rPr lang="en-US" dirty="0"/>
              <a:t> works with 200 partners in the NetSuite Ecosystem</a:t>
            </a:r>
          </a:p>
          <a:p>
            <a:pPr lvl="1"/>
            <a:endParaRPr lang="en-US" dirty="0"/>
          </a:p>
          <a:p>
            <a:pPr lvl="1"/>
            <a:r>
              <a:rPr lang="en-US" dirty="0"/>
              <a:t>Bryant park has closed 8 deals across multiple </a:t>
            </a:r>
            <a:r>
              <a:rPr lang="en-US" dirty="0" err="1"/>
              <a:t>Netgain</a:t>
            </a:r>
            <a:r>
              <a:rPr lang="en-US" dirty="0"/>
              <a:t> products. </a:t>
            </a:r>
            <a:endParaRPr lang="en-US"/>
          </a:p>
          <a:p>
            <a:pPr marL="628650" lvl="1" indent="-171450">
              <a:buFont typeface="Arial"/>
              <a:buChar char="•"/>
            </a:pPr>
            <a:r>
              <a:rPr lang="en-US" dirty="0"/>
              <a:t>shaved multiple days off of a client's close process with </a:t>
            </a:r>
            <a:r>
              <a:rPr lang="en-US" dirty="0" err="1"/>
              <a:t>NetClose</a:t>
            </a:r>
            <a:r>
              <a:rPr lang="en-US" dirty="0"/>
              <a:t>, </a:t>
            </a:r>
            <a:endParaRPr lang="en-US"/>
          </a:p>
          <a:p>
            <a:pPr marL="628650" lvl="1" indent="-171450">
              <a:buFont typeface="Arial"/>
              <a:buChar char="•"/>
            </a:pPr>
            <a:r>
              <a:rPr lang="en-US" dirty="0"/>
              <a:t>automated hundreds of monthly intercompany allocations with Shared Transactions for a client, </a:t>
            </a:r>
          </a:p>
          <a:p>
            <a:pPr marL="628650" lvl="1" indent="-171450">
              <a:buFont typeface="Arial"/>
              <a:buChar char="•"/>
            </a:pPr>
            <a:r>
              <a:rPr lang="en-US" dirty="0"/>
              <a:t>and helped move fixed asset management into NetSuite with </a:t>
            </a:r>
            <a:r>
              <a:rPr lang="en-US" dirty="0" err="1"/>
              <a:t>NetAsset</a:t>
            </a:r>
            <a:r>
              <a:rPr lang="en-US" dirty="0"/>
              <a:t> for a client</a:t>
            </a:r>
            <a:endParaRPr lang="en-US"/>
          </a:p>
          <a:p>
            <a:pPr lvl="1"/>
            <a:endParaRPr lang="en-US" dirty="0"/>
          </a:p>
          <a:p>
            <a:pPr lvl="1"/>
            <a:r>
              <a:rPr lang="en-US" dirty="0" err="1"/>
              <a:t>Netgain</a:t>
            </a:r>
            <a:r>
              <a:rPr lang="en-US" dirty="0"/>
              <a:t> Certified Implementers at BPC</a:t>
            </a:r>
          </a:p>
          <a:p>
            <a:pPr lvl="2"/>
            <a:r>
              <a:rPr lang="en-US" dirty="0"/>
              <a:t>2 for </a:t>
            </a:r>
            <a:r>
              <a:rPr lang="en-US" dirty="0" err="1"/>
              <a:t>NetAsset</a:t>
            </a:r>
          </a:p>
          <a:p>
            <a:pPr lvl="2"/>
            <a:r>
              <a:rPr lang="en-US" dirty="0"/>
              <a:t>1 for Shared Transactions</a:t>
            </a:r>
          </a:p>
          <a:p>
            <a:pPr lvl="2"/>
            <a:endParaRPr lang="en-US" dirty="0"/>
          </a:p>
          <a:p>
            <a:pPr lvl="2"/>
            <a:r>
              <a:rPr lang="en-US" dirty="0"/>
              <a:t>Customer spotlight for BPC </a:t>
            </a:r>
          </a:p>
          <a:p>
            <a:pPr lvl="2"/>
            <a:endParaRPr lang="en-US"/>
          </a:p>
          <a:p>
            <a:pPr marL="1085850" lvl="2" indent="-171450">
              <a:buFont typeface="Arial"/>
              <a:buChar char="•"/>
            </a:pPr>
            <a:r>
              <a:rPr lang="en-US" dirty="0"/>
              <a:t>Highlighted client is a full-service custom merchandise company that specializes in creating high-quality branded products for businesses. Their offerings include promotional items, custom apparel, and corporate swag tailored to enhance brand visibility and engagement.</a:t>
            </a:r>
          </a:p>
          <a:p>
            <a:pPr marL="628650" lvl="1" indent="-171450">
              <a:buFont typeface="Arial"/>
              <a:buChar char="•"/>
            </a:pPr>
            <a:r>
              <a:rPr lang="en-US" dirty="0"/>
              <a:t>Pain Points</a:t>
            </a:r>
          </a:p>
          <a:p>
            <a:pPr marL="1085850" lvl="2" indent="-171450">
              <a:buFont typeface="Arial"/>
              <a:buChar char="•"/>
            </a:pPr>
            <a:r>
              <a:rPr lang="en-US" dirty="0"/>
              <a:t>Company in need of connecting their 50 Shopify storefronts producing 200,000 orders a month to NetSuite. Also in need of connecting NetSuite to </a:t>
            </a:r>
            <a:r>
              <a:rPr lang="en-US" dirty="0" err="1"/>
              <a:t>ShipStation</a:t>
            </a:r>
            <a:r>
              <a:rPr lang="en-US" dirty="0"/>
              <a:t>.</a:t>
            </a:r>
            <a:endParaRPr lang="en-US"/>
          </a:p>
          <a:p>
            <a:pPr marL="1085850" lvl="2" indent="-171450">
              <a:buFont typeface="Arial"/>
              <a:buChar char="•"/>
            </a:pPr>
            <a:r>
              <a:rPr lang="en-US" dirty="0"/>
              <a:t>Experienced challenges with previous vendors of sending an item </a:t>
            </a:r>
            <a:r>
              <a:rPr lang="en-US" dirty="0" err="1"/>
              <a:t>fullfilment</a:t>
            </a:r>
            <a:r>
              <a:rPr lang="en-US" dirty="0"/>
              <a:t> NetSuite record to </a:t>
            </a:r>
            <a:r>
              <a:rPr lang="en-US" dirty="0" err="1"/>
              <a:t>ShipStation</a:t>
            </a:r>
            <a:r>
              <a:rPr lang="en-US" dirty="0"/>
              <a:t>.</a:t>
            </a:r>
          </a:p>
          <a:p>
            <a:pPr marL="628650" lvl="1" indent="-171450">
              <a:buFont typeface="Arial"/>
              <a:buChar char="•"/>
            </a:pPr>
            <a:r>
              <a:rPr lang="en-US" dirty="0"/>
              <a:t>Why </a:t>
            </a:r>
            <a:r>
              <a:rPr lang="en-US" dirty="0" err="1"/>
              <a:t>Netgain</a:t>
            </a:r>
            <a:r>
              <a:rPr lang="en-US" dirty="0"/>
              <a:t> (</a:t>
            </a:r>
            <a:r>
              <a:rPr lang="en-US" dirty="0" err="1"/>
              <a:t>SuperSync</a:t>
            </a:r>
            <a:r>
              <a:rPr lang="en-US" dirty="0"/>
              <a:t> Integrations) + BPC</a:t>
            </a:r>
          </a:p>
          <a:p>
            <a:pPr marL="1085850" lvl="2" indent="-171450">
              <a:buFont typeface="Arial"/>
              <a:buChar char="•"/>
            </a:pPr>
            <a:r>
              <a:rPr lang="en-US" dirty="0"/>
              <a:t>Ability to easily address their previously challenging item </a:t>
            </a:r>
            <a:r>
              <a:rPr lang="en-US" dirty="0" err="1"/>
              <a:t>fullfilment</a:t>
            </a:r>
            <a:r>
              <a:rPr lang="en-US" dirty="0"/>
              <a:t> need</a:t>
            </a:r>
          </a:p>
          <a:p>
            <a:pPr marL="1085850" lvl="2" indent="-171450">
              <a:buFont typeface="Arial"/>
              <a:buChar char="•"/>
            </a:pPr>
            <a:r>
              <a:rPr lang="en-US" dirty="0"/>
              <a:t>Affordability of the licenses even with the high volume of storefronts</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B4B5EB-8ECD-9F49-A2B1-62A221667DA6}" type="slidenum">
              <a:rPr lang="en-US" smtClean="0"/>
              <a:t>5</a:t>
            </a:fld>
            <a:endParaRPr lang="en-US"/>
          </a:p>
        </p:txBody>
      </p:sp>
    </p:spTree>
    <p:extLst>
      <p:ext uri="{BB962C8B-B14F-4D97-AF65-F5344CB8AC3E}">
        <p14:creationId xmlns:p14="http://schemas.microsoft.com/office/powerpoint/2010/main" val="264490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3ed222c6ca_2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13ed222c6ca_2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3ed222c6ca_2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g13ed222c6ca_2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3ed222c6ca_2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g13ed222c6ca_2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4/15/2024. Go to Sales &gt; Sales Toolkit &gt; Demo Success &gt; SCS Apps &gt; SCS Products Help for full list of vendors we have proven integrations with. Reminder – any vendor that supports cXML can be integrated with though.</a:t>
            </a:r>
          </a:p>
        </p:txBody>
      </p:sp>
      <p:sp>
        <p:nvSpPr>
          <p:cNvPr id="4" name="Header Placeholder 3"/>
          <p:cNvSpPr>
            <a:spLocks noGrp="1"/>
          </p:cNvSpPr>
          <p:nvPr>
            <p:ph type="hdr" sz="quarter"/>
          </p:nvPr>
        </p:nvSpPr>
        <p:spPr/>
        <p:txBody>
          <a:bodyPr/>
          <a:lstStyle/>
          <a:p>
            <a:r>
              <a:rPr lang="en-US"/>
              <a:t>Chapter</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238C4F5-B046-3344-A2F4-00B8FA22765E}" type="slidenum">
              <a:rPr lang="en-US" smtClean="0"/>
              <a:t>14</a:t>
            </a:fld>
            <a:endParaRPr lang="en-US"/>
          </a:p>
        </p:txBody>
      </p:sp>
    </p:spTree>
    <p:extLst>
      <p:ext uri="{BB962C8B-B14F-4D97-AF65-F5344CB8AC3E}">
        <p14:creationId xmlns:p14="http://schemas.microsoft.com/office/powerpoint/2010/main" val="183376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ddb2f1ff6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1ddb2f1ff6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ddb2f1ff6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1ddb2f1ff6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4.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9.png"/><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55ABFD3E-8515-21BD-FF97-A8E9244709EB}"/>
              </a:ext>
            </a:extLst>
          </p:cNvPr>
          <p:cNvPicPr>
            <a:picLocks noChangeAspect="1"/>
          </p:cNvPicPr>
          <p:nvPr userDrawn="1"/>
        </p:nvPicPr>
        <p:blipFill rotWithShape="1">
          <a:blip r:embed="rId2"/>
          <a:srcRect r="7692" b="1099"/>
          <a:stretch/>
        </p:blipFill>
        <p:spPr>
          <a:xfrm>
            <a:off x="0" y="0"/>
            <a:ext cx="12192000" cy="6858000"/>
          </a:xfrm>
          <a:prstGeom prst="rect">
            <a:avLst/>
          </a:prstGeom>
        </p:spPr>
      </p:pic>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831850" y="1709739"/>
            <a:ext cx="6806907" cy="1878012"/>
          </a:xfrm>
        </p:spPr>
        <p:txBody>
          <a:bodyPr lIns="0" rIns="0" anchor="b">
            <a:noAutofit/>
          </a:bodyPr>
          <a:lstStyle>
            <a:lvl1pPr algn="l">
              <a:lnSpc>
                <a:spcPct val="100000"/>
              </a:lnSpc>
              <a:defRPr sz="4400">
                <a:solidFill>
                  <a:schemeClr val="bg1"/>
                </a:solidFill>
              </a:defRPr>
            </a:lvl1pPr>
          </a:lstStyle>
          <a:p>
            <a:r>
              <a:rPr lang="en-US" dirty="0"/>
              <a:t>Click to add heading</a:t>
            </a:r>
          </a:p>
        </p:txBody>
      </p:sp>
      <p:sp>
        <p:nvSpPr>
          <p:cNvPr id="3" name="Text Placeholder 2">
            <a:extLst>
              <a:ext uri="{FF2B5EF4-FFF2-40B4-BE49-F238E27FC236}">
                <a16:creationId xmlns:a16="http://schemas.microsoft.com/office/drawing/2014/main" id="{78942A30-B8F6-957F-4F14-B5402E4C0CA7}"/>
              </a:ext>
            </a:extLst>
          </p:cNvPr>
          <p:cNvSpPr>
            <a:spLocks noGrp="1"/>
          </p:cNvSpPr>
          <p:nvPr>
            <p:ph type="body" idx="1" hasCustomPrompt="1"/>
          </p:nvPr>
        </p:nvSpPr>
        <p:spPr>
          <a:xfrm>
            <a:off x="831850" y="3749203"/>
            <a:ext cx="6806907" cy="662159"/>
          </a:xfrm>
        </p:spPr>
        <p:txBody>
          <a:bodyPr lIns="0" rIns="0">
            <a:noAutofit/>
          </a:bodyPr>
          <a:lstStyle>
            <a:lvl1pPr marL="0" indent="0" algn="l">
              <a:lnSpc>
                <a:spcPct val="100000"/>
              </a:lnSpc>
              <a:buNone/>
              <a:defRPr sz="1800" b="0" i="0">
                <a:solidFill>
                  <a:schemeClr val="accent2"/>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pic>
        <p:nvPicPr>
          <p:cNvPr id="7" name="Picture 6">
            <a:extLst>
              <a:ext uri="{FF2B5EF4-FFF2-40B4-BE49-F238E27FC236}">
                <a16:creationId xmlns:a16="http://schemas.microsoft.com/office/drawing/2014/main" id="{0A3CA1A3-D6C6-A36C-0476-8726951D287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Tree>
    <p:extLst>
      <p:ext uri="{BB962C8B-B14F-4D97-AF65-F5344CB8AC3E}">
        <p14:creationId xmlns:p14="http://schemas.microsoft.com/office/powerpoint/2010/main" val="111412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05 - with customer logo">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0DC134A-D584-8DE2-3525-69AE1AC483BD}"/>
              </a:ext>
            </a:extLst>
          </p:cNvPr>
          <p:cNvSpPr>
            <a:spLocks noGrp="1"/>
          </p:cNvSpPr>
          <p:nvPr>
            <p:ph type="pic" sz="quarter" idx="10" hasCustomPrompt="1"/>
          </p:nvPr>
        </p:nvSpPr>
        <p:spPr>
          <a:xfrm>
            <a:off x="831850" y="814040"/>
            <a:ext cx="2744030" cy="892098"/>
          </a:xfrm>
        </p:spPr>
        <p:txBody>
          <a:bodyPr anchor="ctr"/>
          <a:lstStyle>
            <a:lvl1pPr algn="ctr">
              <a:defRPr sz="900" b="0" i="0">
                <a:solidFill>
                  <a:schemeClr val="tx1"/>
                </a:solidFill>
              </a:defRPr>
            </a:lvl1pPr>
          </a:lstStyle>
          <a:p>
            <a:r>
              <a:rPr lang="en-US" dirty="0"/>
              <a:t>Customer logo (Black or color)</a:t>
            </a:r>
          </a:p>
        </p:txBody>
      </p:sp>
      <p:sp>
        <p:nvSpPr>
          <p:cNvPr id="5" name="Title 1">
            <a:extLst>
              <a:ext uri="{FF2B5EF4-FFF2-40B4-BE49-F238E27FC236}">
                <a16:creationId xmlns:a16="http://schemas.microsoft.com/office/drawing/2014/main" id="{3307CFD5-6A5E-1A80-0BF6-3559A4010E8A}"/>
              </a:ext>
            </a:extLst>
          </p:cNvPr>
          <p:cNvSpPr>
            <a:spLocks noGrp="1"/>
          </p:cNvSpPr>
          <p:nvPr>
            <p:ph type="title" hasCustomPrompt="1"/>
          </p:nvPr>
        </p:nvSpPr>
        <p:spPr>
          <a:xfrm>
            <a:off x="831851" y="2624794"/>
            <a:ext cx="6605270" cy="1878012"/>
          </a:xfrm>
        </p:spPr>
        <p:txBody>
          <a:bodyPr lIns="0" rIns="0" anchor="b">
            <a:noAutofit/>
          </a:bodyPr>
          <a:lstStyle>
            <a:lvl1pPr algn="l">
              <a:lnSpc>
                <a:spcPct val="100000"/>
              </a:lnSpc>
              <a:defRPr sz="4400">
                <a:solidFill>
                  <a:schemeClr val="accent3"/>
                </a:solidFill>
              </a:defRPr>
            </a:lvl1pPr>
          </a:lstStyle>
          <a:p>
            <a:r>
              <a:rPr lang="en-US" dirty="0"/>
              <a:t>Click to add heading</a:t>
            </a:r>
          </a:p>
        </p:txBody>
      </p:sp>
      <p:sp>
        <p:nvSpPr>
          <p:cNvPr id="6" name="Text Placeholder 2">
            <a:extLst>
              <a:ext uri="{FF2B5EF4-FFF2-40B4-BE49-F238E27FC236}">
                <a16:creationId xmlns:a16="http://schemas.microsoft.com/office/drawing/2014/main" id="{67CBB3A7-B08A-2DD8-7628-0399A9070579}"/>
              </a:ext>
            </a:extLst>
          </p:cNvPr>
          <p:cNvSpPr>
            <a:spLocks noGrp="1"/>
          </p:cNvSpPr>
          <p:nvPr>
            <p:ph type="body" idx="1" hasCustomPrompt="1"/>
          </p:nvPr>
        </p:nvSpPr>
        <p:spPr>
          <a:xfrm>
            <a:off x="831851" y="4664258"/>
            <a:ext cx="6605270"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Tree>
    <p:extLst>
      <p:ext uri="{BB962C8B-B14F-4D97-AF65-F5344CB8AC3E}">
        <p14:creationId xmlns:p14="http://schemas.microsoft.com/office/powerpoint/2010/main" val="7469225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6356351"/>
            <a:ext cx="21336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4"/>
          <p:cNvSpPr txBox="1">
            <a:spLocks noGrp="1"/>
          </p:cNvSpPr>
          <p:nvPr>
            <p:ph type="ftr" idx="11"/>
          </p:nvPr>
        </p:nvSpPr>
        <p:spPr>
          <a:xfrm>
            <a:off x="3124200" y="6356351"/>
            <a:ext cx="28956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6553200" y="6356351"/>
            <a:ext cx="21336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45994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Highlights 6">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4AB7ABCF-7A19-1390-5D65-8AB7A41C3B7E}"/>
              </a:ext>
            </a:extLst>
          </p:cNvPr>
          <p:cNvSpPr/>
          <p:nvPr userDrawn="1"/>
        </p:nvSpPr>
        <p:spPr>
          <a:xfrm flipH="1">
            <a:off x="7529382" y="650507"/>
            <a:ext cx="4662613" cy="6207494"/>
          </a:xfrm>
          <a:prstGeom prst="round1Rect">
            <a:avLst>
              <a:gd name="adj" fmla="val 7804"/>
            </a:avLst>
          </a:prstGeom>
          <a:solidFill>
            <a:schemeClr val="tx2">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 name="Title 1">
            <a:extLst>
              <a:ext uri="{FF2B5EF4-FFF2-40B4-BE49-F238E27FC236}">
                <a16:creationId xmlns:a16="http://schemas.microsoft.com/office/drawing/2014/main" id="{B498D763-333C-E6B6-D69F-04E00F7886CE}"/>
              </a:ext>
            </a:extLst>
          </p:cNvPr>
          <p:cNvSpPr>
            <a:spLocks noGrp="1"/>
          </p:cNvSpPr>
          <p:nvPr>
            <p:ph type="title"/>
          </p:nvPr>
        </p:nvSpPr>
        <p:spPr>
          <a:xfrm>
            <a:off x="647699" y="647700"/>
            <a:ext cx="6328287" cy="1874274"/>
          </a:xfrm>
        </p:spPr>
        <p:txBody>
          <a:bodyPr tIns="182880" bIns="91440" anchor="t"/>
          <a:lstStyle>
            <a:lvl1pPr>
              <a:defRPr b="1" i="0">
                <a:latin typeface="Poppins" pitchFamily="2" charset="77"/>
                <a:cs typeface="Poppins"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9DDA695-CD2D-F02B-B5B0-0B816DC99B98}"/>
              </a:ext>
            </a:extLst>
          </p:cNvPr>
          <p:cNvSpPr>
            <a:spLocks noGrp="1"/>
          </p:cNvSpPr>
          <p:nvPr>
            <p:ph idx="1"/>
          </p:nvPr>
        </p:nvSpPr>
        <p:spPr>
          <a:xfrm>
            <a:off x="647700" y="2521974"/>
            <a:ext cx="5448300" cy="3688326"/>
          </a:xfrm>
        </p:spPr>
        <p:txBody>
          <a:bodyPr/>
          <a:lstStyle>
            <a:lvl1pPr>
              <a:defRPr b="0" i="0">
                <a:latin typeface="Poppins Light" pitchFamily="2" charset="77"/>
                <a:cs typeface="Poppins Light" pitchFamily="2" charset="77"/>
              </a:defRPr>
            </a:lvl1pPr>
            <a:lvl2pPr>
              <a:defRPr b="0" i="0">
                <a:latin typeface="Poppins Light" pitchFamily="2" charset="77"/>
                <a:cs typeface="Poppins Light" pitchFamily="2" charset="77"/>
              </a:defRPr>
            </a:lvl2pPr>
            <a:lvl3pPr>
              <a:defRPr b="0" i="0">
                <a:latin typeface="Poppins Light" pitchFamily="2" charset="77"/>
                <a:cs typeface="Poppins Light" pitchFamily="2" charset="77"/>
              </a:defRPr>
            </a:lvl3pPr>
            <a:lvl4pPr>
              <a:defRPr b="0" i="0">
                <a:latin typeface="Poppins Light" pitchFamily="2" charset="77"/>
                <a:cs typeface="Poppins Light" pitchFamily="2" charset="77"/>
              </a:defRPr>
            </a:lvl4pPr>
            <a:lvl5pPr>
              <a:defRPr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723EE97-45D1-B7A1-E320-142E1FEDD319}"/>
              </a:ext>
            </a:extLst>
          </p:cNvPr>
          <p:cNvSpPr>
            <a:spLocks noGrp="1"/>
          </p:cNvSpPr>
          <p:nvPr>
            <p:ph type="ftr" sz="quarter" idx="11"/>
          </p:nvPr>
        </p:nvSpPr>
        <p:spPr/>
        <p:txBody>
          <a:bodyPr/>
          <a:lstStyle/>
          <a:p>
            <a:r>
              <a:rPr lang="en-US"/>
              <a:t>Add Footer</a:t>
            </a:r>
          </a:p>
        </p:txBody>
      </p:sp>
      <p:sp>
        <p:nvSpPr>
          <p:cNvPr id="6" name="Slide Number Placeholder 5">
            <a:extLst>
              <a:ext uri="{FF2B5EF4-FFF2-40B4-BE49-F238E27FC236}">
                <a16:creationId xmlns:a16="http://schemas.microsoft.com/office/drawing/2014/main" id="{A93E7D49-AEB1-F886-41C1-38AACB05EA8A}"/>
              </a:ext>
            </a:extLst>
          </p:cNvPr>
          <p:cNvSpPr>
            <a:spLocks noGrp="1"/>
          </p:cNvSpPr>
          <p:nvPr>
            <p:ph type="sldNum" sz="quarter" idx="12"/>
          </p:nvPr>
        </p:nvSpPr>
        <p:spPr/>
        <p:txBody>
          <a:bodyPr/>
          <a:lstStyle/>
          <a:p>
            <a:fld id="{04F9BB52-5FEE-FB40-8FCB-76A3353D7541}" type="slidenum">
              <a:rPr lang="en-US" smtClean="0"/>
              <a:t>‹#›</a:t>
            </a:fld>
            <a:endParaRPr lang="en-US"/>
          </a:p>
        </p:txBody>
      </p:sp>
      <p:cxnSp>
        <p:nvCxnSpPr>
          <p:cNvPr id="11" name="Straight Connector 10">
            <a:extLst>
              <a:ext uri="{FF2B5EF4-FFF2-40B4-BE49-F238E27FC236}">
                <a16:creationId xmlns:a16="http://schemas.microsoft.com/office/drawing/2014/main" id="{2E71C44F-834B-B1CD-3608-2B7D8C3AA89A}"/>
              </a:ext>
            </a:extLst>
          </p:cNvPr>
          <p:cNvCxnSpPr>
            <a:cxnSpLocks/>
          </p:cNvCxnSpPr>
          <p:nvPr userDrawn="1"/>
        </p:nvCxnSpPr>
        <p:spPr>
          <a:xfrm>
            <a:off x="8040246" y="1080450"/>
            <a:ext cx="2361054" cy="0"/>
          </a:xfrm>
          <a:prstGeom prst="line">
            <a:avLst/>
          </a:prstGeom>
          <a:ln w="412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0B2A7A2-3544-73CA-FFA4-D0161843E820}"/>
              </a:ext>
            </a:extLst>
          </p:cNvPr>
          <p:cNvSpPr>
            <a:spLocks noGrp="1"/>
          </p:cNvSpPr>
          <p:nvPr>
            <p:ph type="body" sz="quarter" idx="13"/>
          </p:nvPr>
        </p:nvSpPr>
        <p:spPr>
          <a:xfrm>
            <a:off x="7529382" y="1254125"/>
            <a:ext cx="4014916" cy="1539686"/>
          </a:xfrm>
        </p:spPr>
        <p:txBody>
          <a:bodyPr lIns="457200">
            <a:normAutofit/>
          </a:bodyPr>
          <a:lstStyle>
            <a:lvl1pPr>
              <a:lnSpc>
                <a:spcPct val="100000"/>
              </a:lnSpc>
              <a:defRPr sz="3200" b="1" i="0">
                <a:latin typeface="Poppins" pitchFamily="2" charset="77"/>
                <a:cs typeface="Poppins" pitchFamily="2" charset="77"/>
              </a:defRPr>
            </a:lvl1pPr>
          </a:lstStyle>
          <a:p>
            <a:pPr lvl="0"/>
            <a:r>
              <a:rPr lang="en-US"/>
              <a:t>Click to edit Master text styles</a:t>
            </a:r>
          </a:p>
        </p:txBody>
      </p:sp>
      <p:sp>
        <p:nvSpPr>
          <p:cNvPr id="13" name="Text Placeholder 12">
            <a:extLst>
              <a:ext uri="{FF2B5EF4-FFF2-40B4-BE49-F238E27FC236}">
                <a16:creationId xmlns:a16="http://schemas.microsoft.com/office/drawing/2014/main" id="{5562415F-E68E-1239-D7E5-99C1BDF92AFC}"/>
              </a:ext>
            </a:extLst>
          </p:cNvPr>
          <p:cNvSpPr>
            <a:spLocks noGrp="1"/>
          </p:cNvSpPr>
          <p:nvPr>
            <p:ph type="body" sz="quarter" idx="14"/>
          </p:nvPr>
        </p:nvSpPr>
        <p:spPr>
          <a:xfrm>
            <a:off x="7579323" y="2793816"/>
            <a:ext cx="4014918" cy="1920875"/>
          </a:xfrm>
        </p:spPr>
        <p:txBody>
          <a:bodyPr lIns="457200">
            <a:normAutofit/>
          </a:bodyPr>
          <a:lstStyle>
            <a:lvl1pPr>
              <a:lnSpc>
                <a:spcPct val="120000"/>
              </a:lnSpc>
              <a:defRPr sz="1600" b="0" i="0">
                <a:latin typeface="Poppins Light" pitchFamily="2" charset="77"/>
                <a:cs typeface="Poppins Light" pitchFamily="2" charset="77"/>
              </a:defRPr>
            </a:lvl1pPr>
            <a:lvl2pPr>
              <a:lnSpc>
                <a:spcPct val="120000"/>
              </a:lnSpc>
              <a:defRPr sz="1400" b="0" i="0">
                <a:latin typeface="Poppins Light" pitchFamily="2" charset="77"/>
                <a:cs typeface="Poppins Light" pitchFamily="2" charset="77"/>
              </a:defRPr>
            </a:lvl2pPr>
            <a:lvl3pPr>
              <a:lnSpc>
                <a:spcPct val="120000"/>
              </a:lnSpc>
              <a:defRPr sz="1200" b="0" i="0">
                <a:latin typeface="Poppins Light" pitchFamily="2" charset="77"/>
                <a:cs typeface="Poppins Light" pitchFamily="2" charset="77"/>
              </a:defRPr>
            </a:lvl3pPr>
            <a:lvl4pPr>
              <a:lnSpc>
                <a:spcPct val="120000"/>
              </a:lnSpc>
              <a:defRPr sz="1050" b="0" i="0">
                <a:latin typeface="Poppins Light" pitchFamily="2" charset="77"/>
                <a:cs typeface="Poppins Light" pitchFamily="2" charset="77"/>
              </a:defRPr>
            </a:lvl4pPr>
            <a:lvl5pPr>
              <a:defRPr sz="16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67430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8276-117F-E4A7-BD6F-69B5459E547C}"/>
              </a:ext>
            </a:extLst>
          </p:cNvPr>
          <p:cNvSpPr>
            <a:spLocks noGrp="1"/>
          </p:cNvSpPr>
          <p:nvPr>
            <p:ph type="title"/>
          </p:nvPr>
        </p:nvSpPr>
        <p:spPr>
          <a:xfrm>
            <a:off x="647700" y="655514"/>
            <a:ext cx="10515600" cy="1082748"/>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7844FF-0BDC-E5D3-33CD-2710004AD511}"/>
              </a:ext>
            </a:extLst>
          </p:cNvPr>
          <p:cNvSpPr>
            <a:spLocks noGrp="1"/>
          </p:cNvSpPr>
          <p:nvPr>
            <p:ph type="body" idx="1"/>
          </p:nvPr>
        </p:nvSpPr>
        <p:spPr>
          <a:xfrm>
            <a:off x="674657" y="2017496"/>
            <a:ext cx="5827743" cy="44094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E105A8B-F707-FCA8-DD90-BDB433096DC9}"/>
              </a:ext>
            </a:extLst>
          </p:cNvPr>
          <p:cNvSpPr>
            <a:spLocks noGrp="1"/>
          </p:cNvSpPr>
          <p:nvPr>
            <p:ph type="ftr" sz="quarter" idx="11"/>
          </p:nvPr>
        </p:nvSpPr>
        <p:spPr/>
        <p:txBody>
          <a:bodyPr/>
          <a:lstStyle/>
          <a:p>
            <a:r>
              <a:rPr lang="en-US"/>
              <a:t>Add Footer</a:t>
            </a:r>
          </a:p>
        </p:txBody>
      </p:sp>
      <p:sp>
        <p:nvSpPr>
          <p:cNvPr id="6" name="Slide Number Placeholder 5">
            <a:extLst>
              <a:ext uri="{FF2B5EF4-FFF2-40B4-BE49-F238E27FC236}">
                <a16:creationId xmlns:a16="http://schemas.microsoft.com/office/drawing/2014/main" id="{085FAF44-A2F2-253C-2003-ECDBAF6DBFF8}"/>
              </a:ext>
            </a:extLst>
          </p:cNvPr>
          <p:cNvSpPr>
            <a:spLocks noGrp="1"/>
          </p:cNvSpPr>
          <p:nvPr>
            <p:ph type="sldNum" sz="quarter" idx="12"/>
          </p:nvPr>
        </p:nvSpPr>
        <p:spPr/>
        <p:txBody>
          <a:bodyPr/>
          <a:lstStyle/>
          <a:p>
            <a:fld id="{04F9BB52-5FEE-FB40-8FCB-76A3353D7541}" type="slidenum">
              <a:rPr lang="en-US" smtClean="0"/>
              <a:t>‹#›</a:t>
            </a:fld>
            <a:endParaRPr lang="en-US"/>
          </a:p>
        </p:txBody>
      </p:sp>
      <p:sp>
        <p:nvSpPr>
          <p:cNvPr id="9" name="Round Same Side Corner Rectangle 8">
            <a:extLst>
              <a:ext uri="{FF2B5EF4-FFF2-40B4-BE49-F238E27FC236}">
                <a16:creationId xmlns:a16="http://schemas.microsoft.com/office/drawing/2014/main" id="{92F16B5E-FDBE-9785-6A6F-D4EBA831FCBB}"/>
              </a:ext>
            </a:extLst>
          </p:cNvPr>
          <p:cNvSpPr/>
          <p:nvPr userDrawn="1"/>
        </p:nvSpPr>
        <p:spPr>
          <a:xfrm rot="16200000">
            <a:off x="1425952" y="1959421"/>
            <a:ext cx="552348" cy="2108850"/>
          </a:xfrm>
          <a:prstGeom prst="round2SameRect">
            <a:avLst>
              <a:gd name="adj1" fmla="val 50000"/>
              <a:gd name="adj2" fmla="val 0"/>
            </a:avLst>
          </a:prstGeom>
          <a:solidFill>
            <a:schemeClr val="tx2">
              <a:lumMod val="20000"/>
              <a:lumOff val="80000"/>
            </a:schemeClr>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11" name="Round Same Side Corner Rectangle 10">
            <a:extLst>
              <a:ext uri="{FF2B5EF4-FFF2-40B4-BE49-F238E27FC236}">
                <a16:creationId xmlns:a16="http://schemas.microsoft.com/office/drawing/2014/main" id="{5D5DF4C7-8A40-75B8-BCA4-D4C84C1AB80E}"/>
              </a:ext>
            </a:extLst>
          </p:cNvPr>
          <p:cNvSpPr/>
          <p:nvPr userDrawn="1"/>
        </p:nvSpPr>
        <p:spPr>
          <a:xfrm rot="5400000" flipH="1">
            <a:off x="4353302" y="1140920"/>
            <a:ext cx="552348" cy="3745850"/>
          </a:xfrm>
          <a:prstGeom prst="round2SameRect">
            <a:avLst>
              <a:gd name="adj1" fmla="val 50000"/>
              <a:gd name="adj2" fmla="val 0"/>
            </a:avLst>
          </a:prstGeom>
          <a:solidFill>
            <a:schemeClr val="bg1"/>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13" name="Text Placeholder 12">
            <a:extLst>
              <a:ext uri="{FF2B5EF4-FFF2-40B4-BE49-F238E27FC236}">
                <a16:creationId xmlns:a16="http://schemas.microsoft.com/office/drawing/2014/main" id="{6502ECFA-D308-860F-7479-EE5843994CEE}"/>
              </a:ext>
            </a:extLst>
          </p:cNvPr>
          <p:cNvSpPr>
            <a:spLocks noGrp="1"/>
          </p:cNvSpPr>
          <p:nvPr>
            <p:ph type="body" sz="quarter" idx="13"/>
          </p:nvPr>
        </p:nvSpPr>
        <p:spPr>
          <a:xfrm>
            <a:off x="674657" y="2737670"/>
            <a:ext cx="2081895" cy="552349"/>
          </a:xfrm>
        </p:spPr>
        <p:txBody>
          <a:bodyPr lIns="182880" tIns="0" bIns="0" anchor="ctr">
            <a:normAutofit/>
          </a:bodyPr>
          <a:lstStyle>
            <a:lvl1pPr>
              <a:defRPr sz="1200" b="0" i="0">
                <a:latin typeface="Poppins Medium" pitchFamily="2" charset="77"/>
                <a:cs typeface="Poppins Medium" pitchFamily="2" charset="77"/>
              </a:defRPr>
            </a:lvl1pPr>
          </a:lstStyle>
          <a:p>
            <a:pPr lvl="0"/>
            <a:r>
              <a:rPr lang="en-US"/>
              <a:t>Click to edit Master text styles</a:t>
            </a:r>
          </a:p>
        </p:txBody>
      </p:sp>
      <p:sp>
        <p:nvSpPr>
          <p:cNvPr id="14" name="Text Placeholder 12">
            <a:extLst>
              <a:ext uri="{FF2B5EF4-FFF2-40B4-BE49-F238E27FC236}">
                <a16:creationId xmlns:a16="http://schemas.microsoft.com/office/drawing/2014/main" id="{B18637D8-7D33-8128-3F9F-E18773FE56D0}"/>
              </a:ext>
            </a:extLst>
          </p:cNvPr>
          <p:cNvSpPr>
            <a:spLocks noGrp="1"/>
          </p:cNvSpPr>
          <p:nvPr>
            <p:ph type="body" sz="quarter" idx="14"/>
          </p:nvPr>
        </p:nvSpPr>
        <p:spPr>
          <a:xfrm>
            <a:off x="2783508" y="2737670"/>
            <a:ext cx="3718893" cy="552349"/>
          </a:xfrm>
        </p:spPr>
        <p:txBody>
          <a:bodyPr lIns="182880" tIns="0" bIns="0" anchor="ctr">
            <a:normAutofit/>
          </a:bodyPr>
          <a:lstStyle>
            <a:lvl1pPr>
              <a:defRPr sz="1200" b="0" i="0">
                <a:latin typeface="Poppins Light" pitchFamily="2" charset="77"/>
                <a:cs typeface="Poppins Light" pitchFamily="2" charset="77"/>
              </a:defRPr>
            </a:lvl1pPr>
          </a:lstStyle>
          <a:p>
            <a:pPr lvl="0"/>
            <a:r>
              <a:rPr lang="en-US"/>
              <a:t>Click to edit Master text styles</a:t>
            </a:r>
          </a:p>
        </p:txBody>
      </p:sp>
      <p:sp>
        <p:nvSpPr>
          <p:cNvPr id="15" name="Round Same Side Corner Rectangle 14">
            <a:extLst>
              <a:ext uri="{FF2B5EF4-FFF2-40B4-BE49-F238E27FC236}">
                <a16:creationId xmlns:a16="http://schemas.microsoft.com/office/drawing/2014/main" id="{80533C4A-B1A9-635A-5EA7-45A14F061771}"/>
              </a:ext>
            </a:extLst>
          </p:cNvPr>
          <p:cNvSpPr/>
          <p:nvPr userDrawn="1"/>
        </p:nvSpPr>
        <p:spPr>
          <a:xfrm rot="16200000">
            <a:off x="1425952" y="2578853"/>
            <a:ext cx="552348" cy="2108850"/>
          </a:xfrm>
          <a:prstGeom prst="round2SameRect">
            <a:avLst>
              <a:gd name="adj1" fmla="val 50000"/>
              <a:gd name="adj2" fmla="val 0"/>
            </a:avLst>
          </a:prstGeom>
          <a:solidFill>
            <a:schemeClr val="tx2">
              <a:lumMod val="20000"/>
              <a:lumOff val="80000"/>
            </a:schemeClr>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16" name="Round Same Side Corner Rectangle 15">
            <a:extLst>
              <a:ext uri="{FF2B5EF4-FFF2-40B4-BE49-F238E27FC236}">
                <a16:creationId xmlns:a16="http://schemas.microsoft.com/office/drawing/2014/main" id="{265B5D9E-A7DB-456F-30B3-5323EC2A4D23}"/>
              </a:ext>
            </a:extLst>
          </p:cNvPr>
          <p:cNvSpPr/>
          <p:nvPr userDrawn="1"/>
        </p:nvSpPr>
        <p:spPr>
          <a:xfrm rot="5400000" flipH="1">
            <a:off x="4353302" y="1760352"/>
            <a:ext cx="552348" cy="3745850"/>
          </a:xfrm>
          <a:prstGeom prst="round2SameRect">
            <a:avLst>
              <a:gd name="adj1" fmla="val 50000"/>
              <a:gd name="adj2" fmla="val 0"/>
            </a:avLst>
          </a:prstGeom>
          <a:solidFill>
            <a:schemeClr val="bg1"/>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17" name="Text Placeholder 12">
            <a:extLst>
              <a:ext uri="{FF2B5EF4-FFF2-40B4-BE49-F238E27FC236}">
                <a16:creationId xmlns:a16="http://schemas.microsoft.com/office/drawing/2014/main" id="{E9BA0693-E510-FF78-9937-F751A4E3085B}"/>
              </a:ext>
            </a:extLst>
          </p:cNvPr>
          <p:cNvSpPr>
            <a:spLocks noGrp="1"/>
          </p:cNvSpPr>
          <p:nvPr>
            <p:ph type="body" sz="quarter" idx="15"/>
          </p:nvPr>
        </p:nvSpPr>
        <p:spPr>
          <a:xfrm>
            <a:off x="674657" y="3357102"/>
            <a:ext cx="2081895" cy="552349"/>
          </a:xfrm>
        </p:spPr>
        <p:txBody>
          <a:bodyPr lIns="182880" tIns="0" bIns="0" anchor="ctr">
            <a:normAutofit/>
          </a:bodyPr>
          <a:lstStyle>
            <a:lvl1pPr>
              <a:defRPr sz="1200" b="0" i="0">
                <a:latin typeface="Poppins Medium" pitchFamily="2" charset="77"/>
                <a:cs typeface="Poppins Medium" pitchFamily="2" charset="77"/>
              </a:defRPr>
            </a:lvl1pPr>
          </a:lstStyle>
          <a:p>
            <a:pPr lvl="0"/>
            <a:r>
              <a:rPr lang="en-US"/>
              <a:t>Click to edit Master text styles</a:t>
            </a:r>
          </a:p>
        </p:txBody>
      </p:sp>
      <p:sp>
        <p:nvSpPr>
          <p:cNvPr id="18" name="Text Placeholder 12">
            <a:extLst>
              <a:ext uri="{FF2B5EF4-FFF2-40B4-BE49-F238E27FC236}">
                <a16:creationId xmlns:a16="http://schemas.microsoft.com/office/drawing/2014/main" id="{6CEC154B-D83A-2AB3-6C53-862B686C90B7}"/>
              </a:ext>
            </a:extLst>
          </p:cNvPr>
          <p:cNvSpPr>
            <a:spLocks noGrp="1"/>
          </p:cNvSpPr>
          <p:nvPr>
            <p:ph type="body" sz="quarter" idx="16"/>
          </p:nvPr>
        </p:nvSpPr>
        <p:spPr>
          <a:xfrm>
            <a:off x="2783508" y="3357102"/>
            <a:ext cx="3718893" cy="552349"/>
          </a:xfrm>
        </p:spPr>
        <p:txBody>
          <a:bodyPr lIns="182880" tIns="0" bIns="0" anchor="ctr">
            <a:normAutofit/>
          </a:bodyPr>
          <a:lstStyle>
            <a:lvl1pPr>
              <a:defRPr sz="1200" b="0" i="0">
                <a:latin typeface="Poppins Light" pitchFamily="2" charset="77"/>
                <a:cs typeface="Poppins Light" pitchFamily="2" charset="77"/>
              </a:defRPr>
            </a:lvl1pPr>
          </a:lstStyle>
          <a:p>
            <a:pPr lvl="0"/>
            <a:r>
              <a:rPr lang="en-US"/>
              <a:t>Click to edit Master text styles</a:t>
            </a:r>
          </a:p>
        </p:txBody>
      </p:sp>
      <p:sp>
        <p:nvSpPr>
          <p:cNvPr id="19" name="Round Same Side Corner Rectangle 18">
            <a:extLst>
              <a:ext uri="{FF2B5EF4-FFF2-40B4-BE49-F238E27FC236}">
                <a16:creationId xmlns:a16="http://schemas.microsoft.com/office/drawing/2014/main" id="{2FDF9C97-AACA-F5EF-16CF-7AA3CF5CE980}"/>
              </a:ext>
            </a:extLst>
          </p:cNvPr>
          <p:cNvSpPr/>
          <p:nvPr userDrawn="1"/>
        </p:nvSpPr>
        <p:spPr>
          <a:xfrm rot="16200000">
            <a:off x="1425951" y="3198285"/>
            <a:ext cx="552348" cy="2108850"/>
          </a:xfrm>
          <a:prstGeom prst="round2SameRect">
            <a:avLst>
              <a:gd name="adj1" fmla="val 50000"/>
              <a:gd name="adj2" fmla="val 0"/>
            </a:avLst>
          </a:prstGeom>
          <a:solidFill>
            <a:schemeClr val="tx2">
              <a:lumMod val="20000"/>
              <a:lumOff val="80000"/>
            </a:schemeClr>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0" name="Round Same Side Corner Rectangle 19">
            <a:extLst>
              <a:ext uri="{FF2B5EF4-FFF2-40B4-BE49-F238E27FC236}">
                <a16:creationId xmlns:a16="http://schemas.microsoft.com/office/drawing/2014/main" id="{1FB40769-D20E-75BD-EE06-2590630C0143}"/>
              </a:ext>
            </a:extLst>
          </p:cNvPr>
          <p:cNvSpPr/>
          <p:nvPr userDrawn="1"/>
        </p:nvSpPr>
        <p:spPr>
          <a:xfrm rot="5400000" flipH="1">
            <a:off x="4353301" y="2379784"/>
            <a:ext cx="552348" cy="3745850"/>
          </a:xfrm>
          <a:prstGeom prst="round2SameRect">
            <a:avLst>
              <a:gd name="adj1" fmla="val 50000"/>
              <a:gd name="adj2" fmla="val 0"/>
            </a:avLst>
          </a:prstGeom>
          <a:solidFill>
            <a:schemeClr val="bg1"/>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1" name="Text Placeholder 12">
            <a:extLst>
              <a:ext uri="{FF2B5EF4-FFF2-40B4-BE49-F238E27FC236}">
                <a16:creationId xmlns:a16="http://schemas.microsoft.com/office/drawing/2014/main" id="{136B27E1-3DE8-2C2F-EBEE-50E158DAB276}"/>
              </a:ext>
            </a:extLst>
          </p:cNvPr>
          <p:cNvSpPr>
            <a:spLocks noGrp="1"/>
          </p:cNvSpPr>
          <p:nvPr>
            <p:ph type="body" sz="quarter" idx="17"/>
          </p:nvPr>
        </p:nvSpPr>
        <p:spPr>
          <a:xfrm>
            <a:off x="674656" y="3976534"/>
            <a:ext cx="2081895" cy="552349"/>
          </a:xfrm>
        </p:spPr>
        <p:txBody>
          <a:bodyPr lIns="182880" tIns="0" bIns="0" anchor="ctr">
            <a:normAutofit/>
          </a:bodyPr>
          <a:lstStyle>
            <a:lvl1pPr>
              <a:defRPr sz="1200" b="0" i="0">
                <a:latin typeface="Poppins Medium" pitchFamily="2" charset="77"/>
                <a:cs typeface="Poppins Medium" pitchFamily="2" charset="77"/>
              </a:defRPr>
            </a:lvl1pPr>
          </a:lstStyle>
          <a:p>
            <a:pPr lvl="0"/>
            <a:r>
              <a:rPr lang="en-US"/>
              <a:t>Click to edit Master text styles</a:t>
            </a:r>
          </a:p>
        </p:txBody>
      </p:sp>
      <p:sp>
        <p:nvSpPr>
          <p:cNvPr id="22" name="Text Placeholder 12">
            <a:extLst>
              <a:ext uri="{FF2B5EF4-FFF2-40B4-BE49-F238E27FC236}">
                <a16:creationId xmlns:a16="http://schemas.microsoft.com/office/drawing/2014/main" id="{261AD834-6091-8234-6391-64AC293C619E}"/>
              </a:ext>
            </a:extLst>
          </p:cNvPr>
          <p:cNvSpPr>
            <a:spLocks noGrp="1"/>
          </p:cNvSpPr>
          <p:nvPr>
            <p:ph type="body" sz="quarter" idx="18"/>
          </p:nvPr>
        </p:nvSpPr>
        <p:spPr>
          <a:xfrm>
            <a:off x="2783507" y="3976534"/>
            <a:ext cx="3718893" cy="552349"/>
          </a:xfrm>
        </p:spPr>
        <p:txBody>
          <a:bodyPr lIns="182880" tIns="0" bIns="0" anchor="ctr">
            <a:normAutofit/>
          </a:bodyPr>
          <a:lstStyle>
            <a:lvl1pPr>
              <a:defRPr sz="1200" b="0" i="0">
                <a:latin typeface="Poppins Light" pitchFamily="2" charset="77"/>
                <a:cs typeface="Poppins Light" pitchFamily="2" charset="77"/>
              </a:defRPr>
            </a:lvl1pPr>
          </a:lstStyle>
          <a:p>
            <a:pPr lvl="0"/>
            <a:r>
              <a:rPr lang="en-US"/>
              <a:t>Click to edit Master text styles</a:t>
            </a:r>
          </a:p>
        </p:txBody>
      </p:sp>
      <p:sp>
        <p:nvSpPr>
          <p:cNvPr id="23" name="Round Same Side Corner Rectangle 22">
            <a:extLst>
              <a:ext uri="{FF2B5EF4-FFF2-40B4-BE49-F238E27FC236}">
                <a16:creationId xmlns:a16="http://schemas.microsoft.com/office/drawing/2014/main" id="{B576B15C-B358-EBB1-D6F9-70F96EC80370}"/>
              </a:ext>
            </a:extLst>
          </p:cNvPr>
          <p:cNvSpPr/>
          <p:nvPr userDrawn="1"/>
        </p:nvSpPr>
        <p:spPr>
          <a:xfrm rot="16200000">
            <a:off x="1425951" y="3817715"/>
            <a:ext cx="552348" cy="2108850"/>
          </a:xfrm>
          <a:prstGeom prst="round2SameRect">
            <a:avLst>
              <a:gd name="adj1" fmla="val 50000"/>
              <a:gd name="adj2" fmla="val 0"/>
            </a:avLst>
          </a:prstGeom>
          <a:solidFill>
            <a:schemeClr val="tx2">
              <a:lumMod val="20000"/>
              <a:lumOff val="80000"/>
            </a:schemeClr>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4" name="Round Same Side Corner Rectangle 23">
            <a:extLst>
              <a:ext uri="{FF2B5EF4-FFF2-40B4-BE49-F238E27FC236}">
                <a16:creationId xmlns:a16="http://schemas.microsoft.com/office/drawing/2014/main" id="{6EB1C756-E058-69CF-648C-3A8538F48E37}"/>
              </a:ext>
            </a:extLst>
          </p:cNvPr>
          <p:cNvSpPr/>
          <p:nvPr userDrawn="1"/>
        </p:nvSpPr>
        <p:spPr>
          <a:xfrm rot="5400000" flipH="1">
            <a:off x="4353301" y="2999214"/>
            <a:ext cx="552348" cy="3745850"/>
          </a:xfrm>
          <a:prstGeom prst="round2SameRect">
            <a:avLst>
              <a:gd name="adj1" fmla="val 50000"/>
              <a:gd name="adj2" fmla="val 0"/>
            </a:avLst>
          </a:prstGeom>
          <a:solidFill>
            <a:schemeClr val="bg1"/>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5" name="Text Placeholder 12">
            <a:extLst>
              <a:ext uri="{FF2B5EF4-FFF2-40B4-BE49-F238E27FC236}">
                <a16:creationId xmlns:a16="http://schemas.microsoft.com/office/drawing/2014/main" id="{2D2E5108-05FE-1D12-D460-6CECC44A1FD3}"/>
              </a:ext>
            </a:extLst>
          </p:cNvPr>
          <p:cNvSpPr>
            <a:spLocks noGrp="1"/>
          </p:cNvSpPr>
          <p:nvPr>
            <p:ph type="body" sz="quarter" idx="19"/>
          </p:nvPr>
        </p:nvSpPr>
        <p:spPr>
          <a:xfrm>
            <a:off x="674656" y="4595964"/>
            <a:ext cx="2081895" cy="552349"/>
          </a:xfrm>
        </p:spPr>
        <p:txBody>
          <a:bodyPr lIns="182880" tIns="0" bIns="0" anchor="ctr">
            <a:normAutofit/>
          </a:bodyPr>
          <a:lstStyle>
            <a:lvl1pPr>
              <a:defRPr sz="1200" b="0" i="0">
                <a:latin typeface="Poppins Medium" pitchFamily="2" charset="77"/>
                <a:cs typeface="Poppins Medium" pitchFamily="2" charset="77"/>
              </a:defRPr>
            </a:lvl1pPr>
          </a:lstStyle>
          <a:p>
            <a:pPr lvl="0"/>
            <a:r>
              <a:rPr lang="en-US"/>
              <a:t>Click to edit Master text styles</a:t>
            </a:r>
          </a:p>
        </p:txBody>
      </p:sp>
      <p:sp>
        <p:nvSpPr>
          <p:cNvPr id="26" name="Text Placeholder 12">
            <a:extLst>
              <a:ext uri="{FF2B5EF4-FFF2-40B4-BE49-F238E27FC236}">
                <a16:creationId xmlns:a16="http://schemas.microsoft.com/office/drawing/2014/main" id="{C5F444DB-10C0-D509-9C6E-5AE7EE512651}"/>
              </a:ext>
            </a:extLst>
          </p:cNvPr>
          <p:cNvSpPr>
            <a:spLocks noGrp="1"/>
          </p:cNvSpPr>
          <p:nvPr>
            <p:ph type="body" sz="quarter" idx="20"/>
          </p:nvPr>
        </p:nvSpPr>
        <p:spPr>
          <a:xfrm>
            <a:off x="2783507" y="4595964"/>
            <a:ext cx="3718893" cy="552349"/>
          </a:xfrm>
        </p:spPr>
        <p:txBody>
          <a:bodyPr lIns="182880" tIns="0" bIns="0" anchor="ctr">
            <a:normAutofit/>
          </a:bodyPr>
          <a:lstStyle>
            <a:lvl1pPr>
              <a:defRPr sz="1200" b="0" i="0">
                <a:latin typeface="Poppins Light" pitchFamily="2" charset="77"/>
                <a:cs typeface="Poppins Light" pitchFamily="2" charset="77"/>
              </a:defRPr>
            </a:lvl1pPr>
          </a:lstStyle>
          <a:p>
            <a:pPr lvl="0"/>
            <a:r>
              <a:rPr lang="en-US"/>
              <a:t>Click to edit Master text styles</a:t>
            </a:r>
          </a:p>
        </p:txBody>
      </p:sp>
      <p:sp>
        <p:nvSpPr>
          <p:cNvPr id="27" name="Round Same Side Corner Rectangle 26">
            <a:extLst>
              <a:ext uri="{FF2B5EF4-FFF2-40B4-BE49-F238E27FC236}">
                <a16:creationId xmlns:a16="http://schemas.microsoft.com/office/drawing/2014/main" id="{8A0F8EE6-8B4C-8F8E-3985-FEB2FF5471BB}"/>
              </a:ext>
            </a:extLst>
          </p:cNvPr>
          <p:cNvSpPr/>
          <p:nvPr userDrawn="1"/>
        </p:nvSpPr>
        <p:spPr>
          <a:xfrm rot="16200000">
            <a:off x="1425951" y="4437144"/>
            <a:ext cx="552348" cy="2108850"/>
          </a:xfrm>
          <a:prstGeom prst="round2SameRect">
            <a:avLst>
              <a:gd name="adj1" fmla="val 50000"/>
              <a:gd name="adj2" fmla="val 0"/>
            </a:avLst>
          </a:prstGeom>
          <a:solidFill>
            <a:schemeClr val="tx2">
              <a:lumMod val="20000"/>
              <a:lumOff val="80000"/>
            </a:schemeClr>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8" name="Round Same Side Corner Rectangle 27">
            <a:extLst>
              <a:ext uri="{FF2B5EF4-FFF2-40B4-BE49-F238E27FC236}">
                <a16:creationId xmlns:a16="http://schemas.microsoft.com/office/drawing/2014/main" id="{D8391A40-39B4-6C08-5347-582FC197AA3D}"/>
              </a:ext>
            </a:extLst>
          </p:cNvPr>
          <p:cNvSpPr/>
          <p:nvPr userDrawn="1"/>
        </p:nvSpPr>
        <p:spPr>
          <a:xfrm rot="5400000" flipH="1">
            <a:off x="4353301" y="3618643"/>
            <a:ext cx="552348" cy="3745850"/>
          </a:xfrm>
          <a:prstGeom prst="round2SameRect">
            <a:avLst>
              <a:gd name="adj1" fmla="val 50000"/>
              <a:gd name="adj2" fmla="val 0"/>
            </a:avLst>
          </a:prstGeom>
          <a:solidFill>
            <a:schemeClr val="bg1"/>
          </a:solidFill>
          <a:ln w="12700">
            <a:noFill/>
          </a:ln>
          <a:effectLst>
            <a:outerShdw blurRad="63500" dist="25400" dir="42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bIns="91440" rtlCol="0" anchor="ctr"/>
          <a:lstStyle/>
          <a:p>
            <a:pPr algn="ctr">
              <a:lnSpc>
                <a:spcPct val="120000"/>
              </a:lnSpc>
            </a:pPr>
            <a:endParaRPr lang="en-US" sz="2000" b="1">
              <a:solidFill>
                <a:schemeClr val="tx1">
                  <a:lumMod val="50000"/>
                </a:schemeClr>
              </a:solidFill>
              <a:latin typeface="Poppins" pitchFamily="2" charset="77"/>
              <a:cs typeface="Poppins" pitchFamily="2" charset="77"/>
            </a:endParaRPr>
          </a:p>
        </p:txBody>
      </p:sp>
      <p:sp>
        <p:nvSpPr>
          <p:cNvPr id="29" name="Text Placeholder 12">
            <a:extLst>
              <a:ext uri="{FF2B5EF4-FFF2-40B4-BE49-F238E27FC236}">
                <a16:creationId xmlns:a16="http://schemas.microsoft.com/office/drawing/2014/main" id="{EFBD1EE2-39FF-2CB1-5196-ABDEE5CB2060}"/>
              </a:ext>
            </a:extLst>
          </p:cNvPr>
          <p:cNvSpPr>
            <a:spLocks noGrp="1"/>
          </p:cNvSpPr>
          <p:nvPr>
            <p:ph type="body" sz="quarter" idx="21"/>
          </p:nvPr>
        </p:nvSpPr>
        <p:spPr>
          <a:xfrm>
            <a:off x="674656" y="5215393"/>
            <a:ext cx="2081895" cy="552349"/>
          </a:xfrm>
        </p:spPr>
        <p:txBody>
          <a:bodyPr lIns="182880" tIns="0" bIns="0" anchor="ctr">
            <a:normAutofit/>
          </a:bodyPr>
          <a:lstStyle>
            <a:lvl1pPr>
              <a:defRPr sz="1200" b="0" i="0">
                <a:latin typeface="Poppins Medium" pitchFamily="2" charset="77"/>
                <a:cs typeface="Poppins Medium" pitchFamily="2" charset="77"/>
              </a:defRPr>
            </a:lvl1pPr>
          </a:lstStyle>
          <a:p>
            <a:pPr lvl="0"/>
            <a:r>
              <a:rPr lang="en-US"/>
              <a:t>Click to edit Master text styles</a:t>
            </a:r>
          </a:p>
        </p:txBody>
      </p:sp>
      <p:sp>
        <p:nvSpPr>
          <p:cNvPr id="30" name="Text Placeholder 12">
            <a:extLst>
              <a:ext uri="{FF2B5EF4-FFF2-40B4-BE49-F238E27FC236}">
                <a16:creationId xmlns:a16="http://schemas.microsoft.com/office/drawing/2014/main" id="{14633377-10A2-72CC-EBCA-0D4A53A94F7F}"/>
              </a:ext>
            </a:extLst>
          </p:cNvPr>
          <p:cNvSpPr>
            <a:spLocks noGrp="1"/>
          </p:cNvSpPr>
          <p:nvPr>
            <p:ph type="body" sz="quarter" idx="22"/>
          </p:nvPr>
        </p:nvSpPr>
        <p:spPr>
          <a:xfrm>
            <a:off x="2783507" y="5215393"/>
            <a:ext cx="3718893" cy="552349"/>
          </a:xfrm>
        </p:spPr>
        <p:txBody>
          <a:bodyPr lIns="182880" tIns="0" bIns="0" anchor="ctr">
            <a:normAutofit/>
          </a:bodyPr>
          <a:lstStyle>
            <a:lvl1pPr>
              <a:defRPr sz="1200" b="0" i="0">
                <a:latin typeface="Poppins Light" pitchFamily="2" charset="77"/>
                <a:cs typeface="Poppins Light" pitchFamily="2" charset="77"/>
              </a:defRPr>
            </a:lvl1pPr>
          </a:lstStyle>
          <a:p>
            <a:pPr lvl="0"/>
            <a:r>
              <a:rPr lang="en-US"/>
              <a:t>Click to edit Master text styles</a:t>
            </a:r>
          </a:p>
        </p:txBody>
      </p:sp>
      <p:sp>
        <p:nvSpPr>
          <p:cNvPr id="46" name="Chart Placeholder 45">
            <a:extLst>
              <a:ext uri="{FF2B5EF4-FFF2-40B4-BE49-F238E27FC236}">
                <a16:creationId xmlns:a16="http://schemas.microsoft.com/office/drawing/2014/main" id="{4F0C770C-D75D-6552-8E1D-45B8F7C56BFA}"/>
              </a:ext>
            </a:extLst>
          </p:cNvPr>
          <p:cNvSpPr>
            <a:spLocks noGrp="1"/>
          </p:cNvSpPr>
          <p:nvPr>
            <p:ph type="chart" sz="quarter" idx="24"/>
          </p:nvPr>
        </p:nvSpPr>
        <p:spPr>
          <a:xfrm>
            <a:off x="6954657" y="1738313"/>
            <a:ext cx="5216525" cy="4471987"/>
          </a:xfrm>
        </p:spPr>
        <p:txBody>
          <a:bodyPr anchor="ctr"/>
          <a:lstStyle>
            <a:lvl1pPr algn="ctr">
              <a:defRPr/>
            </a:lvl1pPr>
          </a:lstStyle>
          <a:p>
            <a:r>
              <a:rPr lang="en-US"/>
              <a:t>Click icon to add chart</a:t>
            </a:r>
          </a:p>
        </p:txBody>
      </p:sp>
    </p:spTree>
    <p:extLst>
      <p:ext uri="{BB962C8B-B14F-4D97-AF65-F5344CB8AC3E}">
        <p14:creationId xmlns:p14="http://schemas.microsoft.com/office/powerpoint/2010/main" val="369284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01">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2346768" y="1709739"/>
            <a:ext cx="7498464" cy="1878012"/>
          </a:xfrm>
        </p:spPr>
        <p:txBody>
          <a:bodyPr anchor="b"/>
          <a:lstStyle>
            <a:lvl1pPr algn="ctr">
              <a:defRPr sz="4400">
                <a:solidFill>
                  <a:schemeClr val="bg1"/>
                </a:solidFill>
              </a:defRPr>
            </a:lvl1pPr>
          </a:lstStyle>
          <a:p>
            <a:r>
              <a:rPr lang="en-US"/>
              <a:t>Click to add heading</a:t>
            </a:r>
          </a:p>
        </p:txBody>
      </p:sp>
      <p:sp>
        <p:nvSpPr>
          <p:cNvPr id="7" name="Text Placeholder 2">
            <a:extLst>
              <a:ext uri="{FF2B5EF4-FFF2-40B4-BE49-F238E27FC236}">
                <a16:creationId xmlns:a16="http://schemas.microsoft.com/office/drawing/2014/main" id="{30238176-30F1-FF92-DF6E-9E20B753E958}"/>
              </a:ext>
            </a:extLst>
          </p:cNvPr>
          <p:cNvSpPr>
            <a:spLocks noGrp="1"/>
          </p:cNvSpPr>
          <p:nvPr>
            <p:ph type="body" idx="1" hasCustomPrompt="1"/>
          </p:nvPr>
        </p:nvSpPr>
        <p:spPr>
          <a:xfrm>
            <a:off x="2346768" y="3749203"/>
            <a:ext cx="7498464" cy="662159"/>
          </a:xfrm>
        </p:spPr>
        <p:txBody>
          <a:bodyPr>
            <a:noAutofit/>
          </a:bodyPr>
          <a:lstStyle>
            <a:lvl1pPr marL="0" indent="0" algn="ctr">
              <a:buNone/>
              <a:defRPr sz="1800" b="0" i="0">
                <a:solidFill>
                  <a:schemeClr val="accent2"/>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pic>
        <p:nvPicPr>
          <p:cNvPr id="3" name="Picture 6">
            <a:extLst>
              <a:ext uri="{FF2B5EF4-FFF2-40B4-BE49-F238E27FC236}">
                <a16:creationId xmlns:a16="http://schemas.microsoft.com/office/drawing/2014/main" id="{D9D94DA0-49BF-F01B-1408-0B401E1A6D4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Tree>
    <p:extLst>
      <p:ext uri="{BB962C8B-B14F-4D97-AF65-F5344CB8AC3E}">
        <p14:creationId xmlns:p14="http://schemas.microsoft.com/office/powerpoint/2010/main" val="12037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02">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42A30-B8F6-957F-4F14-B5402E4C0CA7}"/>
              </a:ext>
            </a:extLst>
          </p:cNvPr>
          <p:cNvSpPr>
            <a:spLocks noGrp="1"/>
          </p:cNvSpPr>
          <p:nvPr>
            <p:ph type="body" idx="1" hasCustomPrompt="1"/>
          </p:nvPr>
        </p:nvSpPr>
        <p:spPr>
          <a:xfrm>
            <a:off x="2346768" y="3749203"/>
            <a:ext cx="7498464" cy="662159"/>
          </a:xfrm>
        </p:spPr>
        <p:txBody>
          <a:bodyPr>
            <a:noAutofit/>
          </a:bodyPr>
          <a:lstStyle>
            <a:lvl1pPr marL="0" indent="0" algn="ctr">
              <a:buNone/>
              <a:defRPr sz="1800" b="0" i="0">
                <a:solidFill>
                  <a:schemeClr val="accent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
        <p:nvSpPr>
          <p:cNvPr id="5" name="Title 1">
            <a:extLst>
              <a:ext uri="{FF2B5EF4-FFF2-40B4-BE49-F238E27FC236}">
                <a16:creationId xmlns:a16="http://schemas.microsoft.com/office/drawing/2014/main" id="{B8DA7A4A-ACA7-509E-E1FE-86B339591967}"/>
              </a:ext>
            </a:extLst>
          </p:cNvPr>
          <p:cNvSpPr>
            <a:spLocks noGrp="1"/>
          </p:cNvSpPr>
          <p:nvPr>
            <p:ph type="title" hasCustomPrompt="1"/>
          </p:nvPr>
        </p:nvSpPr>
        <p:spPr>
          <a:xfrm>
            <a:off x="2346768" y="1709739"/>
            <a:ext cx="7498464" cy="1878012"/>
          </a:xfrm>
        </p:spPr>
        <p:txBody>
          <a:bodyPr anchor="b">
            <a:noAutofit/>
          </a:bodyPr>
          <a:lstStyle>
            <a:lvl1pPr algn="ctr">
              <a:defRPr sz="4400">
                <a:solidFill>
                  <a:schemeClr val="bg1"/>
                </a:solidFill>
              </a:defRPr>
            </a:lvl1pPr>
          </a:lstStyle>
          <a:p>
            <a:r>
              <a:rPr lang="en-US"/>
              <a:t>Click to add heading</a:t>
            </a:r>
          </a:p>
        </p:txBody>
      </p:sp>
      <p:pic>
        <p:nvPicPr>
          <p:cNvPr id="2" name="Picture 6">
            <a:extLst>
              <a:ext uri="{FF2B5EF4-FFF2-40B4-BE49-F238E27FC236}">
                <a16:creationId xmlns:a16="http://schemas.microsoft.com/office/drawing/2014/main" id="{9153ECF9-BA20-6906-5C3D-EAE23E7C00E0}"/>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Tree>
    <p:extLst>
      <p:ext uri="{BB962C8B-B14F-4D97-AF65-F5344CB8AC3E}">
        <p14:creationId xmlns:p14="http://schemas.microsoft.com/office/powerpoint/2010/main" val="59370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yout - heading + subheading + G2 badge +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E27B-93D5-9B6B-28BD-2AB7BC5ACD52}"/>
              </a:ext>
            </a:extLst>
          </p:cNvPr>
          <p:cNvSpPr>
            <a:spLocks noGrp="1"/>
          </p:cNvSpPr>
          <p:nvPr>
            <p:ph type="title" hasCustomPrompt="1"/>
          </p:nvPr>
        </p:nvSpPr>
        <p:spPr>
          <a:xfrm>
            <a:off x="831850" y="945832"/>
            <a:ext cx="10515600" cy="1033463"/>
          </a:xfrm>
        </p:spPr>
        <p:txBody>
          <a:bodyPr anchor="b"/>
          <a:lstStyle>
            <a:lvl1pPr>
              <a:defRPr sz="4400"/>
            </a:lvl1pPr>
          </a:lstStyle>
          <a:p>
            <a:r>
              <a:rPr lang="en-US"/>
              <a:t>Click to add heading</a:t>
            </a:r>
          </a:p>
        </p:txBody>
      </p:sp>
      <p:sp>
        <p:nvSpPr>
          <p:cNvPr id="3" name="Text Placeholder 2">
            <a:extLst>
              <a:ext uri="{FF2B5EF4-FFF2-40B4-BE49-F238E27FC236}">
                <a16:creationId xmlns:a16="http://schemas.microsoft.com/office/drawing/2014/main" id="{FE5BF1F4-C4E3-C56F-3E32-A5063FC4DF1A}"/>
              </a:ext>
            </a:extLst>
          </p:cNvPr>
          <p:cNvSpPr>
            <a:spLocks noGrp="1"/>
          </p:cNvSpPr>
          <p:nvPr>
            <p:ph type="body" idx="1" hasCustomPrompt="1"/>
          </p:nvPr>
        </p:nvSpPr>
        <p:spPr>
          <a:xfrm>
            <a:off x="831850" y="2149316"/>
            <a:ext cx="10515600" cy="643652"/>
          </a:xfrm>
        </p:spPr>
        <p:txBody>
          <a:bodyPr>
            <a:normAutofit/>
          </a:bodyPr>
          <a:lstStyle>
            <a:lvl1pPr marL="0" indent="0">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pic>
        <p:nvPicPr>
          <p:cNvPr id="4" name="Picture 3">
            <a:extLst>
              <a:ext uri="{FF2B5EF4-FFF2-40B4-BE49-F238E27FC236}">
                <a16:creationId xmlns:a16="http://schemas.microsoft.com/office/drawing/2014/main" id="{D6E98A2B-4B6C-4A40-9DF4-27B33765D522}"/>
              </a:ext>
            </a:extLst>
          </p:cNvPr>
          <p:cNvPicPr>
            <a:picLocks noChangeAspect="1"/>
          </p:cNvPicPr>
          <p:nvPr userDrawn="1"/>
        </p:nvPicPr>
        <p:blipFill>
          <a:blip r:embed="rId2"/>
          <a:stretch>
            <a:fillRect/>
          </a:stretch>
        </p:blipFill>
        <p:spPr>
          <a:xfrm>
            <a:off x="474280" y="3801190"/>
            <a:ext cx="11243440" cy="3056810"/>
          </a:xfrm>
          <a:prstGeom prst="rect">
            <a:avLst/>
          </a:prstGeom>
        </p:spPr>
      </p:pic>
      <p:sp>
        <p:nvSpPr>
          <p:cNvPr id="5" name="Picture Placeholder 5">
            <a:extLst>
              <a:ext uri="{FF2B5EF4-FFF2-40B4-BE49-F238E27FC236}">
                <a16:creationId xmlns:a16="http://schemas.microsoft.com/office/drawing/2014/main" id="{77044CAE-8A85-3CE5-82E7-8A96E9FA01BD}"/>
              </a:ext>
            </a:extLst>
          </p:cNvPr>
          <p:cNvSpPr>
            <a:spLocks noGrp="1"/>
          </p:cNvSpPr>
          <p:nvPr>
            <p:ph type="pic" sz="quarter" idx="10" hasCustomPrompt="1"/>
          </p:nvPr>
        </p:nvSpPr>
        <p:spPr>
          <a:xfrm>
            <a:off x="831850" y="3744754"/>
            <a:ext cx="2062163" cy="2314575"/>
          </a:xfrm>
          <a:noFill/>
          <a:ln>
            <a:noFill/>
          </a:ln>
        </p:spPr>
        <p:txBody>
          <a:bodyPr anchor="ctr"/>
          <a:lstStyle>
            <a:lvl1pPr algn="ctr">
              <a:defRPr b="0" i="0">
                <a:latin typeface="Poppins" pitchFamily="2" charset="77"/>
                <a:cs typeface="Poppins" pitchFamily="2" charset="77"/>
              </a:defRPr>
            </a:lvl1pPr>
          </a:lstStyle>
          <a:p>
            <a:r>
              <a:rPr lang="en-US" dirty="0"/>
              <a:t>G2 badge here</a:t>
            </a:r>
          </a:p>
        </p:txBody>
      </p:sp>
      <p:sp>
        <p:nvSpPr>
          <p:cNvPr id="6" name="Picture Placeholder 7">
            <a:extLst>
              <a:ext uri="{FF2B5EF4-FFF2-40B4-BE49-F238E27FC236}">
                <a16:creationId xmlns:a16="http://schemas.microsoft.com/office/drawing/2014/main" id="{D161B3EB-CD3D-1737-9278-823B9FF659DC}"/>
              </a:ext>
            </a:extLst>
          </p:cNvPr>
          <p:cNvSpPr>
            <a:spLocks noGrp="1"/>
          </p:cNvSpPr>
          <p:nvPr>
            <p:ph type="pic" sz="quarter" idx="11" hasCustomPrompt="1"/>
          </p:nvPr>
        </p:nvSpPr>
        <p:spPr>
          <a:xfrm>
            <a:off x="3337078" y="4694868"/>
            <a:ext cx="2399012" cy="520065"/>
          </a:xfrm>
        </p:spPr>
        <p:txBody>
          <a:bodyPr anchor="ctr"/>
          <a:lstStyle>
            <a:lvl1pPr algn="ctr">
              <a:defRPr sz="1400" b="0" i="0">
                <a:latin typeface="Poppins" pitchFamily="2" charset="77"/>
                <a:cs typeface="Poppins" pitchFamily="2" charset="77"/>
              </a:defRPr>
            </a:lvl1pPr>
          </a:lstStyle>
          <a:p>
            <a:r>
              <a:rPr lang="en-US" dirty="0"/>
              <a:t>Logo (zoom to replace)</a:t>
            </a:r>
          </a:p>
        </p:txBody>
      </p:sp>
      <p:sp>
        <p:nvSpPr>
          <p:cNvPr id="7" name="Picture Placeholder 7">
            <a:extLst>
              <a:ext uri="{FF2B5EF4-FFF2-40B4-BE49-F238E27FC236}">
                <a16:creationId xmlns:a16="http://schemas.microsoft.com/office/drawing/2014/main" id="{C318B755-EFB6-8D85-3A70-B543BE3AEEBF}"/>
              </a:ext>
            </a:extLst>
          </p:cNvPr>
          <p:cNvSpPr>
            <a:spLocks noGrp="1"/>
          </p:cNvSpPr>
          <p:nvPr>
            <p:ph type="pic" sz="quarter" idx="12" hasCustomPrompt="1"/>
          </p:nvPr>
        </p:nvSpPr>
        <p:spPr>
          <a:xfrm>
            <a:off x="6089650" y="4694868"/>
            <a:ext cx="2399012" cy="520065"/>
          </a:xfr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b="0" i="0">
                <a:latin typeface="Poppins" pitchFamily="2" charset="77"/>
                <a:cs typeface="Poppins" pitchFamily="2" charset="77"/>
              </a:defRPr>
            </a:lvl1pPr>
          </a:lstStyle>
          <a:p>
            <a:r>
              <a:rPr lang="en-US" dirty="0"/>
              <a:t>Logo (zoom to replace)</a:t>
            </a:r>
          </a:p>
        </p:txBody>
      </p:sp>
      <p:sp>
        <p:nvSpPr>
          <p:cNvPr id="8" name="Picture Placeholder 7">
            <a:extLst>
              <a:ext uri="{FF2B5EF4-FFF2-40B4-BE49-F238E27FC236}">
                <a16:creationId xmlns:a16="http://schemas.microsoft.com/office/drawing/2014/main" id="{0F8E1085-E7AA-17AF-F6B5-FD1616E8A60C}"/>
              </a:ext>
            </a:extLst>
          </p:cNvPr>
          <p:cNvSpPr>
            <a:spLocks noGrp="1"/>
          </p:cNvSpPr>
          <p:nvPr>
            <p:ph type="pic" sz="quarter" idx="13" hasCustomPrompt="1"/>
          </p:nvPr>
        </p:nvSpPr>
        <p:spPr>
          <a:xfrm>
            <a:off x="8842222" y="4694868"/>
            <a:ext cx="2399012" cy="520065"/>
          </a:xfrm>
        </p:spPr>
        <p:txBody>
          <a:bodyPr anchor="ctr"/>
          <a:lstStyle>
            <a:lvl1pPr algn="ctr">
              <a:defRPr sz="1400" b="0" i="0">
                <a:latin typeface="Poppins" pitchFamily="2" charset="77"/>
                <a:cs typeface="Poppins" pitchFamily="2" charset="77"/>
              </a:defRPr>
            </a:lvl1pPr>
          </a:lstStyle>
          <a:p>
            <a:r>
              <a:rPr lang="en-US" dirty="0"/>
              <a:t>Logo (zoom to replace)</a:t>
            </a:r>
          </a:p>
        </p:txBody>
      </p:sp>
      <p:sp>
        <p:nvSpPr>
          <p:cNvPr id="9" name="Picture Placeholder 7">
            <a:extLst>
              <a:ext uri="{FF2B5EF4-FFF2-40B4-BE49-F238E27FC236}">
                <a16:creationId xmlns:a16="http://schemas.microsoft.com/office/drawing/2014/main" id="{009716CA-77AB-68C9-73CA-19D9E9D4D75A}"/>
              </a:ext>
            </a:extLst>
          </p:cNvPr>
          <p:cNvSpPr>
            <a:spLocks noGrp="1"/>
          </p:cNvSpPr>
          <p:nvPr>
            <p:ph type="pic" sz="quarter" idx="14" hasCustomPrompt="1"/>
          </p:nvPr>
        </p:nvSpPr>
        <p:spPr>
          <a:xfrm>
            <a:off x="3337078" y="5537830"/>
            <a:ext cx="2399012" cy="520065"/>
          </a:xfrm>
        </p:spPr>
        <p:txBody>
          <a:bodyPr anchor="ctr"/>
          <a:lstStyle>
            <a:lvl1pPr algn="ctr">
              <a:defRPr sz="1400" b="0" i="0">
                <a:latin typeface="Poppins" pitchFamily="2" charset="77"/>
                <a:cs typeface="Poppins" pitchFamily="2" charset="77"/>
              </a:defRPr>
            </a:lvl1pPr>
          </a:lstStyle>
          <a:p>
            <a:r>
              <a:rPr lang="en-US" dirty="0"/>
              <a:t>Logo (zoom to replace)</a:t>
            </a:r>
          </a:p>
        </p:txBody>
      </p:sp>
      <p:sp>
        <p:nvSpPr>
          <p:cNvPr id="10" name="Picture Placeholder 7">
            <a:extLst>
              <a:ext uri="{FF2B5EF4-FFF2-40B4-BE49-F238E27FC236}">
                <a16:creationId xmlns:a16="http://schemas.microsoft.com/office/drawing/2014/main" id="{76CCFA1D-6AD9-811A-3D19-4F0F28E2083F}"/>
              </a:ext>
            </a:extLst>
          </p:cNvPr>
          <p:cNvSpPr>
            <a:spLocks noGrp="1"/>
          </p:cNvSpPr>
          <p:nvPr>
            <p:ph type="pic" sz="quarter" idx="15" hasCustomPrompt="1"/>
          </p:nvPr>
        </p:nvSpPr>
        <p:spPr>
          <a:xfrm>
            <a:off x="6089650" y="5537830"/>
            <a:ext cx="2399012" cy="520065"/>
          </a:xfrm>
        </p:spPr>
        <p:txBody>
          <a:bodyPr anchor="ctr"/>
          <a:lstStyle>
            <a:lvl1pPr algn="ctr">
              <a:defRPr sz="1400" b="0" i="0">
                <a:latin typeface="Poppins" pitchFamily="2" charset="77"/>
                <a:cs typeface="Poppins" pitchFamily="2" charset="77"/>
              </a:defRPr>
            </a:lvl1pPr>
          </a:lstStyle>
          <a:p>
            <a:r>
              <a:rPr lang="en-US" dirty="0"/>
              <a:t>Logo (zoom to replace)</a:t>
            </a:r>
          </a:p>
        </p:txBody>
      </p:sp>
      <p:sp>
        <p:nvSpPr>
          <p:cNvPr id="11" name="Picture Placeholder 7">
            <a:extLst>
              <a:ext uri="{FF2B5EF4-FFF2-40B4-BE49-F238E27FC236}">
                <a16:creationId xmlns:a16="http://schemas.microsoft.com/office/drawing/2014/main" id="{60585A37-77FF-82EA-C6B4-196D408AD852}"/>
              </a:ext>
            </a:extLst>
          </p:cNvPr>
          <p:cNvSpPr>
            <a:spLocks noGrp="1"/>
          </p:cNvSpPr>
          <p:nvPr>
            <p:ph type="pic" sz="quarter" idx="16" hasCustomPrompt="1"/>
          </p:nvPr>
        </p:nvSpPr>
        <p:spPr>
          <a:xfrm>
            <a:off x="8842222" y="5537830"/>
            <a:ext cx="2399012" cy="520065"/>
          </a:xfrm>
        </p:spPr>
        <p:txBody>
          <a:bodyPr anchor="ctr"/>
          <a:lstStyle>
            <a:lvl1pPr algn="ctr">
              <a:defRPr sz="1400" b="0" i="0">
                <a:latin typeface="Poppins" pitchFamily="2" charset="77"/>
                <a:cs typeface="Poppins" pitchFamily="2" charset="77"/>
              </a:defRPr>
            </a:lvl1pPr>
          </a:lstStyle>
          <a:p>
            <a:r>
              <a:rPr lang="en-US" dirty="0"/>
              <a:t>Logo (zoom to replace)</a:t>
            </a:r>
          </a:p>
        </p:txBody>
      </p:sp>
    </p:spTree>
    <p:extLst>
      <p:ext uri="{BB962C8B-B14F-4D97-AF65-F5344CB8AC3E}">
        <p14:creationId xmlns:p14="http://schemas.microsoft.com/office/powerpoint/2010/main" val="2153423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heading + photo l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9E0A-B779-E123-937F-A52113C9CBE0}"/>
              </a:ext>
            </a:extLst>
          </p:cNvPr>
          <p:cNvSpPr>
            <a:spLocks noGrp="1"/>
          </p:cNvSpPr>
          <p:nvPr>
            <p:ph type="title" hasCustomPrompt="1"/>
          </p:nvPr>
        </p:nvSpPr>
        <p:spPr/>
        <p:txBody>
          <a:bodyPr>
            <a:noAutofit/>
          </a:bodyPr>
          <a:lstStyle>
            <a:lvl1pPr algn="ctr">
              <a:defRPr/>
            </a:lvl1pPr>
          </a:lstStyle>
          <a:p>
            <a:r>
              <a:rPr lang="en-US"/>
              <a:t>Replace with title in sentence case</a:t>
            </a:r>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6" name="Picture Placeholder 5">
            <a:extLst>
              <a:ext uri="{FF2B5EF4-FFF2-40B4-BE49-F238E27FC236}">
                <a16:creationId xmlns:a16="http://schemas.microsoft.com/office/drawing/2014/main" id="{0A1EE498-CE6E-D147-F95A-B7FF975232A8}"/>
              </a:ext>
            </a:extLst>
          </p:cNvPr>
          <p:cNvSpPr>
            <a:spLocks noGrp="1"/>
          </p:cNvSpPr>
          <p:nvPr>
            <p:ph type="pic" sz="quarter" idx="13"/>
          </p:nvPr>
        </p:nvSpPr>
        <p:spPr>
          <a:xfrm>
            <a:off x="2175601" y="1577975"/>
            <a:ext cx="7840798" cy="4365626"/>
          </a:xfrm>
        </p:spPr>
        <p:txBody>
          <a:bodyPr/>
          <a:lstStyle>
            <a:lvl1pPr>
              <a:defRPr b="0" i="0">
                <a:latin typeface="Poppins" pitchFamily="2" charset="77"/>
                <a:cs typeface="Poppins" pitchFamily="2" charset="77"/>
              </a:defRPr>
            </a:lvl1pPr>
          </a:lstStyle>
          <a:p>
            <a:r>
              <a:rPr lang="en-US"/>
              <a:t>Click icon to add picture</a:t>
            </a:r>
            <a:endParaRPr lang="en-US" dirty="0"/>
          </a:p>
        </p:txBody>
      </p:sp>
    </p:spTree>
    <p:extLst>
      <p:ext uri="{BB962C8B-B14F-4D97-AF65-F5344CB8AC3E}">
        <p14:creationId xmlns:p14="http://schemas.microsoft.com/office/powerpoint/2010/main" val="3101583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 heading + subheading + photo l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6" name="Picture Placeholder 5">
            <a:extLst>
              <a:ext uri="{FF2B5EF4-FFF2-40B4-BE49-F238E27FC236}">
                <a16:creationId xmlns:a16="http://schemas.microsoft.com/office/drawing/2014/main" id="{0A1EE498-CE6E-D147-F95A-B7FF975232A8}"/>
              </a:ext>
            </a:extLst>
          </p:cNvPr>
          <p:cNvSpPr>
            <a:spLocks noGrp="1"/>
          </p:cNvSpPr>
          <p:nvPr>
            <p:ph type="pic" sz="quarter" idx="13"/>
          </p:nvPr>
        </p:nvSpPr>
        <p:spPr>
          <a:xfrm>
            <a:off x="2450503" y="1963272"/>
            <a:ext cx="7290994" cy="3980328"/>
          </a:xfr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7" name="Text Placeholder 2">
            <a:extLst>
              <a:ext uri="{FF2B5EF4-FFF2-40B4-BE49-F238E27FC236}">
                <a16:creationId xmlns:a16="http://schemas.microsoft.com/office/drawing/2014/main" id="{F6342AF3-686C-5003-B02B-FC208C25B956}"/>
              </a:ext>
            </a:extLst>
          </p:cNvPr>
          <p:cNvSpPr>
            <a:spLocks noGrp="1"/>
          </p:cNvSpPr>
          <p:nvPr>
            <p:ph type="body" idx="1" hasCustomPrompt="1"/>
          </p:nvPr>
        </p:nvSpPr>
        <p:spPr>
          <a:xfrm>
            <a:off x="852750" y="1327748"/>
            <a:ext cx="10515600" cy="333916"/>
          </a:xfrm>
        </p:spPr>
        <p:txBody>
          <a:bodyPr>
            <a:norm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8" name="Title 1">
            <a:extLst>
              <a:ext uri="{FF2B5EF4-FFF2-40B4-BE49-F238E27FC236}">
                <a16:creationId xmlns:a16="http://schemas.microsoft.com/office/drawing/2014/main" id="{8B3E8BFF-0BF1-98F4-0524-C8E294C03FA9}"/>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360020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 heading + body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EBDD-D06F-D5FB-156F-6A511725B454}"/>
              </a:ext>
            </a:extLst>
          </p:cNvPr>
          <p:cNvSpPr>
            <a:spLocks noGrp="1"/>
          </p:cNvSpPr>
          <p:nvPr>
            <p:ph type="title"/>
          </p:nvPr>
        </p:nvSpPr>
        <p:spPr/>
        <p:txBody>
          <a:bodyPr>
            <a:noAutofit/>
          </a:bodyPr>
          <a:lstStyle/>
          <a:p>
            <a:r>
              <a:rPr lang="en-US"/>
              <a:t>Click to edit Master title style</a:t>
            </a:r>
          </a:p>
        </p:txBody>
      </p:sp>
      <p:sp>
        <p:nvSpPr>
          <p:cNvPr id="6" name="Slide Number Placeholder 5">
            <a:extLst>
              <a:ext uri="{FF2B5EF4-FFF2-40B4-BE49-F238E27FC236}">
                <a16:creationId xmlns:a16="http://schemas.microsoft.com/office/drawing/2014/main" id="{7C8E8E12-2112-8848-A893-E7D5A7A1763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8" name="Text Placeholder 7">
            <a:extLst>
              <a:ext uri="{FF2B5EF4-FFF2-40B4-BE49-F238E27FC236}">
                <a16:creationId xmlns:a16="http://schemas.microsoft.com/office/drawing/2014/main" id="{311B0F1C-067B-E40F-2914-4FCB06D5175B}"/>
              </a:ext>
            </a:extLst>
          </p:cNvPr>
          <p:cNvSpPr>
            <a:spLocks noGrp="1"/>
          </p:cNvSpPr>
          <p:nvPr>
            <p:ph type="body" sz="quarter" idx="13" hasCustomPrompt="1"/>
          </p:nvPr>
        </p:nvSpPr>
        <p:spPr>
          <a:xfrm>
            <a:off x="838200" y="1434353"/>
            <a:ext cx="10515600" cy="4509247"/>
          </a:xfrm>
        </p:spPr>
        <p:txBody>
          <a:bodyPr/>
          <a:lstStyle>
            <a:lvl1pPr marL="6350" indent="0">
              <a:buClr>
                <a:srgbClr val="FFFFFF">
                  <a:alpha val="84706"/>
                </a:srgbClr>
              </a:buClr>
              <a:buFont typeface="Arial" panose="020B0604020202020204" pitchFamily="34" charset="0"/>
              <a:buNone/>
              <a:defRPr sz="2000">
                <a:latin typeface="+mn-lt"/>
              </a:defRPr>
            </a:lvl1pPr>
          </a:lstStyle>
          <a:p>
            <a:pPr lvl="0"/>
            <a:r>
              <a:rPr lang="en-US" dirty="0">
                <a:latin typeface="+mn-lt"/>
              </a:rPr>
              <a:t>Click here to add body text</a:t>
            </a:r>
          </a:p>
          <a:p>
            <a:pPr lvl="0"/>
            <a:r>
              <a:rPr lang="en-US" dirty="0">
                <a:latin typeface="+mn-lt"/>
              </a:rPr>
              <a:t>Bullet point</a:t>
            </a:r>
          </a:p>
        </p:txBody>
      </p:sp>
    </p:spTree>
    <p:extLst>
      <p:ext uri="{BB962C8B-B14F-4D97-AF65-F5344CB8AC3E}">
        <p14:creationId xmlns:p14="http://schemas.microsoft.com/office/powerpoint/2010/main" val="302518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 heading + 2 column title / body 01">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0" name="Title 1">
            <a:extLst>
              <a:ext uri="{FF2B5EF4-FFF2-40B4-BE49-F238E27FC236}">
                <a16:creationId xmlns:a16="http://schemas.microsoft.com/office/drawing/2014/main" id="{B9A52130-8FE6-4600-664C-6A8A6DBD4F8E}"/>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13" name="Content Placeholder 2">
            <a:extLst>
              <a:ext uri="{FF2B5EF4-FFF2-40B4-BE49-F238E27FC236}">
                <a16:creationId xmlns:a16="http://schemas.microsoft.com/office/drawing/2014/main" id="{287E4E68-D3BE-6EC0-7206-CD1CA39A675D}"/>
              </a:ext>
            </a:extLst>
          </p:cNvPr>
          <p:cNvSpPr>
            <a:spLocks noGrp="1"/>
          </p:cNvSpPr>
          <p:nvPr>
            <p:ph sz="half" idx="15" hasCustomPrompt="1"/>
          </p:nvPr>
        </p:nvSpPr>
        <p:spPr>
          <a:xfrm>
            <a:off x="6336956" y="2755899"/>
            <a:ext cx="5019675" cy="3187701"/>
          </a:xfrm>
        </p:spPr>
        <p:txBody>
          <a:bodyPr>
            <a:noAutofit/>
          </a:bodyPr>
          <a:lstStyle>
            <a:lvl1pPr>
              <a:lnSpc>
                <a:spcPct val="100000"/>
              </a:lnSpc>
              <a:spcAft>
                <a:spcPts val="1200"/>
              </a:spcAft>
              <a:defRPr sz="1800" b="0" i="0">
                <a:latin typeface="Aptos" panose="020B0004020202020204" pitchFamily="34" charset="0"/>
                <a:ea typeface="Aptos" panose="020B0502040504020204" pitchFamily="34" charset="0"/>
                <a:cs typeface="Aptos" panose="020B0502040504020204" pitchFamily="34" charset="0"/>
              </a:defRPr>
            </a:lvl1pPr>
          </a:lstStyle>
          <a:p>
            <a:pPr marL="0" lvl="0" indent="0" algn="l" rtl="0">
              <a:spcBef>
                <a:spcPts val="0"/>
              </a:spcBef>
              <a:spcAft>
                <a:spcPts val="0"/>
              </a:spcAft>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ut</a:t>
            </a:r>
            <a:r>
              <a:rPr lang="en-US" dirty="0"/>
              <a:t> fermentum </a:t>
            </a:r>
            <a:r>
              <a:rPr lang="en-US" dirty="0" err="1"/>
              <a:t>massa</a:t>
            </a:r>
            <a:r>
              <a:rPr lang="en-US" dirty="0"/>
              <a:t>, </a:t>
            </a:r>
            <a:r>
              <a:rPr lang="en-US" dirty="0" err="1"/>
              <a:t>eu</a:t>
            </a:r>
            <a:r>
              <a:rPr lang="en-US" dirty="0"/>
              <a:t> </a:t>
            </a:r>
            <a:r>
              <a:rPr lang="en-US" dirty="0" err="1"/>
              <a:t>accumsan</a:t>
            </a:r>
            <a:r>
              <a:rPr lang="en-US" dirty="0"/>
              <a:t> dolor. </a:t>
            </a:r>
          </a:p>
          <a:p>
            <a:pPr marL="457200" lvl="0" indent="-292100" algn="l" rtl="0">
              <a:spcBef>
                <a:spcPts val="1200"/>
              </a:spcBef>
              <a:spcAft>
                <a:spcPts val="0"/>
              </a:spcAft>
              <a:buClr>
                <a:schemeClr val="accent1"/>
              </a:buClr>
              <a:buSzPts val="1000"/>
              <a:buChar char="●"/>
            </a:pPr>
            <a:r>
              <a:rPr lang="en-US" dirty="0" err="1"/>
              <a:t>Suspendisse</a:t>
            </a:r>
            <a:r>
              <a:rPr lang="en-US" dirty="0"/>
              <a:t> </a:t>
            </a:r>
            <a:r>
              <a:rPr lang="en-US" dirty="0" err="1"/>
              <a:t>tristique</a:t>
            </a:r>
            <a:r>
              <a:rPr lang="en-US" dirty="0"/>
              <a:t> </a:t>
            </a:r>
            <a:r>
              <a:rPr lang="en-US" dirty="0" err="1"/>
              <a:t>lacus</a:t>
            </a:r>
            <a:r>
              <a:rPr lang="en-US" dirty="0"/>
              <a:t> </a:t>
            </a:r>
            <a:r>
              <a:rPr lang="en-US" dirty="0" err="1"/>
              <a:t>commodo</a:t>
            </a:r>
            <a:r>
              <a:rPr lang="en-US" dirty="0"/>
              <a:t> </a:t>
            </a:r>
            <a:r>
              <a:rPr lang="en-US" dirty="0" err="1"/>
              <a:t>massa</a:t>
            </a:r>
            <a:r>
              <a:rPr lang="en-US" dirty="0"/>
              <a:t> </a:t>
            </a:r>
            <a:r>
              <a:rPr lang="en-US" dirty="0" err="1"/>
              <a:t>iaculis</a:t>
            </a:r>
            <a:r>
              <a:rPr lang="en-US" dirty="0"/>
              <a:t>, in </a:t>
            </a:r>
            <a:r>
              <a:rPr lang="en-US" dirty="0" err="1"/>
              <a:t>accumsan</a:t>
            </a:r>
            <a:r>
              <a:rPr lang="en-US" dirty="0"/>
              <a:t> </a:t>
            </a:r>
            <a:r>
              <a:rPr lang="en-US" dirty="0" err="1"/>
              <a:t>mauris</a:t>
            </a:r>
            <a:r>
              <a:rPr lang="en-US" dirty="0"/>
              <a:t> porta.</a:t>
            </a:r>
          </a:p>
          <a:p>
            <a:pPr marL="457200" lvl="0" indent="-292100" algn="l" rtl="0">
              <a:spcBef>
                <a:spcPts val="0"/>
              </a:spcBef>
              <a:spcAft>
                <a:spcPts val="0"/>
              </a:spcAft>
              <a:buClr>
                <a:schemeClr val="accent1"/>
              </a:buClr>
              <a:buSzPts val="1000"/>
              <a:buChar char="●"/>
            </a:pPr>
            <a:r>
              <a:rPr lang="en-US" dirty="0"/>
              <a:t>Donec convallis, eros in </a:t>
            </a:r>
            <a:r>
              <a:rPr lang="en-US" dirty="0" err="1"/>
              <a:t>facilisis</a:t>
            </a:r>
            <a:r>
              <a:rPr lang="en-US" dirty="0"/>
              <a:t> </a:t>
            </a:r>
            <a:r>
              <a:rPr lang="en-US" dirty="0" err="1"/>
              <a:t>hendrerit</a:t>
            </a:r>
            <a:r>
              <a:rPr lang="en-US" dirty="0"/>
              <a:t>, </a:t>
            </a:r>
            <a:r>
              <a:rPr lang="en-US" dirty="0" err="1"/>
              <a:t>justo</a:t>
            </a:r>
            <a:r>
              <a:rPr lang="en-US" dirty="0"/>
              <a:t> </a:t>
            </a:r>
            <a:r>
              <a:rPr lang="en-US" dirty="0" err="1"/>
              <a:t>elit</a:t>
            </a:r>
            <a:r>
              <a:rPr lang="en-US" dirty="0"/>
              <a:t> </a:t>
            </a:r>
            <a:r>
              <a:rPr lang="en-US" dirty="0" err="1"/>
              <a:t>sagittis</a:t>
            </a:r>
            <a:r>
              <a:rPr lang="en-US" dirty="0"/>
              <a:t> </a:t>
            </a:r>
            <a:r>
              <a:rPr lang="en-US" dirty="0" err="1"/>
              <a:t>arcu</a:t>
            </a:r>
            <a:r>
              <a:rPr lang="en-US" dirty="0"/>
              <a:t>, at </a:t>
            </a:r>
            <a:r>
              <a:rPr lang="en-US" dirty="0" err="1"/>
              <a:t>elementum</a:t>
            </a:r>
            <a:r>
              <a:rPr lang="en-US" dirty="0"/>
              <a:t> ligula </a:t>
            </a:r>
            <a:r>
              <a:rPr lang="en-US" dirty="0" err="1"/>
              <a:t>urnalibero</a:t>
            </a:r>
            <a:r>
              <a:rPr lang="en-US" dirty="0"/>
              <a:t>.</a:t>
            </a:r>
          </a:p>
          <a:p>
            <a:pPr marL="457200" lvl="0" indent="-292100" algn="l" rtl="0">
              <a:spcBef>
                <a:spcPts val="0"/>
              </a:spcBef>
              <a:spcAft>
                <a:spcPts val="0"/>
              </a:spcAft>
              <a:buClr>
                <a:schemeClr val="accent1"/>
              </a:buClr>
              <a:buSzPts val="1000"/>
              <a:buChar char="●"/>
            </a:pPr>
            <a:r>
              <a:rPr lang="en-US" dirty="0"/>
              <a:t>Proin </a:t>
            </a:r>
            <a:r>
              <a:rPr lang="en-US" dirty="0" err="1"/>
              <a:t>quis</a:t>
            </a:r>
            <a:r>
              <a:rPr lang="en-US" dirty="0"/>
              <a:t> </a:t>
            </a:r>
            <a:r>
              <a:rPr lang="en-US" dirty="0" err="1"/>
              <a:t>faucibus</a:t>
            </a:r>
            <a:r>
              <a:rPr lang="en-US" dirty="0"/>
              <a:t> </a:t>
            </a:r>
            <a:r>
              <a:rPr lang="en-US" dirty="0" err="1"/>
              <a:t>nulla</a:t>
            </a:r>
            <a:r>
              <a:rPr lang="en-US" dirty="0"/>
              <a:t>.</a:t>
            </a:r>
          </a:p>
          <a:p>
            <a:pPr lvl="0"/>
            <a:endParaRPr lang="en-US" dirty="0"/>
          </a:p>
        </p:txBody>
      </p:sp>
      <p:sp>
        <p:nvSpPr>
          <p:cNvPr id="14" name="Text Placeholder 58">
            <a:extLst>
              <a:ext uri="{FF2B5EF4-FFF2-40B4-BE49-F238E27FC236}">
                <a16:creationId xmlns:a16="http://schemas.microsoft.com/office/drawing/2014/main" id="{82E4FBDE-DB8D-1350-E801-72FBBDDF9923}"/>
              </a:ext>
            </a:extLst>
          </p:cNvPr>
          <p:cNvSpPr>
            <a:spLocks noGrp="1"/>
          </p:cNvSpPr>
          <p:nvPr>
            <p:ph type="body" sz="quarter" idx="16" hasCustomPrompt="1"/>
          </p:nvPr>
        </p:nvSpPr>
        <p:spPr>
          <a:xfrm>
            <a:off x="6336955" y="2262391"/>
            <a:ext cx="5019675" cy="403226"/>
          </a:xfrm>
        </p:spPr>
        <p:txBody>
          <a:bodyPr anchor="ctr">
            <a:noAutofit/>
          </a:bodyPr>
          <a:lstStyle>
            <a:lvl1pPr algn="l">
              <a:defRPr sz="2000" b="0" i="0">
                <a:solidFill>
                  <a:schemeClr val="accent3"/>
                </a:solidFill>
                <a:latin typeface="Poppins SemiBold"/>
                <a:cs typeface="Poppins" pitchFamily="2" charset="77"/>
              </a:defRPr>
            </a:lvl1pPr>
          </a:lstStyle>
          <a:p>
            <a:pPr lvl="0"/>
            <a:r>
              <a:rPr lang="en-US" dirty="0"/>
              <a:t>Click to add a header here</a:t>
            </a:r>
          </a:p>
        </p:txBody>
      </p:sp>
      <p:sp>
        <p:nvSpPr>
          <p:cNvPr id="2" name="Text Placeholder 2">
            <a:extLst>
              <a:ext uri="{FF2B5EF4-FFF2-40B4-BE49-F238E27FC236}">
                <a16:creationId xmlns:a16="http://schemas.microsoft.com/office/drawing/2014/main" id="{95872245-37BB-EB62-4DE6-138FD59BF15C}"/>
              </a:ext>
            </a:extLst>
          </p:cNvPr>
          <p:cNvSpPr>
            <a:spLocks noGrp="1"/>
          </p:cNvSpPr>
          <p:nvPr>
            <p:ph type="body" idx="17"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6" name="Content Placeholder 2">
            <a:extLst>
              <a:ext uri="{FF2B5EF4-FFF2-40B4-BE49-F238E27FC236}">
                <a16:creationId xmlns:a16="http://schemas.microsoft.com/office/drawing/2014/main" id="{8286CFCC-29F9-909A-EB1F-EDB8A83EE014}"/>
              </a:ext>
            </a:extLst>
          </p:cNvPr>
          <p:cNvSpPr>
            <a:spLocks noGrp="1"/>
          </p:cNvSpPr>
          <p:nvPr>
            <p:ph sz="half" idx="18" hasCustomPrompt="1"/>
          </p:nvPr>
        </p:nvSpPr>
        <p:spPr>
          <a:xfrm>
            <a:off x="838030" y="2755899"/>
            <a:ext cx="5019675" cy="3187701"/>
          </a:xfrm>
        </p:spPr>
        <p:txBody>
          <a:bodyPr>
            <a:noAutofit/>
          </a:bodyPr>
          <a:lstStyle>
            <a:lvl1pPr marL="285750" indent="-285750">
              <a:lnSpc>
                <a:spcPct val="100000"/>
              </a:lnSpc>
              <a:spcAft>
                <a:spcPts val="1200"/>
              </a:spcAft>
              <a:buFont typeface="Arial" panose="020B0604020202020204" pitchFamily="34" charset="0"/>
              <a:buChar char="•"/>
              <a:defRPr sz="1800" b="0" i="0">
                <a:latin typeface="Aptos" panose="020B0004020202020204" pitchFamily="34" charset="0"/>
                <a:ea typeface="Aptos" panose="020B0502040504020204" pitchFamily="34" charset="0"/>
                <a:cs typeface="Aptos" panose="020B0502040504020204" pitchFamily="34" charset="0"/>
              </a:defRPr>
            </a:lvl1pPr>
            <a:lvl2pPr>
              <a:defRPr spc="0"/>
            </a:lvl2pPr>
          </a:lstStyle>
          <a:p>
            <a:pPr marL="0" lvl="0" indent="0" algn="l" rtl="0">
              <a:spcBef>
                <a:spcPts val="0"/>
              </a:spcBef>
              <a:spcAft>
                <a:spcPts val="0"/>
              </a:spcAft>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ut</a:t>
            </a:r>
            <a:r>
              <a:rPr lang="en-US" dirty="0"/>
              <a:t> fermentum </a:t>
            </a:r>
            <a:r>
              <a:rPr lang="en-US" dirty="0" err="1"/>
              <a:t>massa</a:t>
            </a:r>
            <a:r>
              <a:rPr lang="en-US" dirty="0"/>
              <a:t>, </a:t>
            </a:r>
            <a:r>
              <a:rPr lang="en-US" dirty="0" err="1"/>
              <a:t>eu</a:t>
            </a:r>
            <a:r>
              <a:rPr lang="en-US" dirty="0"/>
              <a:t> </a:t>
            </a:r>
            <a:r>
              <a:rPr lang="en-US" dirty="0" err="1"/>
              <a:t>accumsan</a:t>
            </a:r>
            <a:r>
              <a:rPr lang="en-US" dirty="0"/>
              <a:t> dolor. </a:t>
            </a:r>
          </a:p>
          <a:p>
            <a:pPr marL="577850" marR="0" lvl="1" indent="-285750" algn="l" defTabSz="914400" rtl="0" eaLnBrk="1" fontAlgn="auto" latinLnBrk="0" hangingPunct="1">
              <a:lnSpc>
                <a:spcPct val="100000"/>
              </a:lnSpc>
              <a:spcBef>
                <a:spcPts val="0"/>
              </a:spcBef>
              <a:spcAft>
                <a:spcPts val="0"/>
              </a:spcAft>
              <a:buClr>
                <a:srgbClr val="000000"/>
              </a:buClr>
              <a:buSzTx/>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8" name="Text Placeholder 58">
            <a:extLst>
              <a:ext uri="{FF2B5EF4-FFF2-40B4-BE49-F238E27FC236}">
                <a16:creationId xmlns:a16="http://schemas.microsoft.com/office/drawing/2014/main" id="{CD65B6FF-F9D3-9DE4-3AF3-2837E7743595}"/>
              </a:ext>
            </a:extLst>
          </p:cNvPr>
          <p:cNvSpPr>
            <a:spLocks noGrp="1"/>
          </p:cNvSpPr>
          <p:nvPr>
            <p:ph type="body" sz="quarter" idx="19" hasCustomPrompt="1"/>
          </p:nvPr>
        </p:nvSpPr>
        <p:spPr>
          <a:xfrm>
            <a:off x="838029" y="2262391"/>
            <a:ext cx="5019675" cy="403226"/>
          </a:xfrm>
        </p:spPr>
        <p:txBody>
          <a:bodyPr anchor="ctr">
            <a:noAutofit/>
          </a:bodyPr>
          <a:lstStyle>
            <a:lvl1pPr algn="l">
              <a:defRPr sz="2000" b="0" i="0">
                <a:solidFill>
                  <a:schemeClr val="accent3"/>
                </a:solidFill>
                <a:latin typeface="Poppins SemiBold"/>
                <a:cs typeface="Poppins" pitchFamily="2" charset="77"/>
              </a:defRPr>
            </a:lvl1pPr>
          </a:lstStyle>
          <a:p>
            <a:pPr lvl="0"/>
            <a:r>
              <a:rPr lang="en-US" dirty="0"/>
              <a:t>Click to add a header here</a:t>
            </a:r>
          </a:p>
        </p:txBody>
      </p:sp>
    </p:spTree>
    <p:extLst>
      <p:ext uri="{BB962C8B-B14F-4D97-AF65-F5344CB8AC3E}">
        <p14:creationId xmlns:p14="http://schemas.microsoft.com/office/powerpoint/2010/main" val="296488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item number + title only (6)">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E332CE4-DCF7-A5F0-B9F5-1D39040A5D22}"/>
              </a:ext>
            </a:extLst>
          </p:cNvPr>
          <p:cNvSpPr/>
          <p:nvPr userDrawn="1"/>
        </p:nvSpPr>
        <p:spPr>
          <a:xfrm>
            <a:off x="826035" y="1470848"/>
            <a:ext cx="698418" cy="256702"/>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442FEFB-3A00-7269-B55D-42A80FA480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Text Placeholder 8">
            <a:extLst>
              <a:ext uri="{FF2B5EF4-FFF2-40B4-BE49-F238E27FC236}">
                <a16:creationId xmlns:a16="http://schemas.microsoft.com/office/drawing/2014/main" id="{ACA229FE-7A15-54BC-360B-10258339914B}"/>
              </a:ext>
            </a:extLst>
          </p:cNvPr>
          <p:cNvSpPr>
            <a:spLocks noGrp="1"/>
          </p:cNvSpPr>
          <p:nvPr>
            <p:ph type="body" sz="quarter" idx="10" hasCustomPrompt="1"/>
          </p:nvPr>
        </p:nvSpPr>
        <p:spPr>
          <a:xfrm>
            <a:off x="6687324" y="1529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1" name="Text Placeholder 8">
            <a:extLst>
              <a:ext uri="{FF2B5EF4-FFF2-40B4-BE49-F238E27FC236}">
                <a16:creationId xmlns:a16="http://schemas.microsoft.com/office/drawing/2014/main" id="{A2A6F400-1E2D-4B55-6224-AAB745C4BEF9}"/>
              </a:ext>
            </a:extLst>
          </p:cNvPr>
          <p:cNvSpPr>
            <a:spLocks noGrp="1"/>
          </p:cNvSpPr>
          <p:nvPr>
            <p:ph type="body" sz="quarter" idx="11" hasCustomPrompt="1"/>
          </p:nvPr>
        </p:nvSpPr>
        <p:spPr>
          <a:xfrm>
            <a:off x="6687324" y="220618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2" name="Text Placeholder 8">
            <a:extLst>
              <a:ext uri="{FF2B5EF4-FFF2-40B4-BE49-F238E27FC236}">
                <a16:creationId xmlns:a16="http://schemas.microsoft.com/office/drawing/2014/main" id="{415A268F-3939-40AB-50F1-72022D0E16D0}"/>
              </a:ext>
            </a:extLst>
          </p:cNvPr>
          <p:cNvSpPr>
            <a:spLocks noGrp="1"/>
          </p:cNvSpPr>
          <p:nvPr>
            <p:ph type="body" sz="quarter" idx="12" hasCustomPrompt="1"/>
          </p:nvPr>
        </p:nvSpPr>
        <p:spPr>
          <a:xfrm>
            <a:off x="6687324" y="2894549"/>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4" name="Text Placeholder 8">
            <a:extLst>
              <a:ext uri="{FF2B5EF4-FFF2-40B4-BE49-F238E27FC236}">
                <a16:creationId xmlns:a16="http://schemas.microsoft.com/office/drawing/2014/main" id="{6530CFF4-5126-92B6-2081-9706E99E17E3}"/>
              </a:ext>
            </a:extLst>
          </p:cNvPr>
          <p:cNvSpPr>
            <a:spLocks noGrp="1"/>
          </p:cNvSpPr>
          <p:nvPr>
            <p:ph type="body" sz="quarter" idx="13" hasCustomPrompt="1"/>
          </p:nvPr>
        </p:nvSpPr>
        <p:spPr>
          <a:xfrm>
            <a:off x="6687324" y="3572643"/>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5" name="Text Placeholder 8">
            <a:extLst>
              <a:ext uri="{FF2B5EF4-FFF2-40B4-BE49-F238E27FC236}">
                <a16:creationId xmlns:a16="http://schemas.microsoft.com/office/drawing/2014/main" id="{E42FBEA2-F6D6-4763-1317-6A45B1379974}"/>
              </a:ext>
            </a:extLst>
          </p:cNvPr>
          <p:cNvSpPr>
            <a:spLocks noGrp="1"/>
          </p:cNvSpPr>
          <p:nvPr>
            <p:ph type="body" sz="quarter" idx="14" hasCustomPrompt="1"/>
          </p:nvPr>
        </p:nvSpPr>
        <p:spPr>
          <a:xfrm>
            <a:off x="6687324" y="425073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6" name="Text Placeholder 8">
            <a:extLst>
              <a:ext uri="{FF2B5EF4-FFF2-40B4-BE49-F238E27FC236}">
                <a16:creationId xmlns:a16="http://schemas.microsoft.com/office/drawing/2014/main" id="{EDF44FB3-7983-698B-1292-E607BC2324FE}"/>
              </a:ext>
            </a:extLst>
          </p:cNvPr>
          <p:cNvSpPr>
            <a:spLocks noGrp="1"/>
          </p:cNvSpPr>
          <p:nvPr>
            <p:ph type="body" sz="quarter" idx="15" hasCustomPrompt="1"/>
          </p:nvPr>
        </p:nvSpPr>
        <p:spPr>
          <a:xfrm>
            <a:off x="6687324" y="4928832"/>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2" name="Rounded Rectangle 1">
            <a:extLst>
              <a:ext uri="{FF2B5EF4-FFF2-40B4-BE49-F238E27FC236}">
                <a16:creationId xmlns:a16="http://schemas.microsoft.com/office/drawing/2014/main" id="{E9CB6BC7-A74B-BD1A-E2FC-75AEAE597B82}"/>
              </a:ext>
            </a:extLst>
          </p:cNvPr>
          <p:cNvSpPr/>
          <p:nvPr userDrawn="1"/>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856;p92">
            <a:extLst>
              <a:ext uri="{FF2B5EF4-FFF2-40B4-BE49-F238E27FC236}">
                <a16:creationId xmlns:a16="http://schemas.microsoft.com/office/drawing/2014/main" id="{0E67E9E0-DE6A-8E38-3C9B-DFC97FC881B0}"/>
              </a:ext>
            </a:extLst>
          </p:cNvPr>
          <p:cNvSpPr txBox="1">
            <a:spLocks/>
          </p:cNvSpPr>
          <p:nvPr userDrawn="1"/>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dirty="0">
                <a:solidFill>
                  <a:schemeClr val="accent5"/>
                </a:solidFill>
              </a:rPr>
              <a:t>Agenda</a:t>
            </a:r>
          </a:p>
        </p:txBody>
      </p:sp>
      <p:sp>
        <p:nvSpPr>
          <p:cNvPr id="4" name="Rounded Rectangle 3">
            <a:extLst>
              <a:ext uri="{FF2B5EF4-FFF2-40B4-BE49-F238E27FC236}">
                <a16:creationId xmlns:a16="http://schemas.microsoft.com/office/drawing/2014/main" id="{2B71FE0A-12CE-336B-4E65-1923393883CB}"/>
              </a:ext>
            </a:extLst>
          </p:cNvPr>
          <p:cNvSpPr/>
          <p:nvPr userDrawn="1"/>
        </p:nvSpPr>
        <p:spPr>
          <a:xfrm rot="18900000">
            <a:off x="6390288" y="1522845"/>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892392-F51F-4E6B-62C2-13923C929E3E}"/>
              </a:ext>
            </a:extLst>
          </p:cNvPr>
          <p:cNvSpPr txBox="1"/>
          <p:nvPr userDrawn="1"/>
        </p:nvSpPr>
        <p:spPr>
          <a:xfrm>
            <a:off x="6462994" y="1520095"/>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1</a:t>
            </a:r>
          </a:p>
        </p:txBody>
      </p:sp>
      <p:sp>
        <p:nvSpPr>
          <p:cNvPr id="7" name="Rounded Rectangle 6">
            <a:extLst>
              <a:ext uri="{FF2B5EF4-FFF2-40B4-BE49-F238E27FC236}">
                <a16:creationId xmlns:a16="http://schemas.microsoft.com/office/drawing/2014/main" id="{3085B301-2BE1-601A-1D4F-BFCBF4D08320}"/>
              </a:ext>
            </a:extLst>
          </p:cNvPr>
          <p:cNvSpPr/>
          <p:nvPr userDrawn="1"/>
        </p:nvSpPr>
        <p:spPr>
          <a:xfrm rot="18900000">
            <a:off x="6390288" y="2205014"/>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6A1E1F-4720-3CFB-EDF8-A4E4F1D35A4B}"/>
              </a:ext>
            </a:extLst>
          </p:cNvPr>
          <p:cNvSpPr txBox="1"/>
          <p:nvPr userDrawn="1"/>
        </p:nvSpPr>
        <p:spPr>
          <a:xfrm>
            <a:off x="6462994" y="2198221"/>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2</a:t>
            </a:r>
          </a:p>
        </p:txBody>
      </p:sp>
      <p:sp>
        <p:nvSpPr>
          <p:cNvPr id="13" name="Rounded Rectangle 12">
            <a:extLst>
              <a:ext uri="{FF2B5EF4-FFF2-40B4-BE49-F238E27FC236}">
                <a16:creationId xmlns:a16="http://schemas.microsoft.com/office/drawing/2014/main" id="{8E4601A9-3827-D519-E898-B9E3B6E56A76}"/>
              </a:ext>
            </a:extLst>
          </p:cNvPr>
          <p:cNvSpPr/>
          <p:nvPr userDrawn="1"/>
        </p:nvSpPr>
        <p:spPr>
          <a:xfrm rot="18900000">
            <a:off x="6390288" y="2890814"/>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D64E6C-7A95-BE42-EFE5-9D6401246119}"/>
              </a:ext>
            </a:extLst>
          </p:cNvPr>
          <p:cNvSpPr txBox="1"/>
          <p:nvPr userDrawn="1"/>
        </p:nvSpPr>
        <p:spPr>
          <a:xfrm>
            <a:off x="6462994" y="2931819"/>
            <a:ext cx="100659" cy="184666"/>
          </a:xfrm>
          <a:prstGeom prst="rect">
            <a:avLst/>
          </a:prstGeom>
          <a:noFill/>
        </p:spPr>
        <p:txBody>
          <a:bodyPr wrap="square" tIns="0" bIns="0" anchor="ctr">
            <a:spAutoFit/>
          </a:bodyPr>
          <a:lstStyle/>
          <a:p>
            <a:pPr algn="ctr"/>
            <a:r>
              <a:rPr lang="en-US" sz="1200" b="1" i="0">
                <a:solidFill>
                  <a:schemeClr val="accent5"/>
                </a:solidFill>
                <a:latin typeface="Poppins SemiBold" pitchFamily="2" charset="77"/>
                <a:cs typeface="Poppins SemiBold" pitchFamily="2" charset="77"/>
              </a:rPr>
              <a:t>3</a:t>
            </a:r>
          </a:p>
        </p:txBody>
      </p:sp>
      <p:sp>
        <p:nvSpPr>
          <p:cNvPr id="18" name="Rounded Rectangle 17">
            <a:extLst>
              <a:ext uri="{FF2B5EF4-FFF2-40B4-BE49-F238E27FC236}">
                <a16:creationId xmlns:a16="http://schemas.microsoft.com/office/drawing/2014/main" id="{DA919782-E8A1-904D-AFC6-62546763B91D}"/>
              </a:ext>
            </a:extLst>
          </p:cNvPr>
          <p:cNvSpPr/>
          <p:nvPr userDrawn="1"/>
        </p:nvSpPr>
        <p:spPr>
          <a:xfrm rot="18900000">
            <a:off x="6390288" y="3576614"/>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E1DDE83-17E2-30A7-6E0B-74774A020AF5}"/>
              </a:ext>
            </a:extLst>
          </p:cNvPr>
          <p:cNvSpPr txBox="1"/>
          <p:nvPr userDrawn="1"/>
        </p:nvSpPr>
        <p:spPr>
          <a:xfrm>
            <a:off x="6459463" y="3569753"/>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4</a:t>
            </a:r>
          </a:p>
        </p:txBody>
      </p:sp>
      <p:sp>
        <p:nvSpPr>
          <p:cNvPr id="22" name="Rounded Rectangle 21">
            <a:extLst>
              <a:ext uri="{FF2B5EF4-FFF2-40B4-BE49-F238E27FC236}">
                <a16:creationId xmlns:a16="http://schemas.microsoft.com/office/drawing/2014/main" id="{C920AE4F-F695-5229-3B74-968334CD4396}"/>
              </a:ext>
            </a:extLst>
          </p:cNvPr>
          <p:cNvSpPr/>
          <p:nvPr userDrawn="1"/>
        </p:nvSpPr>
        <p:spPr>
          <a:xfrm rot="18900000">
            <a:off x="6390289" y="4243040"/>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29111F0-4695-3AA8-DCA5-7FA324F7335F}"/>
              </a:ext>
            </a:extLst>
          </p:cNvPr>
          <p:cNvSpPr txBox="1"/>
          <p:nvPr userDrawn="1"/>
        </p:nvSpPr>
        <p:spPr>
          <a:xfrm>
            <a:off x="6459463" y="4240596"/>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5</a:t>
            </a:r>
          </a:p>
        </p:txBody>
      </p:sp>
      <p:sp>
        <p:nvSpPr>
          <p:cNvPr id="25" name="Rounded Rectangle 24">
            <a:extLst>
              <a:ext uri="{FF2B5EF4-FFF2-40B4-BE49-F238E27FC236}">
                <a16:creationId xmlns:a16="http://schemas.microsoft.com/office/drawing/2014/main" id="{59B965D5-4951-1210-B23F-E25415AD973F}"/>
              </a:ext>
            </a:extLst>
          </p:cNvPr>
          <p:cNvSpPr/>
          <p:nvPr userDrawn="1"/>
        </p:nvSpPr>
        <p:spPr>
          <a:xfrm rot="18900000">
            <a:off x="6390289" y="4928840"/>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3DD9835-0D9F-B991-84A2-4D264C86E2A4}"/>
              </a:ext>
            </a:extLst>
          </p:cNvPr>
          <p:cNvSpPr txBox="1"/>
          <p:nvPr userDrawn="1"/>
        </p:nvSpPr>
        <p:spPr>
          <a:xfrm>
            <a:off x="6459463" y="4924559"/>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6</a:t>
            </a:r>
          </a:p>
        </p:txBody>
      </p:sp>
      <p:sp>
        <p:nvSpPr>
          <p:cNvPr id="5" name="Slide Number Placeholder 5">
            <a:extLst>
              <a:ext uri="{FF2B5EF4-FFF2-40B4-BE49-F238E27FC236}">
                <a16:creationId xmlns:a16="http://schemas.microsoft.com/office/drawing/2014/main" id="{59CBE5CA-271E-19A9-94D2-29063A44681A}"/>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36347475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2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item number + title + subheading (6)">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E332CE4-DCF7-A5F0-B9F5-1D39040A5D22}"/>
              </a:ext>
            </a:extLst>
          </p:cNvPr>
          <p:cNvSpPr/>
          <p:nvPr userDrawn="1"/>
        </p:nvSpPr>
        <p:spPr>
          <a:xfrm>
            <a:off x="826035" y="1470848"/>
            <a:ext cx="698418" cy="256702"/>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442FEFB-3A00-7269-B55D-42A80FA480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Text Placeholder 8">
            <a:extLst>
              <a:ext uri="{FF2B5EF4-FFF2-40B4-BE49-F238E27FC236}">
                <a16:creationId xmlns:a16="http://schemas.microsoft.com/office/drawing/2014/main" id="{ACA229FE-7A15-54BC-360B-10258339914B}"/>
              </a:ext>
            </a:extLst>
          </p:cNvPr>
          <p:cNvSpPr>
            <a:spLocks noGrp="1"/>
          </p:cNvSpPr>
          <p:nvPr>
            <p:ph type="body" sz="quarter" idx="10" hasCustomPrompt="1"/>
          </p:nvPr>
        </p:nvSpPr>
        <p:spPr>
          <a:xfrm>
            <a:off x="6687324" y="1529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1" name="Text Placeholder 8">
            <a:extLst>
              <a:ext uri="{FF2B5EF4-FFF2-40B4-BE49-F238E27FC236}">
                <a16:creationId xmlns:a16="http://schemas.microsoft.com/office/drawing/2014/main" id="{A2A6F400-1E2D-4B55-6224-AAB745C4BEF9}"/>
              </a:ext>
            </a:extLst>
          </p:cNvPr>
          <p:cNvSpPr>
            <a:spLocks noGrp="1"/>
          </p:cNvSpPr>
          <p:nvPr>
            <p:ph type="body" sz="quarter" idx="11" hasCustomPrompt="1"/>
          </p:nvPr>
        </p:nvSpPr>
        <p:spPr>
          <a:xfrm>
            <a:off x="6687324" y="232011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2" name="Text Placeholder 8">
            <a:extLst>
              <a:ext uri="{FF2B5EF4-FFF2-40B4-BE49-F238E27FC236}">
                <a16:creationId xmlns:a16="http://schemas.microsoft.com/office/drawing/2014/main" id="{415A268F-3939-40AB-50F1-72022D0E16D0}"/>
              </a:ext>
            </a:extLst>
          </p:cNvPr>
          <p:cNvSpPr>
            <a:spLocks noGrp="1"/>
          </p:cNvSpPr>
          <p:nvPr>
            <p:ph type="body" sz="quarter" idx="12" hasCustomPrompt="1"/>
          </p:nvPr>
        </p:nvSpPr>
        <p:spPr>
          <a:xfrm>
            <a:off x="6687324" y="310735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4" name="Text Placeholder 8">
            <a:extLst>
              <a:ext uri="{FF2B5EF4-FFF2-40B4-BE49-F238E27FC236}">
                <a16:creationId xmlns:a16="http://schemas.microsoft.com/office/drawing/2014/main" id="{6530CFF4-5126-92B6-2081-9706E99E17E3}"/>
              </a:ext>
            </a:extLst>
          </p:cNvPr>
          <p:cNvSpPr>
            <a:spLocks noGrp="1"/>
          </p:cNvSpPr>
          <p:nvPr>
            <p:ph type="body" sz="quarter" idx="13" hasCustomPrompt="1"/>
          </p:nvPr>
        </p:nvSpPr>
        <p:spPr>
          <a:xfrm>
            <a:off x="6687324" y="3893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5" name="Text Placeholder 8">
            <a:extLst>
              <a:ext uri="{FF2B5EF4-FFF2-40B4-BE49-F238E27FC236}">
                <a16:creationId xmlns:a16="http://schemas.microsoft.com/office/drawing/2014/main" id="{E42FBEA2-F6D6-4763-1317-6A45B1379974}"/>
              </a:ext>
            </a:extLst>
          </p:cNvPr>
          <p:cNvSpPr>
            <a:spLocks noGrp="1"/>
          </p:cNvSpPr>
          <p:nvPr>
            <p:ph type="body" sz="quarter" idx="14" hasCustomPrompt="1"/>
          </p:nvPr>
        </p:nvSpPr>
        <p:spPr>
          <a:xfrm>
            <a:off x="6687324" y="4679968"/>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6" name="Text Placeholder 8">
            <a:extLst>
              <a:ext uri="{FF2B5EF4-FFF2-40B4-BE49-F238E27FC236}">
                <a16:creationId xmlns:a16="http://schemas.microsoft.com/office/drawing/2014/main" id="{EDF44FB3-7983-698B-1292-E607BC2324FE}"/>
              </a:ext>
            </a:extLst>
          </p:cNvPr>
          <p:cNvSpPr>
            <a:spLocks noGrp="1"/>
          </p:cNvSpPr>
          <p:nvPr>
            <p:ph type="body" sz="quarter" idx="15" hasCustomPrompt="1"/>
          </p:nvPr>
        </p:nvSpPr>
        <p:spPr>
          <a:xfrm>
            <a:off x="6687324" y="5430233"/>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7" name="Text Placeholder 8">
            <a:extLst>
              <a:ext uri="{FF2B5EF4-FFF2-40B4-BE49-F238E27FC236}">
                <a16:creationId xmlns:a16="http://schemas.microsoft.com/office/drawing/2014/main" id="{CEBADE40-57F7-586B-422E-B0D2C30FF617}"/>
              </a:ext>
            </a:extLst>
          </p:cNvPr>
          <p:cNvSpPr>
            <a:spLocks noGrp="1"/>
          </p:cNvSpPr>
          <p:nvPr>
            <p:ph type="body" sz="quarter" idx="16" hasCustomPrompt="1"/>
          </p:nvPr>
        </p:nvSpPr>
        <p:spPr>
          <a:xfrm>
            <a:off x="6687324" y="1811485"/>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18" name="Text Placeholder 8">
            <a:extLst>
              <a:ext uri="{FF2B5EF4-FFF2-40B4-BE49-F238E27FC236}">
                <a16:creationId xmlns:a16="http://schemas.microsoft.com/office/drawing/2014/main" id="{0CECC65C-5291-E2C4-0093-AC783F1D1881}"/>
              </a:ext>
            </a:extLst>
          </p:cNvPr>
          <p:cNvSpPr>
            <a:spLocks noGrp="1"/>
          </p:cNvSpPr>
          <p:nvPr>
            <p:ph type="body" sz="quarter" idx="17" hasCustomPrompt="1"/>
          </p:nvPr>
        </p:nvSpPr>
        <p:spPr>
          <a:xfrm>
            <a:off x="6687323" y="2617055"/>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21" name="Text Placeholder 8">
            <a:extLst>
              <a:ext uri="{FF2B5EF4-FFF2-40B4-BE49-F238E27FC236}">
                <a16:creationId xmlns:a16="http://schemas.microsoft.com/office/drawing/2014/main" id="{F2AC4626-5A4A-D54E-CB81-A510CFF93DD4}"/>
              </a:ext>
            </a:extLst>
          </p:cNvPr>
          <p:cNvSpPr>
            <a:spLocks noGrp="1"/>
          </p:cNvSpPr>
          <p:nvPr>
            <p:ph type="body" sz="quarter" idx="18" hasCustomPrompt="1"/>
          </p:nvPr>
        </p:nvSpPr>
        <p:spPr>
          <a:xfrm>
            <a:off x="6687323" y="3408032"/>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22" name="Text Placeholder 8">
            <a:extLst>
              <a:ext uri="{FF2B5EF4-FFF2-40B4-BE49-F238E27FC236}">
                <a16:creationId xmlns:a16="http://schemas.microsoft.com/office/drawing/2014/main" id="{2E5A7FF7-7DAF-664F-D824-7CECE5BB1C8C}"/>
              </a:ext>
            </a:extLst>
          </p:cNvPr>
          <p:cNvSpPr>
            <a:spLocks noGrp="1"/>
          </p:cNvSpPr>
          <p:nvPr>
            <p:ph type="body" sz="quarter" idx="19" hasCustomPrompt="1"/>
          </p:nvPr>
        </p:nvSpPr>
        <p:spPr>
          <a:xfrm>
            <a:off x="6687323" y="4185852"/>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29" name="Text Placeholder 8">
            <a:extLst>
              <a:ext uri="{FF2B5EF4-FFF2-40B4-BE49-F238E27FC236}">
                <a16:creationId xmlns:a16="http://schemas.microsoft.com/office/drawing/2014/main" id="{284596CF-7BF7-DCB7-240A-561C4675DC22}"/>
              </a:ext>
            </a:extLst>
          </p:cNvPr>
          <p:cNvSpPr>
            <a:spLocks noGrp="1"/>
          </p:cNvSpPr>
          <p:nvPr>
            <p:ph type="body" sz="quarter" idx="20" hasCustomPrompt="1"/>
          </p:nvPr>
        </p:nvSpPr>
        <p:spPr>
          <a:xfrm>
            <a:off x="6687323" y="4973787"/>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31" name="Text Placeholder 8">
            <a:extLst>
              <a:ext uri="{FF2B5EF4-FFF2-40B4-BE49-F238E27FC236}">
                <a16:creationId xmlns:a16="http://schemas.microsoft.com/office/drawing/2014/main" id="{86704349-5F80-7225-B2B7-CB45B104658B}"/>
              </a:ext>
            </a:extLst>
          </p:cNvPr>
          <p:cNvSpPr>
            <a:spLocks noGrp="1"/>
          </p:cNvSpPr>
          <p:nvPr>
            <p:ph type="body" sz="quarter" idx="21" hasCustomPrompt="1"/>
          </p:nvPr>
        </p:nvSpPr>
        <p:spPr>
          <a:xfrm>
            <a:off x="6687324" y="5718590"/>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4" name="Rounded Rectangle 3">
            <a:extLst>
              <a:ext uri="{FF2B5EF4-FFF2-40B4-BE49-F238E27FC236}">
                <a16:creationId xmlns:a16="http://schemas.microsoft.com/office/drawing/2014/main" id="{8EE7EAB0-B939-5BCE-D504-ACFE1DA1573B}"/>
              </a:ext>
            </a:extLst>
          </p:cNvPr>
          <p:cNvSpPr/>
          <p:nvPr userDrawn="1"/>
        </p:nvSpPr>
        <p:spPr>
          <a:xfrm rot="18900000">
            <a:off x="6390288" y="1522845"/>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21543A-37C1-4D16-5666-98D6BFB805FC}"/>
              </a:ext>
            </a:extLst>
          </p:cNvPr>
          <p:cNvSpPr txBox="1"/>
          <p:nvPr userDrawn="1"/>
        </p:nvSpPr>
        <p:spPr>
          <a:xfrm>
            <a:off x="6463444" y="1520732"/>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1</a:t>
            </a:r>
          </a:p>
        </p:txBody>
      </p:sp>
      <p:sp>
        <p:nvSpPr>
          <p:cNvPr id="6" name="Rounded Rectangle 5">
            <a:extLst>
              <a:ext uri="{FF2B5EF4-FFF2-40B4-BE49-F238E27FC236}">
                <a16:creationId xmlns:a16="http://schemas.microsoft.com/office/drawing/2014/main" id="{D0F8948F-936C-67CB-2805-F9C4D938E1F6}"/>
              </a:ext>
            </a:extLst>
          </p:cNvPr>
          <p:cNvSpPr/>
          <p:nvPr userDrawn="1"/>
        </p:nvSpPr>
        <p:spPr>
          <a:xfrm rot="18900000">
            <a:off x="6390289" y="2318228"/>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832177-DA24-C713-C009-0A2D5E26F934}"/>
              </a:ext>
            </a:extLst>
          </p:cNvPr>
          <p:cNvSpPr txBox="1"/>
          <p:nvPr userDrawn="1"/>
        </p:nvSpPr>
        <p:spPr>
          <a:xfrm>
            <a:off x="6462994" y="2316354"/>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2</a:t>
            </a:r>
          </a:p>
        </p:txBody>
      </p:sp>
      <p:sp>
        <p:nvSpPr>
          <p:cNvPr id="9" name="Rounded Rectangle 8">
            <a:extLst>
              <a:ext uri="{FF2B5EF4-FFF2-40B4-BE49-F238E27FC236}">
                <a16:creationId xmlns:a16="http://schemas.microsoft.com/office/drawing/2014/main" id="{40C36226-B0AF-A14B-594B-C88DD60D87B5}"/>
              </a:ext>
            </a:extLst>
          </p:cNvPr>
          <p:cNvSpPr/>
          <p:nvPr userDrawn="1"/>
        </p:nvSpPr>
        <p:spPr>
          <a:xfrm rot="18900000">
            <a:off x="6390289" y="3102655"/>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6CD41E-5662-4B2B-DA57-5B1E2EF28C82}"/>
              </a:ext>
            </a:extLst>
          </p:cNvPr>
          <p:cNvSpPr txBox="1"/>
          <p:nvPr userDrawn="1"/>
        </p:nvSpPr>
        <p:spPr>
          <a:xfrm>
            <a:off x="6462994" y="3100057"/>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3</a:t>
            </a:r>
          </a:p>
        </p:txBody>
      </p:sp>
      <p:sp>
        <p:nvSpPr>
          <p:cNvPr id="23" name="Rounded Rectangle 22">
            <a:extLst>
              <a:ext uri="{FF2B5EF4-FFF2-40B4-BE49-F238E27FC236}">
                <a16:creationId xmlns:a16="http://schemas.microsoft.com/office/drawing/2014/main" id="{44B168E0-0507-C608-4D50-590A0BEDFFCF}"/>
              </a:ext>
            </a:extLst>
          </p:cNvPr>
          <p:cNvSpPr/>
          <p:nvPr userDrawn="1"/>
        </p:nvSpPr>
        <p:spPr>
          <a:xfrm rot="18900000">
            <a:off x="6390288" y="3887081"/>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72D761C-3E32-0286-BFCD-C3FF1D85F147}"/>
              </a:ext>
            </a:extLst>
          </p:cNvPr>
          <p:cNvSpPr txBox="1"/>
          <p:nvPr userDrawn="1"/>
        </p:nvSpPr>
        <p:spPr>
          <a:xfrm>
            <a:off x="6456521" y="3880793"/>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4</a:t>
            </a:r>
          </a:p>
        </p:txBody>
      </p:sp>
      <p:sp>
        <p:nvSpPr>
          <p:cNvPr id="27" name="Rounded Rectangle 26">
            <a:extLst>
              <a:ext uri="{FF2B5EF4-FFF2-40B4-BE49-F238E27FC236}">
                <a16:creationId xmlns:a16="http://schemas.microsoft.com/office/drawing/2014/main" id="{53FE23B8-B259-C688-4AE1-A02E3B037F61}"/>
              </a:ext>
            </a:extLst>
          </p:cNvPr>
          <p:cNvSpPr/>
          <p:nvPr userDrawn="1"/>
        </p:nvSpPr>
        <p:spPr>
          <a:xfrm rot="18900000">
            <a:off x="6390290" y="4678850"/>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275A4F9-F975-4F6D-4243-47E220A4B4F1}"/>
              </a:ext>
            </a:extLst>
          </p:cNvPr>
          <p:cNvSpPr txBox="1"/>
          <p:nvPr userDrawn="1"/>
        </p:nvSpPr>
        <p:spPr>
          <a:xfrm>
            <a:off x="6462994" y="4679886"/>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5</a:t>
            </a:r>
          </a:p>
        </p:txBody>
      </p:sp>
      <p:sp>
        <p:nvSpPr>
          <p:cNvPr id="32" name="Rounded Rectangle 31">
            <a:extLst>
              <a:ext uri="{FF2B5EF4-FFF2-40B4-BE49-F238E27FC236}">
                <a16:creationId xmlns:a16="http://schemas.microsoft.com/office/drawing/2014/main" id="{55363152-48B7-0B18-78C7-C65380AD468E}"/>
              </a:ext>
            </a:extLst>
          </p:cNvPr>
          <p:cNvSpPr/>
          <p:nvPr userDrawn="1"/>
        </p:nvSpPr>
        <p:spPr>
          <a:xfrm rot="18900000">
            <a:off x="6390290" y="5419205"/>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43525AB-9300-6ED8-363E-01F377D50584}"/>
              </a:ext>
            </a:extLst>
          </p:cNvPr>
          <p:cNvSpPr txBox="1"/>
          <p:nvPr userDrawn="1"/>
        </p:nvSpPr>
        <p:spPr>
          <a:xfrm>
            <a:off x="6462994" y="5417589"/>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6</a:t>
            </a:r>
          </a:p>
        </p:txBody>
      </p:sp>
      <p:sp>
        <p:nvSpPr>
          <p:cNvPr id="8" name="Rounded Rectangle 7">
            <a:extLst>
              <a:ext uri="{FF2B5EF4-FFF2-40B4-BE49-F238E27FC236}">
                <a16:creationId xmlns:a16="http://schemas.microsoft.com/office/drawing/2014/main" id="{4975C703-F358-62B2-A31D-EC3723C56FF1}"/>
              </a:ext>
            </a:extLst>
          </p:cNvPr>
          <p:cNvSpPr/>
          <p:nvPr userDrawn="1"/>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856;p92">
            <a:extLst>
              <a:ext uri="{FF2B5EF4-FFF2-40B4-BE49-F238E27FC236}">
                <a16:creationId xmlns:a16="http://schemas.microsoft.com/office/drawing/2014/main" id="{5DD3A75D-4B32-C412-A8AB-A0FFA6589BBB}"/>
              </a:ext>
            </a:extLst>
          </p:cNvPr>
          <p:cNvSpPr txBox="1">
            <a:spLocks/>
          </p:cNvSpPr>
          <p:nvPr userDrawn="1"/>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a:solidFill>
                  <a:schemeClr val="accent5"/>
                </a:solidFill>
              </a:rPr>
              <a:t>Agenda</a:t>
            </a:r>
          </a:p>
        </p:txBody>
      </p:sp>
      <p:sp>
        <p:nvSpPr>
          <p:cNvPr id="2" name="Slide Number Placeholder 5">
            <a:extLst>
              <a:ext uri="{FF2B5EF4-FFF2-40B4-BE49-F238E27FC236}">
                <a16:creationId xmlns:a16="http://schemas.microsoft.com/office/drawing/2014/main" id="{A99CF058-5DB7-F8E6-00E2-C37950297EC7}"/>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220223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 with customer logo">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23" name="Picture 22" descr="A blue and black background&#10;&#10;Description automatically generated">
            <a:extLst>
              <a:ext uri="{FF2B5EF4-FFF2-40B4-BE49-F238E27FC236}">
                <a16:creationId xmlns:a16="http://schemas.microsoft.com/office/drawing/2014/main" id="{C4406D33-B5C4-3AD5-7626-63343118F4AB}"/>
              </a:ext>
            </a:extLst>
          </p:cNvPr>
          <p:cNvPicPr>
            <a:picLocks noChangeAspect="1"/>
          </p:cNvPicPr>
          <p:nvPr userDrawn="1"/>
        </p:nvPicPr>
        <p:blipFill rotWithShape="1">
          <a:blip r:embed="rId2"/>
          <a:srcRect r="7692" b="1099"/>
          <a:stretch/>
        </p:blipFill>
        <p:spPr>
          <a:xfrm>
            <a:off x="0" y="0"/>
            <a:ext cx="12192000" cy="6858000"/>
          </a:xfrm>
          <a:prstGeom prst="rect">
            <a:avLst/>
          </a:prstGeom>
        </p:spPr>
      </p:pic>
      <p:sp>
        <p:nvSpPr>
          <p:cNvPr id="13" name="Title 1">
            <a:extLst>
              <a:ext uri="{FF2B5EF4-FFF2-40B4-BE49-F238E27FC236}">
                <a16:creationId xmlns:a16="http://schemas.microsoft.com/office/drawing/2014/main" id="{F960B169-1406-D452-A74E-A60A3119428C}"/>
              </a:ext>
            </a:extLst>
          </p:cNvPr>
          <p:cNvSpPr>
            <a:spLocks noGrp="1"/>
          </p:cNvSpPr>
          <p:nvPr>
            <p:ph type="title" hasCustomPrompt="1"/>
          </p:nvPr>
        </p:nvSpPr>
        <p:spPr>
          <a:xfrm>
            <a:off x="831850" y="2624794"/>
            <a:ext cx="6806907" cy="1878012"/>
          </a:xfrm>
        </p:spPr>
        <p:txBody>
          <a:bodyPr lIns="0" rIns="0" anchor="b">
            <a:noAutofit/>
          </a:bodyPr>
          <a:lstStyle>
            <a:lvl1pPr algn="l">
              <a:lnSpc>
                <a:spcPct val="100000"/>
              </a:lnSpc>
              <a:defRPr sz="4400">
                <a:solidFill>
                  <a:schemeClr val="bg1"/>
                </a:solidFill>
              </a:defRPr>
            </a:lvl1pPr>
          </a:lstStyle>
          <a:p>
            <a:r>
              <a:rPr lang="en-US" dirty="0"/>
              <a:t>Click to add heading</a:t>
            </a:r>
          </a:p>
        </p:txBody>
      </p:sp>
      <p:sp>
        <p:nvSpPr>
          <p:cNvPr id="14" name="Text Placeholder 2">
            <a:extLst>
              <a:ext uri="{FF2B5EF4-FFF2-40B4-BE49-F238E27FC236}">
                <a16:creationId xmlns:a16="http://schemas.microsoft.com/office/drawing/2014/main" id="{80136166-4A4C-E882-EE62-261E14910F01}"/>
              </a:ext>
            </a:extLst>
          </p:cNvPr>
          <p:cNvSpPr>
            <a:spLocks noGrp="1"/>
          </p:cNvSpPr>
          <p:nvPr>
            <p:ph type="body" idx="1" hasCustomPrompt="1"/>
          </p:nvPr>
        </p:nvSpPr>
        <p:spPr>
          <a:xfrm>
            <a:off x="831850" y="4664258"/>
            <a:ext cx="6806907" cy="662159"/>
          </a:xfrm>
        </p:spPr>
        <p:txBody>
          <a:bodyPr lIns="0" rIns="0">
            <a:noAutofit/>
          </a:bodyPr>
          <a:lstStyle>
            <a:lvl1pPr marL="0" indent="0" algn="l">
              <a:lnSpc>
                <a:spcPct val="100000"/>
              </a:lnSpc>
              <a:buNone/>
              <a:defRPr sz="1800" b="0" i="0">
                <a:solidFill>
                  <a:schemeClr val="accent2"/>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pic>
        <p:nvPicPr>
          <p:cNvPr id="15" name="Picture 6">
            <a:extLst>
              <a:ext uri="{FF2B5EF4-FFF2-40B4-BE49-F238E27FC236}">
                <a16:creationId xmlns:a16="http://schemas.microsoft.com/office/drawing/2014/main" id="{BE403D9E-7516-6CF7-0DF9-B057937EB64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
        <p:nvSpPr>
          <p:cNvPr id="16" name="Picture Placeholder 8">
            <a:extLst>
              <a:ext uri="{FF2B5EF4-FFF2-40B4-BE49-F238E27FC236}">
                <a16:creationId xmlns:a16="http://schemas.microsoft.com/office/drawing/2014/main" id="{B11A6413-AD2D-F385-8D3B-CAFCF237BACD}"/>
              </a:ext>
            </a:extLst>
          </p:cNvPr>
          <p:cNvSpPr>
            <a:spLocks noGrp="1"/>
          </p:cNvSpPr>
          <p:nvPr>
            <p:ph type="pic" sz="quarter" idx="10" hasCustomPrompt="1"/>
          </p:nvPr>
        </p:nvSpPr>
        <p:spPr>
          <a:xfrm>
            <a:off x="831850" y="814040"/>
            <a:ext cx="2744030" cy="892098"/>
          </a:xfrm>
        </p:spPr>
        <p:txBody>
          <a:bodyPr anchor="ctr"/>
          <a:lstStyle>
            <a:lvl1pPr algn="ctr">
              <a:defRPr sz="900" b="0" i="0">
                <a:solidFill>
                  <a:schemeClr val="bg1"/>
                </a:solidFill>
              </a:defRPr>
            </a:lvl1pPr>
          </a:lstStyle>
          <a:p>
            <a:r>
              <a:rPr lang="en-US" dirty="0"/>
              <a:t>Customer logo (White)</a:t>
            </a:r>
          </a:p>
        </p:txBody>
      </p:sp>
    </p:spTree>
    <p:extLst>
      <p:ext uri="{BB962C8B-B14F-4D97-AF65-F5344CB8AC3E}">
        <p14:creationId xmlns:p14="http://schemas.microsoft.com/office/powerpoint/2010/main" val="2061115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item number + title only (4)">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8442FEFB-3A00-7269-B55D-42A80FA480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 name="Text Placeholder 8">
            <a:extLst>
              <a:ext uri="{FF2B5EF4-FFF2-40B4-BE49-F238E27FC236}">
                <a16:creationId xmlns:a16="http://schemas.microsoft.com/office/drawing/2014/main" id="{6E48D78C-0A8C-161B-E531-4643B18AD81C}"/>
              </a:ext>
            </a:extLst>
          </p:cNvPr>
          <p:cNvSpPr>
            <a:spLocks noGrp="1"/>
          </p:cNvSpPr>
          <p:nvPr>
            <p:ph type="body" sz="quarter" idx="10" hasCustomPrompt="1"/>
          </p:nvPr>
        </p:nvSpPr>
        <p:spPr>
          <a:xfrm>
            <a:off x="6687324" y="1898177"/>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4" name="Text Placeholder 8">
            <a:extLst>
              <a:ext uri="{FF2B5EF4-FFF2-40B4-BE49-F238E27FC236}">
                <a16:creationId xmlns:a16="http://schemas.microsoft.com/office/drawing/2014/main" id="{BB9A9860-11FB-0DF5-FE1E-0141F7E0009C}"/>
              </a:ext>
            </a:extLst>
          </p:cNvPr>
          <p:cNvSpPr>
            <a:spLocks noGrp="1"/>
          </p:cNvSpPr>
          <p:nvPr>
            <p:ph type="body" sz="quarter" idx="11" hasCustomPrompt="1"/>
          </p:nvPr>
        </p:nvSpPr>
        <p:spPr>
          <a:xfrm>
            <a:off x="6676236" y="2584543"/>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5" name="Text Placeholder 8">
            <a:extLst>
              <a:ext uri="{FF2B5EF4-FFF2-40B4-BE49-F238E27FC236}">
                <a16:creationId xmlns:a16="http://schemas.microsoft.com/office/drawing/2014/main" id="{F7D4B944-0A18-0B36-B40B-96D2293A3DF9}"/>
              </a:ext>
            </a:extLst>
          </p:cNvPr>
          <p:cNvSpPr>
            <a:spLocks noGrp="1"/>
          </p:cNvSpPr>
          <p:nvPr>
            <p:ph type="body" sz="quarter" idx="12" hasCustomPrompt="1"/>
          </p:nvPr>
        </p:nvSpPr>
        <p:spPr>
          <a:xfrm>
            <a:off x="6687324" y="3260953"/>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6" name="Text Placeholder 8">
            <a:extLst>
              <a:ext uri="{FF2B5EF4-FFF2-40B4-BE49-F238E27FC236}">
                <a16:creationId xmlns:a16="http://schemas.microsoft.com/office/drawing/2014/main" id="{66A4F4D1-FE89-91B8-690D-DACDDB8DEBE1}"/>
              </a:ext>
            </a:extLst>
          </p:cNvPr>
          <p:cNvSpPr>
            <a:spLocks noGrp="1"/>
          </p:cNvSpPr>
          <p:nvPr>
            <p:ph type="body" sz="quarter" idx="13" hasCustomPrompt="1"/>
          </p:nvPr>
        </p:nvSpPr>
        <p:spPr>
          <a:xfrm>
            <a:off x="6687324" y="3942341"/>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11" name="Rounded Rectangle 10">
            <a:extLst>
              <a:ext uri="{FF2B5EF4-FFF2-40B4-BE49-F238E27FC236}">
                <a16:creationId xmlns:a16="http://schemas.microsoft.com/office/drawing/2014/main" id="{1F74ECE5-E8F2-0289-61AC-212E387F6908}"/>
              </a:ext>
            </a:extLst>
          </p:cNvPr>
          <p:cNvSpPr/>
          <p:nvPr userDrawn="1"/>
        </p:nvSpPr>
        <p:spPr>
          <a:xfrm rot="18900000">
            <a:off x="6390288" y="1894818"/>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6403BF3-3095-841A-3BE3-E8C8D76CDC7A}"/>
              </a:ext>
            </a:extLst>
          </p:cNvPr>
          <p:cNvSpPr/>
          <p:nvPr userDrawn="1"/>
        </p:nvSpPr>
        <p:spPr>
          <a:xfrm rot="18900000">
            <a:off x="6390288" y="2576987"/>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56B2E95-794C-50A3-50C4-840A6EB26559}"/>
              </a:ext>
            </a:extLst>
          </p:cNvPr>
          <p:cNvSpPr/>
          <p:nvPr userDrawn="1"/>
        </p:nvSpPr>
        <p:spPr>
          <a:xfrm rot="18900000">
            <a:off x="6390288" y="3262787"/>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88B93A5-31EB-47B4-5510-DCB422D679D2}"/>
              </a:ext>
            </a:extLst>
          </p:cNvPr>
          <p:cNvSpPr/>
          <p:nvPr userDrawn="1"/>
        </p:nvSpPr>
        <p:spPr>
          <a:xfrm rot="18900000">
            <a:off x="6390288" y="3948587"/>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1437B3D-4C08-29EE-0F45-A3FBDBB14317}"/>
              </a:ext>
            </a:extLst>
          </p:cNvPr>
          <p:cNvSpPr txBox="1"/>
          <p:nvPr userDrawn="1"/>
        </p:nvSpPr>
        <p:spPr>
          <a:xfrm>
            <a:off x="6462994" y="1898177"/>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1</a:t>
            </a:r>
          </a:p>
        </p:txBody>
      </p:sp>
      <p:sp>
        <p:nvSpPr>
          <p:cNvPr id="30" name="TextBox 29">
            <a:extLst>
              <a:ext uri="{FF2B5EF4-FFF2-40B4-BE49-F238E27FC236}">
                <a16:creationId xmlns:a16="http://schemas.microsoft.com/office/drawing/2014/main" id="{AA491101-0138-F06B-0E11-0F729887039B}"/>
              </a:ext>
            </a:extLst>
          </p:cNvPr>
          <p:cNvSpPr txBox="1"/>
          <p:nvPr userDrawn="1"/>
        </p:nvSpPr>
        <p:spPr>
          <a:xfrm>
            <a:off x="6462994" y="2576303"/>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2</a:t>
            </a:r>
          </a:p>
        </p:txBody>
      </p:sp>
      <p:sp>
        <p:nvSpPr>
          <p:cNvPr id="31" name="TextBox 30">
            <a:extLst>
              <a:ext uri="{FF2B5EF4-FFF2-40B4-BE49-F238E27FC236}">
                <a16:creationId xmlns:a16="http://schemas.microsoft.com/office/drawing/2014/main" id="{D45D352A-4A9A-7E90-7413-AFF87D1F59FE}"/>
              </a:ext>
            </a:extLst>
          </p:cNvPr>
          <p:cNvSpPr txBox="1"/>
          <p:nvPr userDrawn="1"/>
        </p:nvSpPr>
        <p:spPr>
          <a:xfrm>
            <a:off x="6462994" y="3309901"/>
            <a:ext cx="100659" cy="184666"/>
          </a:xfrm>
          <a:prstGeom prst="rect">
            <a:avLst/>
          </a:prstGeom>
          <a:noFill/>
        </p:spPr>
        <p:txBody>
          <a:bodyPr wrap="square" tIns="0" bIns="0" anchor="ctr">
            <a:spAutoFit/>
          </a:bodyPr>
          <a:lstStyle/>
          <a:p>
            <a:pPr algn="ctr"/>
            <a:r>
              <a:rPr lang="en-US" sz="1200" b="1" i="0">
                <a:solidFill>
                  <a:schemeClr val="accent5"/>
                </a:solidFill>
                <a:latin typeface="Poppins SemiBold" pitchFamily="2" charset="77"/>
                <a:cs typeface="Poppins SemiBold" pitchFamily="2" charset="77"/>
              </a:rPr>
              <a:t>3</a:t>
            </a:r>
          </a:p>
        </p:txBody>
      </p:sp>
      <p:sp>
        <p:nvSpPr>
          <p:cNvPr id="32" name="TextBox 31">
            <a:extLst>
              <a:ext uri="{FF2B5EF4-FFF2-40B4-BE49-F238E27FC236}">
                <a16:creationId xmlns:a16="http://schemas.microsoft.com/office/drawing/2014/main" id="{49F50138-B012-0218-7871-37737156E368}"/>
              </a:ext>
            </a:extLst>
          </p:cNvPr>
          <p:cNvSpPr txBox="1"/>
          <p:nvPr userDrawn="1"/>
        </p:nvSpPr>
        <p:spPr>
          <a:xfrm>
            <a:off x="6459463" y="3947835"/>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4</a:t>
            </a:r>
          </a:p>
        </p:txBody>
      </p:sp>
      <p:sp>
        <p:nvSpPr>
          <p:cNvPr id="33" name="Rounded Rectangle 32">
            <a:extLst>
              <a:ext uri="{FF2B5EF4-FFF2-40B4-BE49-F238E27FC236}">
                <a16:creationId xmlns:a16="http://schemas.microsoft.com/office/drawing/2014/main" id="{EE4E2394-2D80-F436-84E1-9375FBD2575D}"/>
              </a:ext>
            </a:extLst>
          </p:cNvPr>
          <p:cNvSpPr/>
          <p:nvPr userDrawn="1"/>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856;p92">
            <a:extLst>
              <a:ext uri="{FF2B5EF4-FFF2-40B4-BE49-F238E27FC236}">
                <a16:creationId xmlns:a16="http://schemas.microsoft.com/office/drawing/2014/main" id="{3A0204CA-FCE8-40C7-45F5-541B3DA1B5F4}"/>
              </a:ext>
            </a:extLst>
          </p:cNvPr>
          <p:cNvSpPr txBox="1">
            <a:spLocks/>
          </p:cNvSpPr>
          <p:nvPr userDrawn="1"/>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a:solidFill>
                  <a:schemeClr val="accent5"/>
                </a:solidFill>
              </a:rPr>
              <a:t>Agenda</a:t>
            </a:r>
          </a:p>
        </p:txBody>
      </p:sp>
      <p:sp>
        <p:nvSpPr>
          <p:cNvPr id="2" name="Slide Number Placeholder 5">
            <a:extLst>
              <a:ext uri="{FF2B5EF4-FFF2-40B4-BE49-F238E27FC236}">
                <a16:creationId xmlns:a16="http://schemas.microsoft.com/office/drawing/2014/main" id="{BA76E49C-7C46-93B3-980D-B458AB80C38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484759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 item number + title + subheading (4)">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E332CE4-DCF7-A5F0-B9F5-1D39040A5D22}"/>
              </a:ext>
            </a:extLst>
          </p:cNvPr>
          <p:cNvSpPr/>
          <p:nvPr userDrawn="1"/>
        </p:nvSpPr>
        <p:spPr>
          <a:xfrm>
            <a:off x="826035" y="1470848"/>
            <a:ext cx="698418" cy="256702"/>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442FEFB-3A00-7269-B55D-42A80FA480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Text Placeholder 8">
            <a:extLst>
              <a:ext uri="{FF2B5EF4-FFF2-40B4-BE49-F238E27FC236}">
                <a16:creationId xmlns:a16="http://schemas.microsoft.com/office/drawing/2014/main" id="{ACA229FE-7A15-54BC-360B-10258339914B}"/>
              </a:ext>
            </a:extLst>
          </p:cNvPr>
          <p:cNvSpPr>
            <a:spLocks noGrp="1"/>
          </p:cNvSpPr>
          <p:nvPr>
            <p:ph type="body" sz="quarter" idx="10" hasCustomPrompt="1"/>
          </p:nvPr>
        </p:nvSpPr>
        <p:spPr>
          <a:xfrm>
            <a:off x="6687324" y="1898177"/>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11" name="Text Placeholder 8">
            <a:extLst>
              <a:ext uri="{FF2B5EF4-FFF2-40B4-BE49-F238E27FC236}">
                <a16:creationId xmlns:a16="http://schemas.microsoft.com/office/drawing/2014/main" id="{A2A6F400-1E2D-4B55-6224-AAB745C4BEF9}"/>
              </a:ext>
            </a:extLst>
          </p:cNvPr>
          <p:cNvSpPr>
            <a:spLocks noGrp="1"/>
          </p:cNvSpPr>
          <p:nvPr>
            <p:ph type="body" sz="quarter" idx="11" hasCustomPrompt="1"/>
          </p:nvPr>
        </p:nvSpPr>
        <p:spPr>
          <a:xfrm>
            <a:off x="6687324" y="2689264"/>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12" name="Text Placeholder 8">
            <a:extLst>
              <a:ext uri="{FF2B5EF4-FFF2-40B4-BE49-F238E27FC236}">
                <a16:creationId xmlns:a16="http://schemas.microsoft.com/office/drawing/2014/main" id="{415A268F-3939-40AB-50F1-72022D0E16D0}"/>
              </a:ext>
            </a:extLst>
          </p:cNvPr>
          <p:cNvSpPr>
            <a:spLocks noGrp="1"/>
          </p:cNvSpPr>
          <p:nvPr>
            <p:ph type="body" sz="quarter" idx="12" hasCustomPrompt="1"/>
          </p:nvPr>
        </p:nvSpPr>
        <p:spPr>
          <a:xfrm>
            <a:off x="6687324" y="3476504"/>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14" name="Text Placeholder 8">
            <a:extLst>
              <a:ext uri="{FF2B5EF4-FFF2-40B4-BE49-F238E27FC236}">
                <a16:creationId xmlns:a16="http://schemas.microsoft.com/office/drawing/2014/main" id="{6530CFF4-5126-92B6-2081-9706E99E17E3}"/>
              </a:ext>
            </a:extLst>
          </p:cNvPr>
          <p:cNvSpPr>
            <a:spLocks noGrp="1"/>
          </p:cNvSpPr>
          <p:nvPr>
            <p:ph type="body" sz="quarter" idx="13" hasCustomPrompt="1"/>
          </p:nvPr>
        </p:nvSpPr>
        <p:spPr>
          <a:xfrm>
            <a:off x="6687324" y="4262177"/>
            <a:ext cx="2828925" cy="241094"/>
          </a:xfrm>
        </p:spPr>
        <p:txBody>
          <a:bodyPr anchor="ctr">
            <a:noAutofit/>
          </a:bodyPr>
          <a:lstStyle>
            <a:lvl1pPr>
              <a:defRPr sz="1800" b="0" i="0">
                <a:latin typeface="Poppins Medium" pitchFamily="2" charset="77"/>
                <a:cs typeface="Poppins Medium" pitchFamily="2" charset="77"/>
              </a:defRPr>
            </a:lvl1pPr>
          </a:lstStyle>
          <a:p>
            <a:pPr lvl="0"/>
            <a:r>
              <a:rPr lang="en-US" dirty="0"/>
              <a:t>Agenda item</a:t>
            </a:r>
          </a:p>
        </p:txBody>
      </p:sp>
      <p:sp>
        <p:nvSpPr>
          <p:cNvPr id="17" name="Text Placeholder 8">
            <a:extLst>
              <a:ext uri="{FF2B5EF4-FFF2-40B4-BE49-F238E27FC236}">
                <a16:creationId xmlns:a16="http://schemas.microsoft.com/office/drawing/2014/main" id="{CEBADE40-57F7-586B-422E-B0D2C30FF617}"/>
              </a:ext>
            </a:extLst>
          </p:cNvPr>
          <p:cNvSpPr>
            <a:spLocks noGrp="1"/>
          </p:cNvSpPr>
          <p:nvPr>
            <p:ph type="body" sz="quarter" idx="16" hasCustomPrompt="1"/>
          </p:nvPr>
        </p:nvSpPr>
        <p:spPr>
          <a:xfrm>
            <a:off x="6687324" y="2180632"/>
            <a:ext cx="2828925" cy="241094"/>
          </a:xfrm>
        </p:spPr>
        <p:txBody>
          <a:bodyPr anchor="ctr">
            <a:noAutofit/>
          </a:bodyPr>
          <a:lstStyle>
            <a:lvl1pPr>
              <a:defRPr sz="1200" b="0" i="0">
                <a:latin typeface="Poppins" pitchFamily="2" charset="77"/>
                <a:cs typeface="Poppins" pitchFamily="2" charset="77"/>
              </a:defRPr>
            </a:lvl1pPr>
          </a:lstStyle>
          <a:p>
            <a:pPr lvl="0"/>
            <a:r>
              <a:rPr lang="en-US" dirty="0"/>
              <a:t>Item subheading here</a:t>
            </a:r>
          </a:p>
        </p:txBody>
      </p:sp>
      <p:sp>
        <p:nvSpPr>
          <p:cNvPr id="18" name="Text Placeholder 8">
            <a:extLst>
              <a:ext uri="{FF2B5EF4-FFF2-40B4-BE49-F238E27FC236}">
                <a16:creationId xmlns:a16="http://schemas.microsoft.com/office/drawing/2014/main" id="{0CECC65C-5291-E2C4-0093-AC783F1D1881}"/>
              </a:ext>
            </a:extLst>
          </p:cNvPr>
          <p:cNvSpPr>
            <a:spLocks noGrp="1"/>
          </p:cNvSpPr>
          <p:nvPr>
            <p:ph type="body" sz="quarter" idx="17" hasCustomPrompt="1"/>
          </p:nvPr>
        </p:nvSpPr>
        <p:spPr>
          <a:xfrm>
            <a:off x="6687323" y="2986202"/>
            <a:ext cx="2828925" cy="241094"/>
          </a:xfrm>
        </p:spPr>
        <p:txBody>
          <a:bodyPr anchor="ctr">
            <a:noAutofit/>
          </a:bodyPr>
          <a:lstStyle>
            <a:lvl1pPr>
              <a:defRPr sz="1200" b="0" i="0">
                <a:latin typeface="Poppins" pitchFamily="2" charset="77"/>
                <a:cs typeface="Poppins" pitchFamily="2" charset="77"/>
              </a:defRPr>
            </a:lvl1pPr>
          </a:lstStyle>
          <a:p>
            <a:pPr lvl="0"/>
            <a:r>
              <a:rPr lang="en-US" dirty="0"/>
              <a:t>Item subheading here</a:t>
            </a:r>
          </a:p>
        </p:txBody>
      </p:sp>
      <p:sp>
        <p:nvSpPr>
          <p:cNvPr id="21" name="Text Placeholder 8">
            <a:extLst>
              <a:ext uri="{FF2B5EF4-FFF2-40B4-BE49-F238E27FC236}">
                <a16:creationId xmlns:a16="http://schemas.microsoft.com/office/drawing/2014/main" id="{F2AC4626-5A4A-D54E-CB81-A510CFF93DD4}"/>
              </a:ext>
            </a:extLst>
          </p:cNvPr>
          <p:cNvSpPr>
            <a:spLocks noGrp="1"/>
          </p:cNvSpPr>
          <p:nvPr>
            <p:ph type="body" sz="quarter" idx="18" hasCustomPrompt="1"/>
          </p:nvPr>
        </p:nvSpPr>
        <p:spPr>
          <a:xfrm>
            <a:off x="6687323" y="3777179"/>
            <a:ext cx="2828925" cy="241094"/>
          </a:xfrm>
        </p:spPr>
        <p:txBody>
          <a:bodyPr anchor="ctr">
            <a:noAutofit/>
          </a:bodyPr>
          <a:lstStyle>
            <a:lvl1pPr>
              <a:defRPr sz="1200" b="0" i="0">
                <a:latin typeface="Poppins" pitchFamily="2" charset="77"/>
                <a:cs typeface="Poppins" pitchFamily="2" charset="77"/>
              </a:defRPr>
            </a:lvl1pPr>
          </a:lstStyle>
          <a:p>
            <a:pPr lvl="0"/>
            <a:r>
              <a:rPr lang="en-US" dirty="0"/>
              <a:t>Item subheading here</a:t>
            </a:r>
          </a:p>
        </p:txBody>
      </p:sp>
      <p:sp>
        <p:nvSpPr>
          <p:cNvPr id="22" name="Text Placeholder 8">
            <a:extLst>
              <a:ext uri="{FF2B5EF4-FFF2-40B4-BE49-F238E27FC236}">
                <a16:creationId xmlns:a16="http://schemas.microsoft.com/office/drawing/2014/main" id="{2E5A7FF7-7DAF-664F-D824-7CECE5BB1C8C}"/>
              </a:ext>
            </a:extLst>
          </p:cNvPr>
          <p:cNvSpPr>
            <a:spLocks noGrp="1"/>
          </p:cNvSpPr>
          <p:nvPr>
            <p:ph type="body" sz="quarter" idx="19" hasCustomPrompt="1"/>
          </p:nvPr>
        </p:nvSpPr>
        <p:spPr>
          <a:xfrm>
            <a:off x="6687323" y="4554999"/>
            <a:ext cx="2828925" cy="241094"/>
          </a:xfrm>
        </p:spPr>
        <p:txBody>
          <a:bodyPr anchor="ctr">
            <a:noAutofit/>
          </a:bodyPr>
          <a:lstStyle>
            <a:lvl1pPr>
              <a:defRPr sz="1200" b="0" i="0">
                <a:latin typeface="Poppins" pitchFamily="2" charset="77"/>
                <a:cs typeface="Poppins" pitchFamily="2" charset="77"/>
              </a:defRPr>
            </a:lvl1pPr>
          </a:lstStyle>
          <a:p>
            <a:pPr lvl="0"/>
            <a:r>
              <a:rPr lang="en-US" dirty="0"/>
              <a:t>Item subheading here</a:t>
            </a:r>
          </a:p>
        </p:txBody>
      </p:sp>
      <p:sp>
        <p:nvSpPr>
          <p:cNvPr id="4" name="Rounded Rectangle 3">
            <a:extLst>
              <a:ext uri="{FF2B5EF4-FFF2-40B4-BE49-F238E27FC236}">
                <a16:creationId xmlns:a16="http://schemas.microsoft.com/office/drawing/2014/main" id="{3AF09070-CE56-0BCD-CE25-3D32B825EBD3}"/>
              </a:ext>
            </a:extLst>
          </p:cNvPr>
          <p:cNvSpPr/>
          <p:nvPr userDrawn="1"/>
        </p:nvSpPr>
        <p:spPr>
          <a:xfrm rot="18900000">
            <a:off x="6390288" y="1898243"/>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A90E4DCB-9EA1-8F36-D95F-038136CFEAFB}"/>
              </a:ext>
            </a:extLst>
          </p:cNvPr>
          <p:cNvSpPr/>
          <p:nvPr userDrawn="1"/>
        </p:nvSpPr>
        <p:spPr>
          <a:xfrm rot="18900000">
            <a:off x="6390289" y="2693626"/>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CA731D7-DA38-7B70-8E51-7992A7C1017B}"/>
              </a:ext>
            </a:extLst>
          </p:cNvPr>
          <p:cNvSpPr/>
          <p:nvPr userDrawn="1"/>
        </p:nvSpPr>
        <p:spPr>
          <a:xfrm rot="18900000">
            <a:off x="6390289" y="3478053"/>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C4F3C90-DE2D-C3C5-EF0A-EE05F13C497A}"/>
              </a:ext>
            </a:extLst>
          </p:cNvPr>
          <p:cNvSpPr/>
          <p:nvPr userDrawn="1"/>
        </p:nvSpPr>
        <p:spPr>
          <a:xfrm rot="18900000">
            <a:off x="6390288" y="4262479"/>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009172-3CED-2DB4-807B-3D945715C070}"/>
              </a:ext>
            </a:extLst>
          </p:cNvPr>
          <p:cNvSpPr txBox="1"/>
          <p:nvPr userDrawn="1"/>
        </p:nvSpPr>
        <p:spPr>
          <a:xfrm>
            <a:off x="6463444" y="1884868"/>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1</a:t>
            </a:r>
          </a:p>
        </p:txBody>
      </p:sp>
      <p:sp>
        <p:nvSpPr>
          <p:cNvPr id="16" name="TextBox 15">
            <a:extLst>
              <a:ext uri="{FF2B5EF4-FFF2-40B4-BE49-F238E27FC236}">
                <a16:creationId xmlns:a16="http://schemas.microsoft.com/office/drawing/2014/main" id="{9890C62A-72D8-82DD-54A7-122A270FFC4C}"/>
              </a:ext>
            </a:extLst>
          </p:cNvPr>
          <p:cNvSpPr txBox="1"/>
          <p:nvPr userDrawn="1"/>
        </p:nvSpPr>
        <p:spPr>
          <a:xfrm>
            <a:off x="6462994" y="2680490"/>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2</a:t>
            </a:r>
          </a:p>
        </p:txBody>
      </p:sp>
      <p:sp>
        <p:nvSpPr>
          <p:cNvPr id="20" name="TextBox 19">
            <a:extLst>
              <a:ext uri="{FF2B5EF4-FFF2-40B4-BE49-F238E27FC236}">
                <a16:creationId xmlns:a16="http://schemas.microsoft.com/office/drawing/2014/main" id="{DF81943A-81B8-1B5A-FCD5-D183EB6E8D88}"/>
              </a:ext>
            </a:extLst>
          </p:cNvPr>
          <p:cNvSpPr txBox="1"/>
          <p:nvPr userDrawn="1"/>
        </p:nvSpPr>
        <p:spPr>
          <a:xfrm>
            <a:off x="6462994" y="3464193"/>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3</a:t>
            </a:r>
          </a:p>
        </p:txBody>
      </p:sp>
      <p:sp>
        <p:nvSpPr>
          <p:cNvPr id="24" name="TextBox 23">
            <a:extLst>
              <a:ext uri="{FF2B5EF4-FFF2-40B4-BE49-F238E27FC236}">
                <a16:creationId xmlns:a16="http://schemas.microsoft.com/office/drawing/2014/main" id="{A8046EF3-5CBC-7702-4880-69D41B0840D9}"/>
              </a:ext>
            </a:extLst>
          </p:cNvPr>
          <p:cNvSpPr txBox="1"/>
          <p:nvPr userDrawn="1"/>
        </p:nvSpPr>
        <p:spPr>
          <a:xfrm>
            <a:off x="6456521" y="4244929"/>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4</a:t>
            </a:r>
          </a:p>
        </p:txBody>
      </p:sp>
      <p:sp>
        <p:nvSpPr>
          <p:cNvPr id="25" name="Rounded Rectangle 24">
            <a:extLst>
              <a:ext uri="{FF2B5EF4-FFF2-40B4-BE49-F238E27FC236}">
                <a16:creationId xmlns:a16="http://schemas.microsoft.com/office/drawing/2014/main" id="{F23C8D2D-9AE4-7B3B-4604-37AE6551866E}"/>
              </a:ext>
            </a:extLst>
          </p:cNvPr>
          <p:cNvSpPr/>
          <p:nvPr userDrawn="1"/>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856;p92">
            <a:extLst>
              <a:ext uri="{FF2B5EF4-FFF2-40B4-BE49-F238E27FC236}">
                <a16:creationId xmlns:a16="http://schemas.microsoft.com/office/drawing/2014/main" id="{B1BA5DCA-452E-5FE8-5E72-082B9334E493}"/>
              </a:ext>
            </a:extLst>
          </p:cNvPr>
          <p:cNvSpPr txBox="1">
            <a:spLocks/>
          </p:cNvSpPr>
          <p:nvPr userDrawn="1"/>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a:solidFill>
                  <a:schemeClr val="accent5"/>
                </a:solidFill>
              </a:rPr>
              <a:t>Agenda</a:t>
            </a:r>
          </a:p>
        </p:txBody>
      </p:sp>
      <p:sp>
        <p:nvSpPr>
          <p:cNvPr id="2" name="Slide Number Placeholder 5">
            <a:extLst>
              <a:ext uri="{FF2B5EF4-FFF2-40B4-BE49-F238E27FC236}">
                <a16:creationId xmlns:a16="http://schemas.microsoft.com/office/drawing/2014/main" id="{4FD5B3C0-A580-0CE0-272F-4A72992DF13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625824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2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 item title + subheading only (6)">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E332CE4-DCF7-A5F0-B9F5-1D39040A5D22}"/>
              </a:ext>
            </a:extLst>
          </p:cNvPr>
          <p:cNvSpPr/>
          <p:nvPr userDrawn="1"/>
        </p:nvSpPr>
        <p:spPr>
          <a:xfrm>
            <a:off x="826035" y="1470848"/>
            <a:ext cx="698418" cy="256702"/>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442FEFB-3A00-7269-B55D-42A80FA480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Text Placeholder 8">
            <a:extLst>
              <a:ext uri="{FF2B5EF4-FFF2-40B4-BE49-F238E27FC236}">
                <a16:creationId xmlns:a16="http://schemas.microsoft.com/office/drawing/2014/main" id="{ACA229FE-7A15-54BC-360B-10258339914B}"/>
              </a:ext>
            </a:extLst>
          </p:cNvPr>
          <p:cNvSpPr>
            <a:spLocks noGrp="1"/>
          </p:cNvSpPr>
          <p:nvPr>
            <p:ph type="body" sz="quarter" idx="10" hasCustomPrompt="1"/>
          </p:nvPr>
        </p:nvSpPr>
        <p:spPr>
          <a:xfrm>
            <a:off x="6553200" y="1529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1" name="Text Placeholder 8">
            <a:extLst>
              <a:ext uri="{FF2B5EF4-FFF2-40B4-BE49-F238E27FC236}">
                <a16:creationId xmlns:a16="http://schemas.microsoft.com/office/drawing/2014/main" id="{A2A6F400-1E2D-4B55-6224-AAB745C4BEF9}"/>
              </a:ext>
            </a:extLst>
          </p:cNvPr>
          <p:cNvSpPr>
            <a:spLocks noGrp="1"/>
          </p:cNvSpPr>
          <p:nvPr>
            <p:ph type="body" sz="quarter" idx="11" hasCustomPrompt="1"/>
          </p:nvPr>
        </p:nvSpPr>
        <p:spPr>
          <a:xfrm>
            <a:off x="6553200" y="232011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2" name="Text Placeholder 8">
            <a:extLst>
              <a:ext uri="{FF2B5EF4-FFF2-40B4-BE49-F238E27FC236}">
                <a16:creationId xmlns:a16="http://schemas.microsoft.com/office/drawing/2014/main" id="{415A268F-3939-40AB-50F1-72022D0E16D0}"/>
              </a:ext>
            </a:extLst>
          </p:cNvPr>
          <p:cNvSpPr>
            <a:spLocks noGrp="1"/>
          </p:cNvSpPr>
          <p:nvPr>
            <p:ph type="body" sz="quarter" idx="12" hasCustomPrompt="1"/>
          </p:nvPr>
        </p:nvSpPr>
        <p:spPr>
          <a:xfrm>
            <a:off x="6553200" y="310735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4" name="Text Placeholder 8">
            <a:extLst>
              <a:ext uri="{FF2B5EF4-FFF2-40B4-BE49-F238E27FC236}">
                <a16:creationId xmlns:a16="http://schemas.microsoft.com/office/drawing/2014/main" id="{6530CFF4-5126-92B6-2081-9706E99E17E3}"/>
              </a:ext>
            </a:extLst>
          </p:cNvPr>
          <p:cNvSpPr>
            <a:spLocks noGrp="1"/>
          </p:cNvSpPr>
          <p:nvPr>
            <p:ph type="body" sz="quarter" idx="13" hasCustomPrompt="1"/>
          </p:nvPr>
        </p:nvSpPr>
        <p:spPr>
          <a:xfrm>
            <a:off x="6553200" y="3893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5" name="Text Placeholder 8">
            <a:extLst>
              <a:ext uri="{FF2B5EF4-FFF2-40B4-BE49-F238E27FC236}">
                <a16:creationId xmlns:a16="http://schemas.microsoft.com/office/drawing/2014/main" id="{E42FBEA2-F6D6-4763-1317-6A45B1379974}"/>
              </a:ext>
            </a:extLst>
          </p:cNvPr>
          <p:cNvSpPr>
            <a:spLocks noGrp="1"/>
          </p:cNvSpPr>
          <p:nvPr>
            <p:ph type="body" sz="quarter" idx="14" hasCustomPrompt="1"/>
          </p:nvPr>
        </p:nvSpPr>
        <p:spPr>
          <a:xfrm>
            <a:off x="6553200" y="4679968"/>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6" name="Text Placeholder 8">
            <a:extLst>
              <a:ext uri="{FF2B5EF4-FFF2-40B4-BE49-F238E27FC236}">
                <a16:creationId xmlns:a16="http://schemas.microsoft.com/office/drawing/2014/main" id="{EDF44FB3-7983-698B-1292-E607BC2324FE}"/>
              </a:ext>
            </a:extLst>
          </p:cNvPr>
          <p:cNvSpPr>
            <a:spLocks noGrp="1"/>
          </p:cNvSpPr>
          <p:nvPr>
            <p:ph type="body" sz="quarter" idx="15" hasCustomPrompt="1"/>
          </p:nvPr>
        </p:nvSpPr>
        <p:spPr>
          <a:xfrm>
            <a:off x="6553200" y="5430233"/>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dirty="0"/>
              <a:t>Agenda item</a:t>
            </a:r>
          </a:p>
        </p:txBody>
      </p:sp>
      <p:sp>
        <p:nvSpPr>
          <p:cNvPr id="17" name="Text Placeholder 8">
            <a:extLst>
              <a:ext uri="{FF2B5EF4-FFF2-40B4-BE49-F238E27FC236}">
                <a16:creationId xmlns:a16="http://schemas.microsoft.com/office/drawing/2014/main" id="{CEBADE40-57F7-586B-422E-B0D2C30FF617}"/>
              </a:ext>
            </a:extLst>
          </p:cNvPr>
          <p:cNvSpPr>
            <a:spLocks noGrp="1"/>
          </p:cNvSpPr>
          <p:nvPr>
            <p:ph type="body" sz="quarter" idx="16" hasCustomPrompt="1"/>
          </p:nvPr>
        </p:nvSpPr>
        <p:spPr>
          <a:xfrm>
            <a:off x="6553200" y="1811485"/>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18" name="Text Placeholder 8">
            <a:extLst>
              <a:ext uri="{FF2B5EF4-FFF2-40B4-BE49-F238E27FC236}">
                <a16:creationId xmlns:a16="http://schemas.microsoft.com/office/drawing/2014/main" id="{0CECC65C-5291-E2C4-0093-AC783F1D1881}"/>
              </a:ext>
            </a:extLst>
          </p:cNvPr>
          <p:cNvSpPr>
            <a:spLocks noGrp="1"/>
          </p:cNvSpPr>
          <p:nvPr>
            <p:ph type="body" sz="quarter" idx="17" hasCustomPrompt="1"/>
          </p:nvPr>
        </p:nvSpPr>
        <p:spPr>
          <a:xfrm>
            <a:off x="6553199" y="2617055"/>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21" name="Text Placeholder 8">
            <a:extLst>
              <a:ext uri="{FF2B5EF4-FFF2-40B4-BE49-F238E27FC236}">
                <a16:creationId xmlns:a16="http://schemas.microsoft.com/office/drawing/2014/main" id="{F2AC4626-5A4A-D54E-CB81-A510CFF93DD4}"/>
              </a:ext>
            </a:extLst>
          </p:cNvPr>
          <p:cNvSpPr>
            <a:spLocks noGrp="1"/>
          </p:cNvSpPr>
          <p:nvPr>
            <p:ph type="body" sz="quarter" idx="18" hasCustomPrompt="1"/>
          </p:nvPr>
        </p:nvSpPr>
        <p:spPr>
          <a:xfrm>
            <a:off x="6553199" y="3408032"/>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22" name="Text Placeholder 8">
            <a:extLst>
              <a:ext uri="{FF2B5EF4-FFF2-40B4-BE49-F238E27FC236}">
                <a16:creationId xmlns:a16="http://schemas.microsoft.com/office/drawing/2014/main" id="{2E5A7FF7-7DAF-664F-D824-7CECE5BB1C8C}"/>
              </a:ext>
            </a:extLst>
          </p:cNvPr>
          <p:cNvSpPr>
            <a:spLocks noGrp="1"/>
          </p:cNvSpPr>
          <p:nvPr>
            <p:ph type="body" sz="quarter" idx="19" hasCustomPrompt="1"/>
          </p:nvPr>
        </p:nvSpPr>
        <p:spPr>
          <a:xfrm>
            <a:off x="6553199" y="4185852"/>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29" name="Text Placeholder 8">
            <a:extLst>
              <a:ext uri="{FF2B5EF4-FFF2-40B4-BE49-F238E27FC236}">
                <a16:creationId xmlns:a16="http://schemas.microsoft.com/office/drawing/2014/main" id="{284596CF-7BF7-DCB7-240A-561C4675DC22}"/>
              </a:ext>
            </a:extLst>
          </p:cNvPr>
          <p:cNvSpPr>
            <a:spLocks noGrp="1"/>
          </p:cNvSpPr>
          <p:nvPr>
            <p:ph type="body" sz="quarter" idx="20" hasCustomPrompt="1"/>
          </p:nvPr>
        </p:nvSpPr>
        <p:spPr>
          <a:xfrm>
            <a:off x="6553199" y="4973787"/>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31" name="Text Placeholder 8">
            <a:extLst>
              <a:ext uri="{FF2B5EF4-FFF2-40B4-BE49-F238E27FC236}">
                <a16:creationId xmlns:a16="http://schemas.microsoft.com/office/drawing/2014/main" id="{86704349-5F80-7225-B2B7-CB45B104658B}"/>
              </a:ext>
            </a:extLst>
          </p:cNvPr>
          <p:cNvSpPr>
            <a:spLocks noGrp="1"/>
          </p:cNvSpPr>
          <p:nvPr>
            <p:ph type="body" sz="quarter" idx="21" hasCustomPrompt="1"/>
          </p:nvPr>
        </p:nvSpPr>
        <p:spPr>
          <a:xfrm>
            <a:off x="6553200" y="5718590"/>
            <a:ext cx="2828925" cy="241094"/>
          </a:xfrm>
        </p:spPr>
        <p:txBody>
          <a:bodyPr anchor="ctr">
            <a:noAutofit/>
          </a:bodyPr>
          <a:lstStyle>
            <a:lvl1pPr>
              <a:defRPr sz="1100" b="0" i="0">
                <a:latin typeface="Poppins" pitchFamily="2" charset="77"/>
                <a:cs typeface="Poppins" pitchFamily="2" charset="77"/>
              </a:defRPr>
            </a:lvl1pPr>
          </a:lstStyle>
          <a:p>
            <a:pPr lvl="0"/>
            <a:r>
              <a:rPr lang="en-US" dirty="0"/>
              <a:t>Item subheading here</a:t>
            </a:r>
          </a:p>
        </p:txBody>
      </p:sp>
      <p:sp>
        <p:nvSpPr>
          <p:cNvPr id="4" name="Rounded Rectangle 3">
            <a:extLst>
              <a:ext uri="{FF2B5EF4-FFF2-40B4-BE49-F238E27FC236}">
                <a16:creationId xmlns:a16="http://schemas.microsoft.com/office/drawing/2014/main" id="{5C6FF213-8048-5424-3249-187B942EC308}"/>
              </a:ext>
            </a:extLst>
          </p:cNvPr>
          <p:cNvSpPr/>
          <p:nvPr userDrawn="1"/>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856;p92">
            <a:extLst>
              <a:ext uri="{FF2B5EF4-FFF2-40B4-BE49-F238E27FC236}">
                <a16:creationId xmlns:a16="http://schemas.microsoft.com/office/drawing/2014/main" id="{B7999CE4-E3AD-6DB1-1458-B3137DC193BA}"/>
              </a:ext>
            </a:extLst>
          </p:cNvPr>
          <p:cNvSpPr txBox="1">
            <a:spLocks/>
          </p:cNvSpPr>
          <p:nvPr userDrawn="1"/>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a:solidFill>
                  <a:schemeClr val="accent5"/>
                </a:solidFill>
              </a:rPr>
              <a:t>Agenda</a:t>
            </a:r>
          </a:p>
        </p:txBody>
      </p:sp>
      <p:sp>
        <p:nvSpPr>
          <p:cNvPr id="2" name="Slide Number Placeholder 5">
            <a:extLst>
              <a:ext uri="{FF2B5EF4-FFF2-40B4-BE49-F238E27FC236}">
                <a16:creationId xmlns:a16="http://schemas.microsoft.com/office/drawing/2014/main" id="{E0D274BA-342A-D6BA-27BD-B1FC40D062F5}"/>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7989656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2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 headshot + name + position + details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251D-4973-3E2A-9127-0F482DD1CD04}"/>
              </a:ext>
            </a:extLst>
          </p:cNvPr>
          <p:cNvPicPr>
            <a:picLocks noChangeAspect="1"/>
          </p:cNvPicPr>
          <p:nvPr userDrawn="1"/>
        </p:nvPicPr>
        <p:blipFill rotWithShape="1">
          <a:blip r:embed="rId2"/>
          <a:srcRect t="23973" b="22562"/>
          <a:stretch/>
        </p:blipFill>
        <p:spPr>
          <a:xfrm>
            <a:off x="-24158" y="0"/>
            <a:ext cx="12216158" cy="3429000"/>
          </a:xfrm>
          <a:prstGeom prst="rect">
            <a:avLst/>
          </a:prstGeom>
        </p:spPr>
      </p:pic>
      <p:sp>
        <p:nvSpPr>
          <p:cNvPr id="15" name="Rounded Rectangle 14">
            <a:extLst>
              <a:ext uri="{FF2B5EF4-FFF2-40B4-BE49-F238E27FC236}">
                <a16:creationId xmlns:a16="http://schemas.microsoft.com/office/drawing/2014/main" id="{92CA1ED5-3C7E-1ABF-0096-41480F90C60D}"/>
              </a:ext>
            </a:extLst>
          </p:cNvPr>
          <p:cNvSpPr/>
          <p:nvPr userDrawn="1"/>
        </p:nvSpPr>
        <p:spPr>
          <a:xfrm>
            <a:off x="1856232" y="2489460"/>
            <a:ext cx="4072641" cy="361315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Your team</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2368062" y="3426134"/>
            <a:ext cx="3022996"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dirty="0"/>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2368062" y="3697878"/>
            <a:ext cx="3022995"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86" name="Straight Connector 85">
            <a:extLst>
              <a:ext uri="{FF2B5EF4-FFF2-40B4-BE49-F238E27FC236}">
                <a16:creationId xmlns:a16="http://schemas.microsoft.com/office/drawing/2014/main" id="{18508D74-94CA-B189-27BF-9738E717DB18}"/>
              </a:ext>
            </a:extLst>
          </p:cNvPr>
          <p:cNvCxnSpPr>
            <a:cxnSpLocks/>
          </p:cNvCxnSpPr>
          <p:nvPr userDrawn="1"/>
        </p:nvCxnSpPr>
        <p:spPr>
          <a:xfrm>
            <a:off x="2368061" y="4070811"/>
            <a:ext cx="3022997"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6" name="Text Placeholder 58">
            <a:extLst>
              <a:ext uri="{FF2B5EF4-FFF2-40B4-BE49-F238E27FC236}">
                <a16:creationId xmlns:a16="http://schemas.microsoft.com/office/drawing/2014/main" id="{36079E74-DECE-B641-1703-BDEE8BBFFFC4}"/>
              </a:ext>
            </a:extLst>
          </p:cNvPr>
          <p:cNvSpPr>
            <a:spLocks noGrp="1"/>
          </p:cNvSpPr>
          <p:nvPr>
            <p:ph type="body" sz="quarter" idx="19" hasCustomPrompt="1"/>
          </p:nvPr>
        </p:nvSpPr>
        <p:spPr>
          <a:xfrm>
            <a:off x="2546269" y="5451565"/>
            <a:ext cx="2844790"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pic>
        <p:nvPicPr>
          <p:cNvPr id="11" name="Picture 10">
            <a:extLst>
              <a:ext uri="{FF2B5EF4-FFF2-40B4-BE49-F238E27FC236}">
                <a16:creationId xmlns:a16="http://schemas.microsoft.com/office/drawing/2014/main" id="{7BA67999-F997-2C1E-73ED-309BA6B1F830}"/>
              </a:ext>
            </a:extLst>
          </p:cNvPr>
          <p:cNvPicPr>
            <a:picLocks noChangeAspect="1"/>
          </p:cNvPicPr>
          <p:nvPr userDrawn="1"/>
        </p:nvPicPr>
        <p:blipFill>
          <a:blip r:embed="rId3"/>
          <a:stretch>
            <a:fillRect/>
          </a:stretch>
        </p:blipFill>
        <p:spPr>
          <a:xfrm>
            <a:off x="2292555" y="5523514"/>
            <a:ext cx="151013" cy="113382"/>
          </a:xfrm>
          <a:prstGeom prst="rect">
            <a:avLst/>
          </a:prstGeom>
        </p:spPr>
      </p:pic>
      <p:sp>
        <p:nvSpPr>
          <p:cNvPr id="2" name="Text Placeholder 11">
            <a:extLst>
              <a:ext uri="{FF2B5EF4-FFF2-40B4-BE49-F238E27FC236}">
                <a16:creationId xmlns:a16="http://schemas.microsoft.com/office/drawing/2014/main" id="{717FD2D4-D75D-5E3D-188B-5A238FEE555E}"/>
              </a:ext>
            </a:extLst>
          </p:cNvPr>
          <p:cNvSpPr>
            <a:spLocks noGrp="1"/>
          </p:cNvSpPr>
          <p:nvPr>
            <p:ph type="body" sz="quarter" idx="29" hasCustomPrompt="1"/>
          </p:nvPr>
        </p:nvSpPr>
        <p:spPr>
          <a:xfrm>
            <a:off x="2368296" y="4264164"/>
            <a:ext cx="3023878"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4" name="Slide Number Placeholder 5">
            <a:extLst>
              <a:ext uri="{FF2B5EF4-FFF2-40B4-BE49-F238E27FC236}">
                <a16:creationId xmlns:a16="http://schemas.microsoft.com/office/drawing/2014/main" id="{26B969D4-14CF-A18C-25AE-28576FE6C58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
        <p:nvSpPr>
          <p:cNvPr id="18" name="Picture Placeholder 66">
            <a:extLst>
              <a:ext uri="{FF2B5EF4-FFF2-40B4-BE49-F238E27FC236}">
                <a16:creationId xmlns:a16="http://schemas.microsoft.com/office/drawing/2014/main" id="{F4CDCE5F-56E8-82DE-BA37-F95CF400124F}"/>
              </a:ext>
            </a:extLst>
          </p:cNvPr>
          <p:cNvSpPr>
            <a:spLocks noGrp="1"/>
          </p:cNvSpPr>
          <p:nvPr>
            <p:ph type="pic" sz="quarter" idx="18" hasCustomPrompt="1"/>
          </p:nvPr>
        </p:nvSpPr>
        <p:spPr>
          <a:xfrm>
            <a:off x="3206752" y="1799862"/>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27" name="Rounded Rectangle 26">
            <a:extLst>
              <a:ext uri="{FF2B5EF4-FFF2-40B4-BE49-F238E27FC236}">
                <a16:creationId xmlns:a16="http://schemas.microsoft.com/office/drawing/2014/main" id="{92E28D57-4342-557C-97CA-25D89C7C0B53}"/>
              </a:ext>
            </a:extLst>
          </p:cNvPr>
          <p:cNvSpPr/>
          <p:nvPr userDrawn="1"/>
        </p:nvSpPr>
        <p:spPr>
          <a:xfrm>
            <a:off x="6257544" y="2489460"/>
            <a:ext cx="4072641" cy="361315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8" name="Text Placeholder 58">
            <a:extLst>
              <a:ext uri="{FF2B5EF4-FFF2-40B4-BE49-F238E27FC236}">
                <a16:creationId xmlns:a16="http://schemas.microsoft.com/office/drawing/2014/main" id="{9DDB236D-674E-0D82-C779-09F15D4BC5E4}"/>
              </a:ext>
            </a:extLst>
          </p:cNvPr>
          <p:cNvSpPr>
            <a:spLocks noGrp="1"/>
          </p:cNvSpPr>
          <p:nvPr>
            <p:ph type="body" sz="quarter" idx="30" hasCustomPrompt="1"/>
          </p:nvPr>
        </p:nvSpPr>
        <p:spPr>
          <a:xfrm>
            <a:off x="6769374" y="3426134"/>
            <a:ext cx="3022996"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dirty="0"/>
              <a:t>First and Last Name</a:t>
            </a:r>
          </a:p>
        </p:txBody>
      </p:sp>
      <p:sp>
        <p:nvSpPr>
          <p:cNvPr id="29" name="Text Placeholder 58">
            <a:extLst>
              <a:ext uri="{FF2B5EF4-FFF2-40B4-BE49-F238E27FC236}">
                <a16:creationId xmlns:a16="http://schemas.microsoft.com/office/drawing/2014/main" id="{B687A941-CC4C-8580-E2B5-FDD03F930FAF}"/>
              </a:ext>
            </a:extLst>
          </p:cNvPr>
          <p:cNvSpPr>
            <a:spLocks noGrp="1"/>
          </p:cNvSpPr>
          <p:nvPr>
            <p:ph type="body" sz="quarter" idx="31" hasCustomPrompt="1"/>
          </p:nvPr>
        </p:nvSpPr>
        <p:spPr>
          <a:xfrm>
            <a:off x="6769374" y="3697878"/>
            <a:ext cx="3022995"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30" name="Straight Connector 29">
            <a:extLst>
              <a:ext uri="{FF2B5EF4-FFF2-40B4-BE49-F238E27FC236}">
                <a16:creationId xmlns:a16="http://schemas.microsoft.com/office/drawing/2014/main" id="{AC3F0DC8-E584-BC2F-975F-346E01E37D7B}"/>
              </a:ext>
            </a:extLst>
          </p:cNvPr>
          <p:cNvCxnSpPr>
            <a:cxnSpLocks/>
          </p:cNvCxnSpPr>
          <p:nvPr userDrawn="1"/>
        </p:nvCxnSpPr>
        <p:spPr>
          <a:xfrm>
            <a:off x="6769373" y="4070811"/>
            <a:ext cx="3022997"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33" name="Text Placeholder 58">
            <a:extLst>
              <a:ext uri="{FF2B5EF4-FFF2-40B4-BE49-F238E27FC236}">
                <a16:creationId xmlns:a16="http://schemas.microsoft.com/office/drawing/2014/main" id="{E7B7EE8B-5107-C505-D6EC-C4C31E17CEC5}"/>
              </a:ext>
            </a:extLst>
          </p:cNvPr>
          <p:cNvSpPr>
            <a:spLocks noGrp="1"/>
          </p:cNvSpPr>
          <p:nvPr>
            <p:ph type="body" sz="quarter" idx="32" hasCustomPrompt="1"/>
          </p:nvPr>
        </p:nvSpPr>
        <p:spPr>
          <a:xfrm>
            <a:off x="6947581" y="5451565"/>
            <a:ext cx="2844790"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pic>
        <p:nvPicPr>
          <p:cNvPr id="34" name="Picture 33">
            <a:extLst>
              <a:ext uri="{FF2B5EF4-FFF2-40B4-BE49-F238E27FC236}">
                <a16:creationId xmlns:a16="http://schemas.microsoft.com/office/drawing/2014/main" id="{8783E6A6-D811-926E-5CA3-2C8EB51C983D}"/>
              </a:ext>
            </a:extLst>
          </p:cNvPr>
          <p:cNvPicPr>
            <a:picLocks noChangeAspect="1"/>
          </p:cNvPicPr>
          <p:nvPr userDrawn="1"/>
        </p:nvPicPr>
        <p:blipFill>
          <a:blip r:embed="rId3"/>
          <a:stretch>
            <a:fillRect/>
          </a:stretch>
        </p:blipFill>
        <p:spPr>
          <a:xfrm>
            <a:off x="6693867" y="5523514"/>
            <a:ext cx="151013" cy="113382"/>
          </a:xfrm>
          <a:prstGeom prst="rect">
            <a:avLst/>
          </a:prstGeom>
        </p:spPr>
      </p:pic>
      <p:sp>
        <p:nvSpPr>
          <p:cNvPr id="37" name="Text Placeholder 11">
            <a:extLst>
              <a:ext uri="{FF2B5EF4-FFF2-40B4-BE49-F238E27FC236}">
                <a16:creationId xmlns:a16="http://schemas.microsoft.com/office/drawing/2014/main" id="{366B0C9C-4D22-B30E-2AC0-A1C03687E494}"/>
              </a:ext>
            </a:extLst>
          </p:cNvPr>
          <p:cNvSpPr>
            <a:spLocks noGrp="1"/>
          </p:cNvSpPr>
          <p:nvPr>
            <p:ph type="body" sz="quarter" idx="33" hasCustomPrompt="1"/>
          </p:nvPr>
        </p:nvSpPr>
        <p:spPr>
          <a:xfrm>
            <a:off x="6769608" y="4264164"/>
            <a:ext cx="3023878"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39" name="Picture Placeholder 66">
            <a:extLst>
              <a:ext uri="{FF2B5EF4-FFF2-40B4-BE49-F238E27FC236}">
                <a16:creationId xmlns:a16="http://schemas.microsoft.com/office/drawing/2014/main" id="{E02A24B9-D8D6-672E-686C-22E0F207A5CB}"/>
              </a:ext>
            </a:extLst>
          </p:cNvPr>
          <p:cNvSpPr>
            <a:spLocks noGrp="1"/>
          </p:cNvSpPr>
          <p:nvPr>
            <p:ph type="pic" sz="quarter" idx="34" hasCustomPrompt="1"/>
          </p:nvPr>
        </p:nvSpPr>
        <p:spPr>
          <a:xfrm>
            <a:off x="7608064" y="1799862"/>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Tree>
    <p:extLst>
      <p:ext uri="{BB962C8B-B14F-4D97-AF65-F5344CB8AC3E}">
        <p14:creationId xmlns:p14="http://schemas.microsoft.com/office/powerpoint/2010/main" val="15638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59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 headshot + name + position + details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251D-4973-3E2A-9127-0F482DD1CD04}"/>
              </a:ext>
            </a:extLst>
          </p:cNvPr>
          <p:cNvPicPr>
            <a:picLocks noChangeAspect="1"/>
          </p:cNvPicPr>
          <p:nvPr userDrawn="1"/>
        </p:nvPicPr>
        <p:blipFill rotWithShape="1">
          <a:blip r:embed="rId2"/>
          <a:srcRect t="23973" b="22562"/>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Your team</a:t>
            </a:r>
          </a:p>
        </p:txBody>
      </p:sp>
      <p:sp>
        <p:nvSpPr>
          <p:cNvPr id="32" name="Rounded Rectangle 31">
            <a:extLst>
              <a:ext uri="{FF2B5EF4-FFF2-40B4-BE49-F238E27FC236}">
                <a16:creationId xmlns:a16="http://schemas.microsoft.com/office/drawing/2014/main" id="{711D99AE-E42D-189E-818E-C43D70ACA6C9}"/>
              </a:ext>
            </a:extLst>
          </p:cNvPr>
          <p:cNvSpPr/>
          <p:nvPr userDrawn="1"/>
        </p:nvSpPr>
        <p:spPr>
          <a:xfrm>
            <a:off x="4566913" y="2486346"/>
            <a:ext cx="3058173"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842077" y="2486346"/>
            <a:ext cx="3058173"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6" name="Rounded Rectangle 35">
            <a:extLst>
              <a:ext uri="{FF2B5EF4-FFF2-40B4-BE49-F238E27FC236}">
                <a16:creationId xmlns:a16="http://schemas.microsoft.com/office/drawing/2014/main" id="{46D580A6-1235-1574-D444-5BFE0A896AF5}"/>
              </a:ext>
            </a:extLst>
          </p:cNvPr>
          <p:cNvSpPr/>
          <p:nvPr userDrawn="1"/>
        </p:nvSpPr>
        <p:spPr>
          <a:xfrm>
            <a:off x="8291748" y="2486346"/>
            <a:ext cx="3058173"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163686" y="3463627"/>
            <a:ext cx="2414954"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dirty="0"/>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1163686" y="3735371"/>
            <a:ext cx="2414954"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72" name="Picture Placeholder 66">
            <a:extLst>
              <a:ext uri="{FF2B5EF4-FFF2-40B4-BE49-F238E27FC236}">
                <a16:creationId xmlns:a16="http://schemas.microsoft.com/office/drawing/2014/main" id="{2DF5CAF4-9440-693A-E978-3ED6D148E2D5}"/>
              </a:ext>
            </a:extLst>
          </p:cNvPr>
          <p:cNvSpPr>
            <a:spLocks noGrp="1"/>
          </p:cNvSpPr>
          <p:nvPr>
            <p:ph type="pic" sz="quarter" idx="18" hasCustomPrompt="1"/>
          </p:nvPr>
        </p:nvSpPr>
        <p:spPr>
          <a:xfrm>
            <a:off x="1685363"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75" name="Text Placeholder 58">
            <a:extLst>
              <a:ext uri="{FF2B5EF4-FFF2-40B4-BE49-F238E27FC236}">
                <a16:creationId xmlns:a16="http://schemas.microsoft.com/office/drawing/2014/main" id="{6646B5D3-4131-8F8D-B25E-C63326401470}"/>
              </a:ext>
            </a:extLst>
          </p:cNvPr>
          <p:cNvSpPr>
            <a:spLocks noGrp="1"/>
          </p:cNvSpPr>
          <p:nvPr>
            <p:ph type="body" sz="quarter" idx="20" hasCustomPrompt="1"/>
          </p:nvPr>
        </p:nvSpPr>
        <p:spPr>
          <a:xfrm>
            <a:off x="4888523" y="3463627"/>
            <a:ext cx="2414954"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dirty="0"/>
              <a:t>First and Last Name</a:t>
            </a:r>
          </a:p>
        </p:txBody>
      </p:sp>
      <p:sp>
        <p:nvSpPr>
          <p:cNvPr id="76" name="Text Placeholder 58">
            <a:extLst>
              <a:ext uri="{FF2B5EF4-FFF2-40B4-BE49-F238E27FC236}">
                <a16:creationId xmlns:a16="http://schemas.microsoft.com/office/drawing/2014/main" id="{7560A39D-75CD-70F9-D4FE-549E13F3C2E5}"/>
              </a:ext>
            </a:extLst>
          </p:cNvPr>
          <p:cNvSpPr>
            <a:spLocks noGrp="1"/>
          </p:cNvSpPr>
          <p:nvPr>
            <p:ph type="body" sz="quarter" idx="21" hasCustomPrompt="1"/>
          </p:nvPr>
        </p:nvSpPr>
        <p:spPr>
          <a:xfrm>
            <a:off x="4888523" y="3735371"/>
            <a:ext cx="2414954"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80" name="Text Placeholder 58">
            <a:extLst>
              <a:ext uri="{FF2B5EF4-FFF2-40B4-BE49-F238E27FC236}">
                <a16:creationId xmlns:a16="http://schemas.microsoft.com/office/drawing/2014/main" id="{391FB730-F09A-F188-B7A6-E4B54B1D1004}"/>
              </a:ext>
            </a:extLst>
          </p:cNvPr>
          <p:cNvSpPr>
            <a:spLocks noGrp="1"/>
          </p:cNvSpPr>
          <p:nvPr>
            <p:ph type="body" sz="quarter" idx="24" hasCustomPrompt="1"/>
          </p:nvPr>
        </p:nvSpPr>
        <p:spPr>
          <a:xfrm>
            <a:off x="8607083" y="3463627"/>
            <a:ext cx="2414954"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dirty="0"/>
              <a:t>First and Last Name</a:t>
            </a:r>
          </a:p>
        </p:txBody>
      </p:sp>
      <p:sp>
        <p:nvSpPr>
          <p:cNvPr id="81" name="Text Placeholder 58">
            <a:extLst>
              <a:ext uri="{FF2B5EF4-FFF2-40B4-BE49-F238E27FC236}">
                <a16:creationId xmlns:a16="http://schemas.microsoft.com/office/drawing/2014/main" id="{826A5566-1D16-C391-8BF0-DA5193C775F2}"/>
              </a:ext>
            </a:extLst>
          </p:cNvPr>
          <p:cNvSpPr>
            <a:spLocks noGrp="1"/>
          </p:cNvSpPr>
          <p:nvPr>
            <p:ph type="body" sz="quarter" idx="25" hasCustomPrompt="1"/>
          </p:nvPr>
        </p:nvSpPr>
        <p:spPr>
          <a:xfrm>
            <a:off x="8607083" y="3735371"/>
            <a:ext cx="2414954"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86" name="Straight Connector 85">
            <a:extLst>
              <a:ext uri="{FF2B5EF4-FFF2-40B4-BE49-F238E27FC236}">
                <a16:creationId xmlns:a16="http://schemas.microsoft.com/office/drawing/2014/main" id="{18508D74-94CA-B189-27BF-9738E717DB18}"/>
              </a:ext>
            </a:extLst>
          </p:cNvPr>
          <p:cNvCxnSpPr/>
          <p:nvPr userDrawn="1"/>
        </p:nvCxnSpPr>
        <p:spPr>
          <a:xfrm>
            <a:off x="1163686" y="4108304"/>
            <a:ext cx="241495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87" name="Straight Connector 86">
            <a:extLst>
              <a:ext uri="{FF2B5EF4-FFF2-40B4-BE49-F238E27FC236}">
                <a16:creationId xmlns:a16="http://schemas.microsoft.com/office/drawing/2014/main" id="{29A23B92-CD73-26E2-4EEF-E62A370B1083}"/>
              </a:ext>
            </a:extLst>
          </p:cNvPr>
          <p:cNvCxnSpPr/>
          <p:nvPr userDrawn="1"/>
        </p:nvCxnSpPr>
        <p:spPr>
          <a:xfrm>
            <a:off x="4877847" y="4108304"/>
            <a:ext cx="241495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88" name="Straight Connector 87">
            <a:extLst>
              <a:ext uri="{FF2B5EF4-FFF2-40B4-BE49-F238E27FC236}">
                <a16:creationId xmlns:a16="http://schemas.microsoft.com/office/drawing/2014/main" id="{ECD1178B-0E2D-8B3F-5735-46BA77985E44}"/>
              </a:ext>
            </a:extLst>
          </p:cNvPr>
          <p:cNvCxnSpPr/>
          <p:nvPr userDrawn="1"/>
        </p:nvCxnSpPr>
        <p:spPr>
          <a:xfrm>
            <a:off x="8610861" y="4108304"/>
            <a:ext cx="241495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6" name="Text Placeholder 58">
            <a:extLst>
              <a:ext uri="{FF2B5EF4-FFF2-40B4-BE49-F238E27FC236}">
                <a16:creationId xmlns:a16="http://schemas.microsoft.com/office/drawing/2014/main" id="{36079E74-DECE-B641-1703-BDEE8BBFFFC4}"/>
              </a:ext>
            </a:extLst>
          </p:cNvPr>
          <p:cNvSpPr>
            <a:spLocks noGrp="1"/>
          </p:cNvSpPr>
          <p:nvPr>
            <p:ph type="body" sz="quarter" idx="19" hasCustomPrompt="1"/>
          </p:nvPr>
        </p:nvSpPr>
        <p:spPr>
          <a:xfrm>
            <a:off x="1389036" y="5489058"/>
            <a:ext cx="2189604"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8" name="Text Placeholder 58">
            <a:extLst>
              <a:ext uri="{FF2B5EF4-FFF2-40B4-BE49-F238E27FC236}">
                <a16:creationId xmlns:a16="http://schemas.microsoft.com/office/drawing/2014/main" id="{F31254B3-47BE-75C5-2C1D-737281E9679A}"/>
              </a:ext>
            </a:extLst>
          </p:cNvPr>
          <p:cNvSpPr>
            <a:spLocks noGrp="1"/>
          </p:cNvSpPr>
          <p:nvPr>
            <p:ph type="body" sz="quarter" idx="23" hasCustomPrompt="1"/>
          </p:nvPr>
        </p:nvSpPr>
        <p:spPr>
          <a:xfrm>
            <a:off x="5113873" y="5489058"/>
            <a:ext cx="2189604"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10" name="Text Placeholder 58">
            <a:extLst>
              <a:ext uri="{FF2B5EF4-FFF2-40B4-BE49-F238E27FC236}">
                <a16:creationId xmlns:a16="http://schemas.microsoft.com/office/drawing/2014/main" id="{A7F8BF51-5F58-19F9-2DAC-897ABC58155A}"/>
              </a:ext>
            </a:extLst>
          </p:cNvPr>
          <p:cNvSpPr>
            <a:spLocks noGrp="1"/>
          </p:cNvSpPr>
          <p:nvPr>
            <p:ph type="body" sz="quarter" idx="28" hasCustomPrompt="1"/>
          </p:nvPr>
        </p:nvSpPr>
        <p:spPr>
          <a:xfrm>
            <a:off x="8832433" y="5489058"/>
            <a:ext cx="2189604"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pic>
        <p:nvPicPr>
          <p:cNvPr id="11" name="Picture 10">
            <a:extLst>
              <a:ext uri="{FF2B5EF4-FFF2-40B4-BE49-F238E27FC236}">
                <a16:creationId xmlns:a16="http://schemas.microsoft.com/office/drawing/2014/main" id="{7BA67999-F997-2C1E-73ED-309BA6B1F830}"/>
              </a:ext>
            </a:extLst>
          </p:cNvPr>
          <p:cNvPicPr>
            <a:picLocks noChangeAspect="1"/>
          </p:cNvPicPr>
          <p:nvPr userDrawn="1"/>
        </p:nvPicPr>
        <p:blipFill>
          <a:blip r:embed="rId3"/>
          <a:stretch>
            <a:fillRect/>
          </a:stretch>
        </p:blipFill>
        <p:spPr>
          <a:xfrm>
            <a:off x="1179451" y="5561007"/>
            <a:ext cx="151013" cy="113382"/>
          </a:xfrm>
          <a:prstGeom prst="rect">
            <a:avLst/>
          </a:prstGeom>
        </p:spPr>
      </p:pic>
      <p:pic>
        <p:nvPicPr>
          <p:cNvPr id="12" name="Picture 11">
            <a:extLst>
              <a:ext uri="{FF2B5EF4-FFF2-40B4-BE49-F238E27FC236}">
                <a16:creationId xmlns:a16="http://schemas.microsoft.com/office/drawing/2014/main" id="{EF8A9F07-1B3A-E722-73AF-8A67CA8707FE}"/>
              </a:ext>
            </a:extLst>
          </p:cNvPr>
          <p:cNvPicPr>
            <a:picLocks noChangeAspect="1"/>
          </p:cNvPicPr>
          <p:nvPr userDrawn="1"/>
        </p:nvPicPr>
        <p:blipFill>
          <a:blip r:embed="rId3"/>
          <a:stretch>
            <a:fillRect/>
          </a:stretch>
        </p:blipFill>
        <p:spPr>
          <a:xfrm>
            <a:off x="4907389" y="5561007"/>
            <a:ext cx="151013" cy="113382"/>
          </a:xfrm>
          <a:prstGeom prst="rect">
            <a:avLst/>
          </a:prstGeom>
        </p:spPr>
      </p:pic>
      <p:pic>
        <p:nvPicPr>
          <p:cNvPr id="13" name="Picture 12">
            <a:extLst>
              <a:ext uri="{FF2B5EF4-FFF2-40B4-BE49-F238E27FC236}">
                <a16:creationId xmlns:a16="http://schemas.microsoft.com/office/drawing/2014/main" id="{969A462E-DEE5-503D-9BEC-417C3E1B6DBF}"/>
              </a:ext>
            </a:extLst>
          </p:cNvPr>
          <p:cNvPicPr>
            <a:picLocks noChangeAspect="1"/>
          </p:cNvPicPr>
          <p:nvPr userDrawn="1"/>
        </p:nvPicPr>
        <p:blipFill>
          <a:blip r:embed="rId3"/>
          <a:stretch>
            <a:fillRect/>
          </a:stretch>
        </p:blipFill>
        <p:spPr>
          <a:xfrm>
            <a:off x="8629917" y="5561007"/>
            <a:ext cx="151013" cy="113382"/>
          </a:xfrm>
          <a:prstGeom prst="rect">
            <a:avLst/>
          </a:prstGeom>
        </p:spPr>
      </p:pic>
      <p:sp>
        <p:nvSpPr>
          <p:cNvPr id="2" name="Text Placeholder 11">
            <a:extLst>
              <a:ext uri="{FF2B5EF4-FFF2-40B4-BE49-F238E27FC236}">
                <a16:creationId xmlns:a16="http://schemas.microsoft.com/office/drawing/2014/main" id="{717FD2D4-D75D-5E3D-188B-5A238FEE555E}"/>
              </a:ext>
            </a:extLst>
          </p:cNvPr>
          <p:cNvSpPr>
            <a:spLocks noGrp="1"/>
          </p:cNvSpPr>
          <p:nvPr>
            <p:ph type="body" sz="quarter" idx="29" hasCustomPrompt="1"/>
          </p:nvPr>
        </p:nvSpPr>
        <p:spPr>
          <a:xfrm>
            <a:off x="1163686" y="4301657"/>
            <a:ext cx="241495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5" name="Text Placeholder 11">
            <a:extLst>
              <a:ext uri="{FF2B5EF4-FFF2-40B4-BE49-F238E27FC236}">
                <a16:creationId xmlns:a16="http://schemas.microsoft.com/office/drawing/2014/main" id="{FE5CF891-6E87-C199-AD73-347DCEE27AC7}"/>
              </a:ext>
            </a:extLst>
          </p:cNvPr>
          <p:cNvSpPr>
            <a:spLocks noGrp="1"/>
          </p:cNvSpPr>
          <p:nvPr>
            <p:ph type="body" sz="quarter" idx="30" hasCustomPrompt="1"/>
          </p:nvPr>
        </p:nvSpPr>
        <p:spPr>
          <a:xfrm>
            <a:off x="4872657" y="4301657"/>
            <a:ext cx="241495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7" name="Text Placeholder 11">
            <a:extLst>
              <a:ext uri="{FF2B5EF4-FFF2-40B4-BE49-F238E27FC236}">
                <a16:creationId xmlns:a16="http://schemas.microsoft.com/office/drawing/2014/main" id="{84FBAECF-A651-8F40-5D9F-0D92F6C6F3C3}"/>
              </a:ext>
            </a:extLst>
          </p:cNvPr>
          <p:cNvSpPr>
            <a:spLocks noGrp="1"/>
          </p:cNvSpPr>
          <p:nvPr>
            <p:ph type="body" sz="quarter" idx="31" hasCustomPrompt="1"/>
          </p:nvPr>
        </p:nvSpPr>
        <p:spPr>
          <a:xfrm>
            <a:off x="8629917" y="4301657"/>
            <a:ext cx="241495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9" name="Picture Placeholder 66">
            <a:extLst>
              <a:ext uri="{FF2B5EF4-FFF2-40B4-BE49-F238E27FC236}">
                <a16:creationId xmlns:a16="http://schemas.microsoft.com/office/drawing/2014/main" id="{F0112F3F-81E5-64FC-A4BE-AB90DFC37F71}"/>
              </a:ext>
            </a:extLst>
          </p:cNvPr>
          <p:cNvSpPr>
            <a:spLocks noGrp="1"/>
          </p:cNvSpPr>
          <p:nvPr>
            <p:ph type="pic" sz="quarter" idx="32" hasCustomPrompt="1"/>
          </p:nvPr>
        </p:nvSpPr>
        <p:spPr>
          <a:xfrm>
            <a:off x="5408950"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14" name="Picture Placeholder 66">
            <a:extLst>
              <a:ext uri="{FF2B5EF4-FFF2-40B4-BE49-F238E27FC236}">
                <a16:creationId xmlns:a16="http://schemas.microsoft.com/office/drawing/2014/main" id="{708D1A91-D79D-F057-8FE7-8FD93FC9ABAE}"/>
              </a:ext>
            </a:extLst>
          </p:cNvPr>
          <p:cNvSpPr>
            <a:spLocks noGrp="1"/>
          </p:cNvSpPr>
          <p:nvPr>
            <p:ph type="pic" sz="quarter" idx="33" hasCustomPrompt="1"/>
          </p:nvPr>
        </p:nvSpPr>
        <p:spPr>
          <a:xfrm>
            <a:off x="9132537"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4" name="Slide Number Placeholder 5">
            <a:extLst>
              <a:ext uri="{FF2B5EF4-FFF2-40B4-BE49-F238E27FC236}">
                <a16:creationId xmlns:a16="http://schemas.microsoft.com/office/drawing/2014/main" id="{26B969D4-14CF-A18C-25AE-28576FE6C58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800139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59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 headshot + name + position + details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DE36A-50AC-922B-4F11-6D87F65D9338}"/>
              </a:ext>
            </a:extLst>
          </p:cNvPr>
          <p:cNvPicPr>
            <a:picLocks noChangeAspect="1"/>
          </p:cNvPicPr>
          <p:nvPr userDrawn="1"/>
        </p:nvPicPr>
        <p:blipFill rotWithShape="1">
          <a:blip r:embed="rId2"/>
          <a:srcRect t="23973" b="22562"/>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Your team</a:t>
            </a: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842078" y="2486347"/>
            <a:ext cx="2497470"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20146" y="3470503"/>
            <a:ext cx="2139884" cy="271936"/>
          </a:xfrm>
        </p:spPr>
        <p:txBody>
          <a:bodyPr>
            <a:noAutofit/>
          </a:bodyPr>
          <a:lstStyle>
            <a:lvl1pPr algn="ctr">
              <a:defRPr sz="1400" b="0" i="0">
                <a:solidFill>
                  <a:schemeClr val="accent3"/>
                </a:solidFill>
                <a:latin typeface="Poppins SemiBold"/>
                <a:cs typeface="Poppins Medium" pitchFamily="2" charset="77"/>
              </a:defRPr>
            </a:lvl1pPr>
          </a:lstStyle>
          <a:p>
            <a:pPr lvl="0"/>
            <a:r>
              <a:rPr lang="en-US" dirty="0"/>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1020146" y="3748197"/>
            <a:ext cx="2139884" cy="271936"/>
          </a:xfrm>
        </p:spPr>
        <p:txBody>
          <a:bodyPr>
            <a:noAutofit/>
          </a:bodyPr>
          <a:lstStyle>
            <a:lvl1pPr algn="ctr">
              <a:defRPr sz="9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3" name="Straight Connector 2">
            <a:extLst>
              <a:ext uri="{FF2B5EF4-FFF2-40B4-BE49-F238E27FC236}">
                <a16:creationId xmlns:a16="http://schemas.microsoft.com/office/drawing/2014/main" id="{D596C7DC-52D1-C1A2-EF88-16AEA4BEDF7E}"/>
              </a:ext>
            </a:extLst>
          </p:cNvPr>
          <p:cNvCxnSpPr>
            <a:cxnSpLocks/>
          </p:cNvCxnSpPr>
          <p:nvPr userDrawn="1"/>
        </p:nvCxnSpPr>
        <p:spPr>
          <a:xfrm>
            <a:off x="1020146" y="4111054"/>
            <a:ext cx="213988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37" name="Rounded Rectangle 36">
            <a:extLst>
              <a:ext uri="{FF2B5EF4-FFF2-40B4-BE49-F238E27FC236}">
                <a16:creationId xmlns:a16="http://schemas.microsoft.com/office/drawing/2014/main" id="{A88A8D2B-19FB-3673-C53B-6828E67BCC22}"/>
              </a:ext>
            </a:extLst>
          </p:cNvPr>
          <p:cNvSpPr/>
          <p:nvPr userDrawn="1"/>
        </p:nvSpPr>
        <p:spPr>
          <a:xfrm>
            <a:off x="3512542" y="2486347"/>
            <a:ext cx="2497470"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8" name="Text Placeholder 58">
            <a:extLst>
              <a:ext uri="{FF2B5EF4-FFF2-40B4-BE49-F238E27FC236}">
                <a16:creationId xmlns:a16="http://schemas.microsoft.com/office/drawing/2014/main" id="{631A3124-8D9D-D01C-7AFB-CEE6AFDBF60F}"/>
              </a:ext>
            </a:extLst>
          </p:cNvPr>
          <p:cNvSpPr>
            <a:spLocks noGrp="1"/>
          </p:cNvSpPr>
          <p:nvPr>
            <p:ph type="body" sz="quarter" idx="20" hasCustomPrompt="1"/>
          </p:nvPr>
        </p:nvSpPr>
        <p:spPr>
          <a:xfrm>
            <a:off x="3690610" y="3470503"/>
            <a:ext cx="2139884" cy="271936"/>
          </a:xfrm>
        </p:spPr>
        <p:txBody>
          <a:bodyPr>
            <a:noAutofit/>
          </a:bodyPr>
          <a:lstStyle>
            <a:lvl1pPr algn="ctr">
              <a:defRPr sz="1400" b="0" i="0">
                <a:solidFill>
                  <a:schemeClr val="accent3"/>
                </a:solidFill>
                <a:latin typeface="Poppins SemiBold"/>
                <a:cs typeface="Poppins Medium" pitchFamily="2" charset="77"/>
              </a:defRPr>
            </a:lvl1pPr>
          </a:lstStyle>
          <a:p>
            <a:pPr lvl="0"/>
            <a:r>
              <a:rPr lang="en-US" dirty="0"/>
              <a:t>First and Last Name</a:t>
            </a:r>
          </a:p>
        </p:txBody>
      </p:sp>
      <p:sp>
        <p:nvSpPr>
          <p:cNvPr id="39" name="Text Placeholder 58">
            <a:extLst>
              <a:ext uri="{FF2B5EF4-FFF2-40B4-BE49-F238E27FC236}">
                <a16:creationId xmlns:a16="http://schemas.microsoft.com/office/drawing/2014/main" id="{56E8CD3A-41D4-E56B-6045-CF24DB180C7F}"/>
              </a:ext>
            </a:extLst>
          </p:cNvPr>
          <p:cNvSpPr>
            <a:spLocks noGrp="1"/>
          </p:cNvSpPr>
          <p:nvPr>
            <p:ph type="body" sz="quarter" idx="21" hasCustomPrompt="1"/>
          </p:nvPr>
        </p:nvSpPr>
        <p:spPr>
          <a:xfrm>
            <a:off x="3690610" y="3748197"/>
            <a:ext cx="2139884" cy="271936"/>
          </a:xfrm>
        </p:spPr>
        <p:txBody>
          <a:bodyPr>
            <a:noAutofit/>
          </a:bodyPr>
          <a:lstStyle>
            <a:lvl1pPr algn="ctr">
              <a:defRPr sz="9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45" name="Straight Connector 44">
            <a:extLst>
              <a:ext uri="{FF2B5EF4-FFF2-40B4-BE49-F238E27FC236}">
                <a16:creationId xmlns:a16="http://schemas.microsoft.com/office/drawing/2014/main" id="{ACAD0D47-C9FC-30D1-8E31-29EC403F23DB}"/>
              </a:ext>
            </a:extLst>
          </p:cNvPr>
          <p:cNvCxnSpPr>
            <a:cxnSpLocks/>
          </p:cNvCxnSpPr>
          <p:nvPr userDrawn="1"/>
        </p:nvCxnSpPr>
        <p:spPr>
          <a:xfrm>
            <a:off x="3690610" y="4111054"/>
            <a:ext cx="213988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6" name="Rounded Rectangle 45">
            <a:extLst>
              <a:ext uri="{FF2B5EF4-FFF2-40B4-BE49-F238E27FC236}">
                <a16:creationId xmlns:a16="http://schemas.microsoft.com/office/drawing/2014/main" id="{54AA04B5-CF64-25DC-C79B-AD12E52B2F62}"/>
              </a:ext>
            </a:extLst>
          </p:cNvPr>
          <p:cNvSpPr/>
          <p:nvPr userDrawn="1"/>
        </p:nvSpPr>
        <p:spPr>
          <a:xfrm>
            <a:off x="6183005" y="2486347"/>
            <a:ext cx="2497470"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7" name="Text Placeholder 58">
            <a:extLst>
              <a:ext uri="{FF2B5EF4-FFF2-40B4-BE49-F238E27FC236}">
                <a16:creationId xmlns:a16="http://schemas.microsoft.com/office/drawing/2014/main" id="{B6DF4E21-3742-9573-6997-786D551CF786}"/>
              </a:ext>
            </a:extLst>
          </p:cNvPr>
          <p:cNvSpPr>
            <a:spLocks noGrp="1"/>
          </p:cNvSpPr>
          <p:nvPr>
            <p:ph type="body" sz="quarter" idx="25" hasCustomPrompt="1"/>
          </p:nvPr>
        </p:nvSpPr>
        <p:spPr>
          <a:xfrm>
            <a:off x="6361073" y="3470503"/>
            <a:ext cx="2139884" cy="271936"/>
          </a:xfrm>
        </p:spPr>
        <p:txBody>
          <a:bodyPr>
            <a:noAutofit/>
          </a:bodyPr>
          <a:lstStyle>
            <a:lvl1pPr algn="ctr">
              <a:defRPr sz="1400" b="0" i="0">
                <a:solidFill>
                  <a:schemeClr val="accent3"/>
                </a:solidFill>
                <a:latin typeface="Poppins SemiBold"/>
                <a:cs typeface="Poppins Medium" pitchFamily="2" charset="77"/>
              </a:defRPr>
            </a:lvl1pPr>
          </a:lstStyle>
          <a:p>
            <a:pPr lvl="0"/>
            <a:r>
              <a:rPr lang="en-US" dirty="0"/>
              <a:t>First and Last Name</a:t>
            </a:r>
          </a:p>
        </p:txBody>
      </p:sp>
      <p:sp>
        <p:nvSpPr>
          <p:cNvPr id="48" name="Text Placeholder 58">
            <a:extLst>
              <a:ext uri="{FF2B5EF4-FFF2-40B4-BE49-F238E27FC236}">
                <a16:creationId xmlns:a16="http://schemas.microsoft.com/office/drawing/2014/main" id="{40E6DC0A-69EB-B686-4378-080566D29349}"/>
              </a:ext>
            </a:extLst>
          </p:cNvPr>
          <p:cNvSpPr>
            <a:spLocks noGrp="1"/>
          </p:cNvSpPr>
          <p:nvPr>
            <p:ph type="body" sz="quarter" idx="26" hasCustomPrompt="1"/>
          </p:nvPr>
        </p:nvSpPr>
        <p:spPr>
          <a:xfrm>
            <a:off x="6361073" y="3748197"/>
            <a:ext cx="2139884" cy="271936"/>
          </a:xfrm>
        </p:spPr>
        <p:txBody>
          <a:bodyPr>
            <a:noAutofit/>
          </a:bodyPr>
          <a:lstStyle>
            <a:lvl1pPr algn="ctr">
              <a:defRPr sz="9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54" name="Straight Connector 53">
            <a:extLst>
              <a:ext uri="{FF2B5EF4-FFF2-40B4-BE49-F238E27FC236}">
                <a16:creationId xmlns:a16="http://schemas.microsoft.com/office/drawing/2014/main" id="{E0F47952-E344-2121-09F8-3EFA757662A5}"/>
              </a:ext>
            </a:extLst>
          </p:cNvPr>
          <p:cNvCxnSpPr>
            <a:cxnSpLocks/>
          </p:cNvCxnSpPr>
          <p:nvPr userDrawn="1"/>
        </p:nvCxnSpPr>
        <p:spPr>
          <a:xfrm>
            <a:off x="6361073" y="4111054"/>
            <a:ext cx="213988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55" name="Rounded Rectangle 54">
            <a:extLst>
              <a:ext uri="{FF2B5EF4-FFF2-40B4-BE49-F238E27FC236}">
                <a16:creationId xmlns:a16="http://schemas.microsoft.com/office/drawing/2014/main" id="{43A2F964-6CAF-DCBE-CA7C-72C4B768D3F7}"/>
              </a:ext>
            </a:extLst>
          </p:cNvPr>
          <p:cNvSpPr/>
          <p:nvPr userDrawn="1"/>
        </p:nvSpPr>
        <p:spPr>
          <a:xfrm>
            <a:off x="8853469" y="2486347"/>
            <a:ext cx="2497470"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6" name="Text Placeholder 58">
            <a:extLst>
              <a:ext uri="{FF2B5EF4-FFF2-40B4-BE49-F238E27FC236}">
                <a16:creationId xmlns:a16="http://schemas.microsoft.com/office/drawing/2014/main" id="{7F697B30-3F92-BF00-AA27-49FDEA021C22}"/>
              </a:ext>
            </a:extLst>
          </p:cNvPr>
          <p:cNvSpPr>
            <a:spLocks noGrp="1"/>
          </p:cNvSpPr>
          <p:nvPr>
            <p:ph type="body" sz="quarter" idx="30" hasCustomPrompt="1"/>
          </p:nvPr>
        </p:nvSpPr>
        <p:spPr>
          <a:xfrm>
            <a:off x="9031537" y="3470503"/>
            <a:ext cx="2139884" cy="271936"/>
          </a:xfrm>
        </p:spPr>
        <p:txBody>
          <a:bodyPr>
            <a:noAutofit/>
          </a:bodyPr>
          <a:lstStyle>
            <a:lvl1pPr algn="ctr">
              <a:defRPr sz="1400" b="0" i="0">
                <a:solidFill>
                  <a:schemeClr val="accent3"/>
                </a:solidFill>
                <a:latin typeface="Poppins SemiBold"/>
                <a:cs typeface="Poppins Medium" pitchFamily="2" charset="77"/>
              </a:defRPr>
            </a:lvl1pPr>
          </a:lstStyle>
          <a:p>
            <a:pPr lvl="0"/>
            <a:r>
              <a:rPr lang="en-US" dirty="0"/>
              <a:t>First and Last Name</a:t>
            </a:r>
          </a:p>
        </p:txBody>
      </p:sp>
      <p:sp>
        <p:nvSpPr>
          <p:cNvPr id="57" name="Text Placeholder 58">
            <a:extLst>
              <a:ext uri="{FF2B5EF4-FFF2-40B4-BE49-F238E27FC236}">
                <a16:creationId xmlns:a16="http://schemas.microsoft.com/office/drawing/2014/main" id="{003FB6D0-179E-17EE-A1B5-40843354375A}"/>
              </a:ext>
            </a:extLst>
          </p:cNvPr>
          <p:cNvSpPr>
            <a:spLocks noGrp="1"/>
          </p:cNvSpPr>
          <p:nvPr>
            <p:ph type="body" sz="quarter" idx="31" hasCustomPrompt="1"/>
          </p:nvPr>
        </p:nvSpPr>
        <p:spPr>
          <a:xfrm>
            <a:off x="9031537" y="3748197"/>
            <a:ext cx="2139884" cy="271936"/>
          </a:xfrm>
        </p:spPr>
        <p:txBody>
          <a:bodyPr>
            <a:noAutofit/>
          </a:bodyPr>
          <a:lstStyle>
            <a:lvl1pPr algn="ctr">
              <a:defRPr sz="9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65" name="Straight Connector 64">
            <a:extLst>
              <a:ext uri="{FF2B5EF4-FFF2-40B4-BE49-F238E27FC236}">
                <a16:creationId xmlns:a16="http://schemas.microsoft.com/office/drawing/2014/main" id="{5B1BB61F-AD0C-CDCE-5ECA-E3FF6A7B04B7}"/>
              </a:ext>
            </a:extLst>
          </p:cNvPr>
          <p:cNvCxnSpPr>
            <a:cxnSpLocks/>
          </p:cNvCxnSpPr>
          <p:nvPr userDrawn="1"/>
        </p:nvCxnSpPr>
        <p:spPr>
          <a:xfrm>
            <a:off x="9031537" y="4111054"/>
            <a:ext cx="213988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8" name="Text Placeholder 58">
            <a:extLst>
              <a:ext uri="{FF2B5EF4-FFF2-40B4-BE49-F238E27FC236}">
                <a16:creationId xmlns:a16="http://schemas.microsoft.com/office/drawing/2014/main" id="{B422C97B-3065-CED7-9814-F23E21C677D5}"/>
              </a:ext>
            </a:extLst>
          </p:cNvPr>
          <p:cNvSpPr>
            <a:spLocks noGrp="1"/>
          </p:cNvSpPr>
          <p:nvPr>
            <p:ph type="body" sz="quarter" idx="19" hasCustomPrompt="1"/>
          </p:nvPr>
        </p:nvSpPr>
        <p:spPr>
          <a:xfrm>
            <a:off x="1232589" y="5472164"/>
            <a:ext cx="1927441"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10" name="Text Placeholder 58">
            <a:extLst>
              <a:ext uri="{FF2B5EF4-FFF2-40B4-BE49-F238E27FC236}">
                <a16:creationId xmlns:a16="http://schemas.microsoft.com/office/drawing/2014/main" id="{283FD323-C2A1-FD57-0338-8EA32DCF6FE7}"/>
              </a:ext>
            </a:extLst>
          </p:cNvPr>
          <p:cNvSpPr>
            <a:spLocks noGrp="1"/>
          </p:cNvSpPr>
          <p:nvPr>
            <p:ph type="body" sz="quarter" idx="24" hasCustomPrompt="1"/>
          </p:nvPr>
        </p:nvSpPr>
        <p:spPr>
          <a:xfrm>
            <a:off x="3903053" y="5472164"/>
            <a:ext cx="1927441"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12" name="Text Placeholder 58">
            <a:extLst>
              <a:ext uri="{FF2B5EF4-FFF2-40B4-BE49-F238E27FC236}">
                <a16:creationId xmlns:a16="http://schemas.microsoft.com/office/drawing/2014/main" id="{5DDF10BA-00FC-E1E8-BA8F-B6B7A5AC3C68}"/>
              </a:ext>
            </a:extLst>
          </p:cNvPr>
          <p:cNvSpPr>
            <a:spLocks noGrp="1"/>
          </p:cNvSpPr>
          <p:nvPr>
            <p:ph type="body" sz="quarter" idx="29" hasCustomPrompt="1"/>
          </p:nvPr>
        </p:nvSpPr>
        <p:spPr>
          <a:xfrm>
            <a:off x="6573516" y="5472164"/>
            <a:ext cx="1927441"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14" name="Text Placeholder 58">
            <a:extLst>
              <a:ext uri="{FF2B5EF4-FFF2-40B4-BE49-F238E27FC236}">
                <a16:creationId xmlns:a16="http://schemas.microsoft.com/office/drawing/2014/main" id="{CF7188FE-107D-9056-AF12-9E04174B3F25}"/>
              </a:ext>
            </a:extLst>
          </p:cNvPr>
          <p:cNvSpPr>
            <a:spLocks noGrp="1"/>
          </p:cNvSpPr>
          <p:nvPr>
            <p:ph type="body" sz="quarter" idx="37" hasCustomPrompt="1"/>
          </p:nvPr>
        </p:nvSpPr>
        <p:spPr>
          <a:xfrm>
            <a:off x="9243980" y="5472164"/>
            <a:ext cx="1927441"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pic>
        <p:nvPicPr>
          <p:cNvPr id="17" name="Picture 16">
            <a:extLst>
              <a:ext uri="{FF2B5EF4-FFF2-40B4-BE49-F238E27FC236}">
                <a16:creationId xmlns:a16="http://schemas.microsoft.com/office/drawing/2014/main" id="{C23AE88C-8FCD-68DE-1C46-DEC47C08808D}"/>
              </a:ext>
            </a:extLst>
          </p:cNvPr>
          <p:cNvPicPr>
            <a:picLocks noChangeAspect="1"/>
          </p:cNvPicPr>
          <p:nvPr userDrawn="1"/>
        </p:nvPicPr>
        <p:blipFill>
          <a:blip r:embed="rId3"/>
          <a:stretch>
            <a:fillRect/>
          </a:stretch>
        </p:blipFill>
        <p:spPr>
          <a:xfrm>
            <a:off x="1043445" y="5552212"/>
            <a:ext cx="151013" cy="113382"/>
          </a:xfrm>
          <a:prstGeom prst="rect">
            <a:avLst/>
          </a:prstGeom>
        </p:spPr>
      </p:pic>
      <p:pic>
        <p:nvPicPr>
          <p:cNvPr id="18" name="Picture 17">
            <a:extLst>
              <a:ext uri="{FF2B5EF4-FFF2-40B4-BE49-F238E27FC236}">
                <a16:creationId xmlns:a16="http://schemas.microsoft.com/office/drawing/2014/main" id="{33461893-9447-EB9A-3989-70A6D7CBBB14}"/>
              </a:ext>
            </a:extLst>
          </p:cNvPr>
          <p:cNvPicPr>
            <a:picLocks noChangeAspect="1"/>
          </p:cNvPicPr>
          <p:nvPr userDrawn="1"/>
        </p:nvPicPr>
        <p:blipFill>
          <a:blip r:embed="rId3"/>
          <a:stretch>
            <a:fillRect/>
          </a:stretch>
        </p:blipFill>
        <p:spPr>
          <a:xfrm>
            <a:off x="3714472" y="5552212"/>
            <a:ext cx="151013" cy="113382"/>
          </a:xfrm>
          <a:prstGeom prst="rect">
            <a:avLst/>
          </a:prstGeom>
        </p:spPr>
      </p:pic>
      <p:pic>
        <p:nvPicPr>
          <p:cNvPr id="19" name="Picture 18">
            <a:extLst>
              <a:ext uri="{FF2B5EF4-FFF2-40B4-BE49-F238E27FC236}">
                <a16:creationId xmlns:a16="http://schemas.microsoft.com/office/drawing/2014/main" id="{8C576CD3-F265-9CDB-4DB7-F6F836C28907}"/>
              </a:ext>
            </a:extLst>
          </p:cNvPr>
          <p:cNvPicPr>
            <a:picLocks noChangeAspect="1"/>
          </p:cNvPicPr>
          <p:nvPr userDrawn="1"/>
        </p:nvPicPr>
        <p:blipFill>
          <a:blip r:embed="rId3"/>
          <a:stretch>
            <a:fillRect/>
          </a:stretch>
        </p:blipFill>
        <p:spPr>
          <a:xfrm>
            <a:off x="6380181" y="5552212"/>
            <a:ext cx="151013" cy="113382"/>
          </a:xfrm>
          <a:prstGeom prst="rect">
            <a:avLst/>
          </a:prstGeom>
        </p:spPr>
      </p:pic>
      <p:pic>
        <p:nvPicPr>
          <p:cNvPr id="20" name="Picture 19">
            <a:extLst>
              <a:ext uri="{FF2B5EF4-FFF2-40B4-BE49-F238E27FC236}">
                <a16:creationId xmlns:a16="http://schemas.microsoft.com/office/drawing/2014/main" id="{F26A77C3-F4D2-171C-A29C-CF20A474E5C2}"/>
              </a:ext>
            </a:extLst>
          </p:cNvPr>
          <p:cNvPicPr>
            <a:picLocks noChangeAspect="1"/>
          </p:cNvPicPr>
          <p:nvPr userDrawn="1"/>
        </p:nvPicPr>
        <p:blipFill>
          <a:blip r:embed="rId3"/>
          <a:stretch>
            <a:fillRect/>
          </a:stretch>
        </p:blipFill>
        <p:spPr>
          <a:xfrm>
            <a:off x="9056222" y="5552212"/>
            <a:ext cx="151013" cy="113382"/>
          </a:xfrm>
          <a:prstGeom prst="rect">
            <a:avLst/>
          </a:prstGeom>
        </p:spPr>
      </p:pic>
      <p:sp>
        <p:nvSpPr>
          <p:cNvPr id="7" name="Text Placeholder 11">
            <a:extLst>
              <a:ext uri="{FF2B5EF4-FFF2-40B4-BE49-F238E27FC236}">
                <a16:creationId xmlns:a16="http://schemas.microsoft.com/office/drawing/2014/main" id="{C8B217ED-D826-D495-15D1-150E87313268}"/>
              </a:ext>
            </a:extLst>
          </p:cNvPr>
          <p:cNvSpPr>
            <a:spLocks noGrp="1"/>
          </p:cNvSpPr>
          <p:nvPr>
            <p:ph type="body" sz="quarter" idx="38" hasCustomPrompt="1"/>
          </p:nvPr>
        </p:nvSpPr>
        <p:spPr>
          <a:xfrm>
            <a:off x="1020146" y="4301657"/>
            <a:ext cx="213988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9" name="Text Placeholder 11">
            <a:extLst>
              <a:ext uri="{FF2B5EF4-FFF2-40B4-BE49-F238E27FC236}">
                <a16:creationId xmlns:a16="http://schemas.microsoft.com/office/drawing/2014/main" id="{34EFB24B-3BF9-497F-93CC-3A904AAC2498}"/>
              </a:ext>
            </a:extLst>
          </p:cNvPr>
          <p:cNvSpPr>
            <a:spLocks noGrp="1"/>
          </p:cNvSpPr>
          <p:nvPr>
            <p:ph type="body" sz="quarter" idx="39" hasCustomPrompt="1"/>
          </p:nvPr>
        </p:nvSpPr>
        <p:spPr>
          <a:xfrm>
            <a:off x="3691427" y="4301657"/>
            <a:ext cx="213988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11" name="Text Placeholder 11">
            <a:extLst>
              <a:ext uri="{FF2B5EF4-FFF2-40B4-BE49-F238E27FC236}">
                <a16:creationId xmlns:a16="http://schemas.microsoft.com/office/drawing/2014/main" id="{97C96635-DAFC-B9E6-529D-8FE35BEC6D40}"/>
              </a:ext>
            </a:extLst>
          </p:cNvPr>
          <p:cNvSpPr>
            <a:spLocks noGrp="1"/>
          </p:cNvSpPr>
          <p:nvPr>
            <p:ph type="body" sz="quarter" idx="40" hasCustomPrompt="1"/>
          </p:nvPr>
        </p:nvSpPr>
        <p:spPr>
          <a:xfrm>
            <a:off x="6362707" y="4301657"/>
            <a:ext cx="213988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15" name="Text Placeholder 11">
            <a:extLst>
              <a:ext uri="{FF2B5EF4-FFF2-40B4-BE49-F238E27FC236}">
                <a16:creationId xmlns:a16="http://schemas.microsoft.com/office/drawing/2014/main" id="{3E6A59F7-B925-EB21-B8C1-479ECDEF5F5F}"/>
              </a:ext>
            </a:extLst>
          </p:cNvPr>
          <p:cNvSpPr>
            <a:spLocks noGrp="1"/>
          </p:cNvSpPr>
          <p:nvPr>
            <p:ph type="body" sz="quarter" idx="41" hasCustomPrompt="1"/>
          </p:nvPr>
        </p:nvSpPr>
        <p:spPr>
          <a:xfrm>
            <a:off x="9033988" y="4301657"/>
            <a:ext cx="213988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13" name="Picture Placeholder 66">
            <a:extLst>
              <a:ext uri="{FF2B5EF4-FFF2-40B4-BE49-F238E27FC236}">
                <a16:creationId xmlns:a16="http://schemas.microsoft.com/office/drawing/2014/main" id="{74A9ADCA-9727-9E10-3263-75CA9173D405}"/>
              </a:ext>
            </a:extLst>
          </p:cNvPr>
          <p:cNvSpPr>
            <a:spLocks noGrp="1"/>
          </p:cNvSpPr>
          <p:nvPr>
            <p:ph type="pic" sz="quarter" idx="42" hasCustomPrompt="1"/>
          </p:nvPr>
        </p:nvSpPr>
        <p:spPr>
          <a:xfrm>
            <a:off x="1406517"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16" name="Picture Placeholder 66">
            <a:extLst>
              <a:ext uri="{FF2B5EF4-FFF2-40B4-BE49-F238E27FC236}">
                <a16:creationId xmlns:a16="http://schemas.microsoft.com/office/drawing/2014/main" id="{45CEE70D-F5C1-A589-3EDD-899A9B9C85B9}"/>
              </a:ext>
            </a:extLst>
          </p:cNvPr>
          <p:cNvSpPr>
            <a:spLocks noGrp="1"/>
          </p:cNvSpPr>
          <p:nvPr>
            <p:ph type="pic" sz="quarter" idx="43" hasCustomPrompt="1"/>
          </p:nvPr>
        </p:nvSpPr>
        <p:spPr>
          <a:xfrm>
            <a:off x="4074303"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21" name="Picture Placeholder 66">
            <a:extLst>
              <a:ext uri="{FF2B5EF4-FFF2-40B4-BE49-F238E27FC236}">
                <a16:creationId xmlns:a16="http://schemas.microsoft.com/office/drawing/2014/main" id="{BFF973A1-387E-1A3E-FB77-24E3C399E760}"/>
              </a:ext>
            </a:extLst>
          </p:cNvPr>
          <p:cNvSpPr>
            <a:spLocks noGrp="1"/>
          </p:cNvSpPr>
          <p:nvPr>
            <p:ph type="pic" sz="quarter" idx="44" hasCustomPrompt="1"/>
          </p:nvPr>
        </p:nvSpPr>
        <p:spPr>
          <a:xfrm>
            <a:off x="6751515"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22" name="Picture Placeholder 66">
            <a:extLst>
              <a:ext uri="{FF2B5EF4-FFF2-40B4-BE49-F238E27FC236}">
                <a16:creationId xmlns:a16="http://schemas.microsoft.com/office/drawing/2014/main" id="{26BCDD15-2E5B-267A-717D-2C2A5D35F169}"/>
              </a:ext>
            </a:extLst>
          </p:cNvPr>
          <p:cNvSpPr>
            <a:spLocks noGrp="1"/>
          </p:cNvSpPr>
          <p:nvPr>
            <p:ph type="pic" sz="quarter" idx="45" hasCustomPrompt="1"/>
          </p:nvPr>
        </p:nvSpPr>
        <p:spPr>
          <a:xfrm>
            <a:off x="9409874"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dirty="0"/>
              <a:t>Headshot here</a:t>
            </a:r>
          </a:p>
        </p:txBody>
      </p:sp>
      <p:sp>
        <p:nvSpPr>
          <p:cNvPr id="4" name="Slide Number Placeholder 5">
            <a:extLst>
              <a:ext uri="{FF2B5EF4-FFF2-40B4-BE49-F238E27FC236}">
                <a16:creationId xmlns:a16="http://schemas.microsoft.com/office/drawing/2014/main" id="{79C8B9F9-A5D2-E794-F969-E8DB17DF8C91}"/>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37926955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59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 headshot + name + position + details (5)">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ACABB4B-C513-0484-4492-065615707660}"/>
              </a:ext>
            </a:extLst>
          </p:cNvPr>
          <p:cNvSpPr/>
          <p:nvPr userDrawn="1"/>
        </p:nvSpPr>
        <p:spPr>
          <a:xfrm>
            <a:off x="0" y="-5251"/>
            <a:ext cx="12192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Your team</a:t>
            </a: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756013" y="2486346"/>
            <a:ext cx="2019875" cy="3468425"/>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851589" y="3234931"/>
            <a:ext cx="1834116" cy="271936"/>
          </a:xfrm>
        </p:spPr>
        <p:txBody>
          <a:bodyPr anchor="b">
            <a:noAutofit/>
          </a:bodyPr>
          <a:lstStyle>
            <a:lvl1pPr algn="ctr">
              <a:defRPr sz="1200" b="0" i="0">
                <a:solidFill>
                  <a:schemeClr val="accent3"/>
                </a:solidFill>
                <a:latin typeface="Poppins SemiBold"/>
                <a:cs typeface="Poppins Medium" pitchFamily="2" charset="77"/>
              </a:defRPr>
            </a:lvl1pPr>
          </a:lstStyle>
          <a:p>
            <a:pPr lvl="0"/>
            <a:r>
              <a:rPr lang="en-US" dirty="0"/>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851589" y="3506867"/>
            <a:ext cx="1834116" cy="271936"/>
          </a:xfrm>
        </p:spPr>
        <p:txBody>
          <a:bodyPr>
            <a:noAutofit/>
          </a:bodyPr>
          <a:lstStyle>
            <a:lvl1pPr algn="ctr">
              <a:defRPr sz="8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3" name="Straight Connector 2">
            <a:extLst>
              <a:ext uri="{FF2B5EF4-FFF2-40B4-BE49-F238E27FC236}">
                <a16:creationId xmlns:a16="http://schemas.microsoft.com/office/drawing/2014/main" id="{D596C7DC-52D1-C1A2-EF88-16AEA4BEDF7E}"/>
              </a:ext>
            </a:extLst>
          </p:cNvPr>
          <p:cNvCxnSpPr>
            <a:cxnSpLocks/>
          </p:cNvCxnSpPr>
          <p:nvPr userDrawn="1"/>
        </p:nvCxnSpPr>
        <p:spPr>
          <a:xfrm>
            <a:off x="851589" y="3922433"/>
            <a:ext cx="1834116" cy="3361"/>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7" name="Rounded Rectangle 6">
            <a:extLst>
              <a:ext uri="{FF2B5EF4-FFF2-40B4-BE49-F238E27FC236}">
                <a16:creationId xmlns:a16="http://schemas.microsoft.com/office/drawing/2014/main" id="{7D65690A-62E3-73C4-FD87-380D80167F5E}"/>
              </a:ext>
            </a:extLst>
          </p:cNvPr>
          <p:cNvSpPr/>
          <p:nvPr userDrawn="1"/>
        </p:nvSpPr>
        <p:spPr>
          <a:xfrm>
            <a:off x="2917322" y="2486346"/>
            <a:ext cx="2019875" cy="3468425"/>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Rounded Rectangle 7">
            <a:extLst>
              <a:ext uri="{FF2B5EF4-FFF2-40B4-BE49-F238E27FC236}">
                <a16:creationId xmlns:a16="http://schemas.microsoft.com/office/drawing/2014/main" id="{2A746616-92D0-7EFD-364C-C5F3C9F69E2F}"/>
              </a:ext>
            </a:extLst>
          </p:cNvPr>
          <p:cNvSpPr/>
          <p:nvPr userDrawn="1"/>
        </p:nvSpPr>
        <p:spPr>
          <a:xfrm>
            <a:off x="5078631" y="2486346"/>
            <a:ext cx="2019875" cy="3468425"/>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9" name="Rounded Rectangle 8">
            <a:extLst>
              <a:ext uri="{FF2B5EF4-FFF2-40B4-BE49-F238E27FC236}">
                <a16:creationId xmlns:a16="http://schemas.microsoft.com/office/drawing/2014/main" id="{3B06E77F-972D-57BB-5FFD-9E11136A7B3C}"/>
              </a:ext>
            </a:extLst>
          </p:cNvPr>
          <p:cNvSpPr/>
          <p:nvPr userDrawn="1"/>
        </p:nvSpPr>
        <p:spPr>
          <a:xfrm>
            <a:off x="7239940" y="2486346"/>
            <a:ext cx="2019875" cy="3468425"/>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Rounded Rectangle 9">
            <a:extLst>
              <a:ext uri="{FF2B5EF4-FFF2-40B4-BE49-F238E27FC236}">
                <a16:creationId xmlns:a16="http://schemas.microsoft.com/office/drawing/2014/main" id="{C4390DD2-E95D-AB37-FEFC-3C847939B70D}"/>
              </a:ext>
            </a:extLst>
          </p:cNvPr>
          <p:cNvSpPr/>
          <p:nvPr userDrawn="1"/>
        </p:nvSpPr>
        <p:spPr>
          <a:xfrm>
            <a:off x="9401249" y="2486346"/>
            <a:ext cx="2019875" cy="3468425"/>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2" name="Text Placeholder 58">
            <a:extLst>
              <a:ext uri="{FF2B5EF4-FFF2-40B4-BE49-F238E27FC236}">
                <a16:creationId xmlns:a16="http://schemas.microsoft.com/office/drawing/2014/main" id="{171F7D3A-DD7D-36E5-F923-8D17323EC690}"/>
              </a:ext>
            </a:extLst>
          </p:cNvPr>
          <p:cNvSpPr>
            <a:spLocks noGrp="1"/>
          </p:cNvSpPr>
          <p:nvPr>
            <p:ph type="body" sz="quarter" idx="20" hasCustomPrompt="1"/>
          </p:nvPr>
        </p:nvSpPr>
        <p:spPr>
          <a:xfrm>
            <a:off x="3010803" y="3234931"/>
            <a:ext cx="1834116" cy="271936"/>
          </a:xfrm>
        </p:spPr>
        <p:txBody>
          <a:bodyPr anchor="b">
            <a:noAutofit/>
          </a:bodyPr>
          <a:lstStyle>
            <a:lvl1pPr algn="ctr">
              <a:defRPr sz="1200" b="0" i="0">
                <a:solidFill>
                  <a:schemeClr val="accent3"/>
                </a:solidFill>
                <a:latin typeface="Poppins SemiBold"/>
                <a:cs typeface="Poppins Medium" pitchFamily="2" charset="77"/>
              </a:defRPr>
            </a:lvl1pPr>
          </a:lstStyle>
          <a:p>
            <a:pPr lvl="0"/>
            <a:r>
              <a:rPr lang="en-US" dirty="0"/>
              <a:t>First and Last Name</a:t>
            </a:r>
          </a:p>
        </p:txBody>
      </p:sp>
      <p:sp>
        <p:nvSpPr>
          <p:cNvPr id="13" name="Text Placeholder 58">
            <a:extLst>
              <a:ext uri="{FF2B5EF4-FFF2-40B4-BE49-F238E27FC236}">
                <a16:creationId xmlns:a16="http://schemas.microsoft.com/office/drawing/2014/main" id="{85250419-C395-68CE-4543-863E00D40644}"/>
              </a:ext>
            </a:extLst>
          </p:cNvPr>
          <p:cNvSpPr>
            <a:spLocks noGrp="1"/>
          </p:cNvSpPr>
          <p:nvPr>
            <p:ph type="body" sz="quarter" idx="21" hasCustomPrompt="1"/>
          </p:nvPr>
        </p:nvSpPr>
        <p:spPr>
          <a:xfrm>
            <a:off x="3010803" y="3506867"/>
            <a:ext cx="1834116" cy="271936"/>
          </a:xfrm>
        </p:spPr>
        <p:txBody>
          <a:bodyPr>
            <a:noAutofit/>
          </a:bodyPr>
          <a:lstStyle>
            <a:lvl1pPr algn="ctr">
              <a:defRPr sz="8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19" name="Straight Connector 18">
            <a:extLst>
              <a:ext uri="{FF2B5EF4-FFF2-40B4-BE49-F238E27FC236}">
                <a16:creationId xmlns:a16="http://schemas.microsoft.com/office/drawing/2014/main" id="{61163404-2552-2AE8-E579-605A720AA7ED}"/>
              </a:ext>
            </a:extLst>
          </p:cNvPr>
          <p:cNvCxnSpPr>
            <a:cxnSpLocks/>
          </p:cNvCxnSpPr>
          <p:nvPr userDrawn="1"/>
        </p:nvCxnSpPr>
        <p:spPr>
          <a:xfrm>
            <a:off x="3010803" y="3922433"/>
            <a:ext cx="1834116" cy="3361"/>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20" name="Text Placeholder 58">
            <a:extLst>
              <a:ext uri="{FF2B5EF4-FFF2-40B4-BE49-F238E27FC236}">
                <a16:creationId xmlns:a16="http://schemas.microsoft.com/office/drawing/2014/main" id="{8190B24B-47C8-AD2C-3820-0ECAA1318DCA}"/>
              </a:ext>
            </a:extLst>
          </p:cNvPr>
          <p:cNvSpPr>
            <a:spLocks noGrp="1"/>
          </p:cNvSpPr>
          <p:nvPr>
            <p:ph type="body" sz="quarter" idx="25" hasCustomPrompt="1"/>
          </p:nvPr>
        </p:nvSpPr>
        <p:spPr>
          <a:xfrm>
            <a:off x="5170016" y="3234931"/>
            <a:ext cx="1834116" cy="271936"/>
          </a:xfrm>
        </p:spPr>
        <p:txBody>
          <a:bodyPr anchor="b">
            <a:noAutofit/>
          </a:bodyPr>
          <a:lstStyle>
            <a:lvl1pPr algn="ctr">
              <a:defRPr sz="1200" b="0" i="0">
                <a:solidFill>
                  <a:schemeClr val="accent3"/>
                </a:solidFill>
                <a:latin typeface="Poppins SemiBold"/>
                <a:cs typeface="Poppins Medium" pitchFamily="2" charset="77"/>
              </a:defRPr>
            </a:lvl1pPr>
          </a:lstStyle>
          <a:p>
            <a:pPr lvl="0"/>
            <a:r>
              <a:rPr lang="en-US" dirty="0"/>
              <a:t>First and Last Name</a:t>
            </a:r>
          </a:p>
        </p:txBody>
      </p:sp>
      <p:sp>
        <p:nvSpPr>
          <p:cNvPr id="21" name="Text Placeholder 58">
            <a:extLst>
              <a:ext uri="{FF2B5EF4-FFF2-40B4-BE49-F238E27FC236}">
                <a16:creationId xmlns:a16="http://schemas.microsoft.com/office/drawing/2014/main" id="{F264C472-4311-C939-8061-B7243A36963A}"/>
              </a:ext>
            </a:extLst>
          </p:cNvPr>
          <p:cNvSpPr>
            <a:spLocks noGrp="1"/>
          </p:cNvSpPr>
          <p:nvPr>
            <p:ph type="body" sz="quarter" idx="26" hasCustomPrompt="1"/>
          </p:nvPr>
        </p:nvSpPr>
        <p:spPr>
          <a:xfrm>
            <a:off x="5170016" y="3506867"/>
            <a:ext cx="1834116" cy="271936"/>
          </a:xfrm>
        </p:spPr>
        <p:txBody>
          <a:bodyPr>
            <a:noAutofit/>
          </a:bodyPr>
          <a:lstStyle>
            <a:lvl1pPr algn="ctr">
              <a:defRPr sz="8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27" name="Straight Connector 26">
            <a:extLst>
              <a:ext uri="{FF2B5EF4-FFF2-40B4-BE49-F238E27FC236}">
                <a16:creationId xmlns:a16="http://schemas.microsoft.com/office/drawing/2014/main" id="{AF491D56-DA50-DB30-3DC7-A5F85EA9AA59}"/>
              </a:ext>
            </a:extLst>
          </p:cNvPr>
          <p:cNvCxnSpPr>
            <a:cxnSpLocks/>
          </p:cNvCxnSpPr>
          <p:nvPr userDrawn="1"/>
        </p:nvCxnSpPr>
        <p:spPr>
          <a:xfrm>
            <a:off x="5170016" y="3922433"/>
            <a:ext cx="1834116" cy="3361"/>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28" name="Text Placeholder 58">
            <a:extLst>
              <a:ext uri="{FF2B5EF4-FFF2-40B4-BE49-F238E27FC236}">
                <a16:creationId xmlns:a16="http://schemas.microsoft.com/office/drawing/2014/main" id="{1C83F354-19A5-0D14-F06F-D7D9C97362FB}"/>
              </a:ext>
            </a:extLst>
          </p:cNvPr>
          <p:cNvSpPr>
            <a:spLocks noGrp="1"/>
          </p:cNvSpPr>
          <p:nvPr>
            <p:ph type="body" sz="quarter" idx="30" hasCustomPrompt="1"/>
          </p:nvPr>
        </p:nvSpPr>
        <p:spPr>
          <a:xfrm>
            <a:off x="7336914" y="3234931"/>
            <a:ext cx="1834116" cy="271936"/>
          </a:xfrm>
        </p:spPr>
        <p:txBody>
          <a:bodyPr anchor="b">
            <a:noAutofit/>
          </a:bodyPr>
          <a:lstStyle>
            <a:lvl1pPr algn="ctr">
              <a:defRPr sz="1200" b="0" i="0">
                <a:solidFill>
                  <a:schemeClr val="accent3"/>
                </a:solidFill>
                <a:latin typeface="Poppins SemiBold"/>
                <a:cs typeface="Poppins Medium" pitchFamily="2" charset="77"/>
              </a:defRPr>
            </a:lvl1pPr>
          </a:lstStyle>
          <a:p>
            <a:pPr lvl="0"/>
            <a:r>
              <a:rPr lang="en-US" dirty="0"/>
              <a:t>First and Last Name</a:t>
            </a:r>
          </a:p>
        </p:txBody>
      </p:sp>
      <p:sp>
        <p:nvSpPr>
          <p:cNvPr id="29" name="Text Placeholder 58">
            <a:extLst>
              <a:ext uri="{FF2B5EF4-FFF2-40B4-BE49-F238E27FC236}">
                <a16:creationId xmlns:a16="http://schemas.microsoft.com/office/drawing/2014/main" id="{839412DE-9B21-3309-C48A-327D79E6A1B5}"/>
              </a:ext>
            </a:extLst>
          </p:cNvPr>
          <p:cNvSpPr>
            <a:spLocks noGrp="1"/>
          </p:cNvSpPr>
          <p:nvPr>
            <p:ph type="body" sz="quarter" idx="31" hasCustomPrompt="1"/>
          </p:nvPr>
        </p:nvSpPr>
        <p:spPr>
          <a:xfrm>
            <a:off x="7336914" y="3506867"/>
            <a:ext cx="1834116" cy="271936"/>
          </a:xfrm>
        </p:spPr>
        <p:txBody>
          <a:bodyPr>
            <a:noAutofit/>
          </a:bodyPr>
          <a:lstStyle>
            <a:lvl1pPr algn="ctr">
              <a:defRPr sz="8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67" name="Straight Connector 66">
            <a:extLst>
              <a:ext uri="{FF2B5EF4-FFF2-40B4-BE49-F238E27FC236}">
                <a16:creationId xmlns:a16="http://schemas.microsoft.com/office/drawing/2014/main" id="{710D2C5C-BABD-5282-94A9-AF0BA44E35EE}"/>
              </a:ext>
            </a:extLst>
          </p:cNvPr>
          <p:cNvCxnSpPr>
            <a:cxnSpLocks/>
          </p:cNvCxnSpPr>
          <p:nvPr userDrawn="1"/>
        </p:nvCxnSpPr>
        <p:spPr>
          <a:xfrm>
            <a:off x="7336914" y="3922433"/>
            <a:ext cx="1834116" cy="3361"/>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70" name="Text Placeholder 58">
            <a:extLst>
              <a:ext uri="{FF2B5EF4-FFF2-40B4-BE49-F238E27FC236}">
                <a16:creationId xmlns:a16="http://schemas.microsoft.com/office/drawing/2014/main" id="{96A3F250-D2E1-C7F5-5FB9-B8487B8EF751}"/>
              </a:ext>
            </a:extLst>
          </p:cNvPr>
          <p:cNvSpPr>
            <a:spLocks noGrp="1"/>
          </p:cNvSpPr>
          <p:nvPr>
            <p:ph type="body" sz="quarter" idx="35" hasCustomPrompt="1"/>
          </p:nvPr>
        </p:nvSpPr>
        <p:spPr>
          <a:xfrm>
            <a:off x="9496128" y="3234931"/>
            <a:ext cx="1834116" cy="271936"/>
          </a:xfrm>
        </p:spPr>
        <p:txBody>
          <a:bodyPr anchor="b">
            <a:noAutofit/>
          </a:bodyPr>
          <a:lstStyle>
            <a:lvl1pPr algn="ctr">
              <a:defRPr sz="1200" b="0" i="0">
                <a:solidFill>
                  <a:schemeClr val="accent3"/>
                </a:solidFill>
                <a:latin typeface="Poppins SemiBold"/>
                <a:cs typeface="Poppins Medium" pitchFamily="2" charset="77"/>
              </a:defRPr>
            </a:lvl1pPr>
          </a:lstStyle>
          <a:p>
            <a:pPr lvl="0"/>
            <a:r>
              <a:rPr lang="en-US" dirty="0"/>
              <a:t>First and Last Name</a:t>
            </a:r>
          </a:p>
        </p:txBody>
      </p:sp>
      <p:sp>
        <p:nvSpPr>
          <p:cNvPr id="71" name="Text Placeholder 58">
            <a:extLst>
              <a:ext uri="{FF2B5EF4-FFF2-40B4-BE49-F238E27FC236}">
                <a16:creationId xmlns:a16="http://schemas.microsoft.com/office/drawing/2014/main" id="{0676ECBB-4636-CE24-4EF5-F7F554721C08}"/>
              </a:ext>
            </a:extLst>
          </p:cNvPr>
          <p:cNvSpPr>
            <a:spLocks noGrp="1"/>
          </p:cNvSpPr>
          <p:nvPr>
            <p:ph type="body" sz="quarter" idx="36" hasCustomPrompt="1"/>
          </p:nvPr>
        </p:nvSpPr>
        <p:spPr>
          <a:xfrm>
            <a:off x="9496128" y="3506867"/>
            <a:ext cx="1834116" cy="271936"/>
          </a:xfrm>
        </p:spPr>
        <p:txBody>
          <a:bodyPr>
            <a:noAutofit/>
          </a:bodyPr>
          <a:lstStyle>
            <a:lvl1pPr algn="ctr">
              <a:defRPr sz="8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cxnSp>
        <p:nvCxnSpPr>
          <p:cNvPr id="80" name="Straight Connector 79">
            <a:extLst>
              <a:ext uri="{FF2B5EF4-FFF2-40B4-BE49-F238E27FC236}">
                <a16:creationId xmlns:a16="http://schemas.microsoft.com/office/drawing/2014/main" id="{14D7DD86-26D6-F108-626F-E5DA92BD4B8E}"/>
              </a:ext>
            </a:extLst>
          </p:cNvPr>
          <p:cNvCxnSpPr>
            <a:cxnSpLocks/>
          </p:cNvCxnSpPr>
          <p:nvPr userDrawn="1"/>
        </p:nvCxnSpPr>
        <p:spPr>
          <a:xfrm>
            <a:off x="9496128" y="3922433"/>
            <a:ext cx="1834116" cy="3361"/>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16" name="Text Placeholder 58">
            <a:extLst>
              <a:ext uri="{FF2B5EF4-FFF2-40B4-BE49-F238E27FC236}">
                <a16:creationId xmlns:a16="http://schemas.microsoft.com/office/drawing/2014/main" id="{ECAD7714-8021-3FAE-757D-83C478A1062C}"/>
              </a:ext>
            </a:extLst>
          </p:cNvPr>
          <p:cNvSpPr>
            <a:spLocks noGrp="1"/>
          </p:cNvSpPr>
          <p:nvPr>
            <p:ph type="body" sz="quarter" idx="19" hasCustomPrompt="1"/>
          </p:nvPr>
        </p:nvSpPr>
        <p:spPr>
          <a:xfrm>
            <a:off x="1066064" y="5475523"/>
            <a:ext cx="1619641" cy="257281"/>
          </a:xfrm>
        </p:spPr>
        <p:txBody>
          <a:bodyPr anchor="b">
            <a:noAutofit/>
          </a:bodyPr>
          <a:lstStyle>
            <a:lvl1pPr>
              <a:defRPr sz="8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18" name="Text Placeholder 58">
            <a:extLst>
              <a:ext uri="{FF2B5EF4-FFF2-40B4-BE49-F238E27FC236}">
                <a16:creationId xmlns:a16="http://schemas.microsoft.com/office/drawing/2014/main" id="{613E87A0-7292-AC93-38D9-31F778FD4DF1}"/>
              </a:ext>
            </a:extLst>
          </p:cNvPr>
          <p:cNvSpPr>
            <a:spLocks noGrp="1"/>
          </p:cNvSpPr>
          <p:nvPr>
            <p:ph type="body" sz="quarter" idx="24" hasCustomPrompt="1"/>
          </p:nvPr>
        </p:nvSpPr>
        <p:spPr>
          <a:xfrm>
            <a:off x="3225278" y="5475523"/>
            <a:ext cx="1619641" cy="257281"/>
          </a:xfrm>
        </p:spPr>
        <p:txBody>
          <a:bodyPr anchor="b">
            <a:noAutofit/>
          </a:bodyPr>
          <a:lstStyle>
            <a:lvl1pPr>
              <a:defRPr sz="8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25" name="Text Placeholder 58">
            <a:extLst>
              <a:ext uri="{FF2B5EF4-FFF2-40B4-BE49-F238E27FC236}">
                <a16:creationId xmlns:a16="http://schemas.microsoft.com/office/drawing/2014/main" id="{F60E6579-6897-4267-1665-25145FEB6E66}"/>
              </a:ext>
            </a:extLst>
          </p:cNvPr>
          <p:cNvSpPr>
            <a:spLocks noGrp="1"/>
          </p:cNvSpPr>
          <p:nvPr>
            <p:ph type="body" sz="quarter" idx="29" hasCustomPrompt="1"/>
          </p:nvPr>
        </p:nvSpPr>
        <p:spPr>
          <a:xfrm>
            <a:off x="5384491" y="5475523"/>
            <a:ext cx="1619641" cy="257281"/>
          </a:xfrm>
        </p:spPr>
        <p:txBody>
          <a:bodyPr anchor="b">
            <a:noAutofit/>
          </a:bodyPr>
          <a:lstStyle>
            <a:lvl1pPr>
              <a:defRPr sz="8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34" name="Text Placeholder 58">
            <a:extLst>
              <a:ext uri="{FF2B5EF4-FFF2-40B4-BE49-F238E27FC236}">
                <a16:creationId xmlns:a16="http://schemas.microsoft.com/office/drawing/2014/main" id="{C2E93B07-CE58-B0BB-EC10-34801E3D3866}"/>
              </a:ext>
            </a:extLst>
          </p:cNvPr>
          <p:cNvSpPr>
            <a:spLocks noGrp="1"/>
          </p:cNvSpPr>
          <p:nvPr>
            <p:ph type="body" sz="quarter" idx="34" hasCustomPrompt="1"/>
          </p:nvPr>
        </p:nvSpPr>
        <p:spPr>
          <a:xfrm>
            <a:off x="7551389" y="5475523"/>
            <a:ext cx="1619641" cy="257281"/>
          </a:xfrm>
        </p:spPr>
        <p:txBody>
          <a:bodyPr anchor="b">
            <a:noAutofit/>
          </a:bodyPr>
          <a:lstStyle>
            <a:lvl1pPr>
              <a:defRPr sz="8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sp>
        <p:nvSpPr>
          <p:cNvPr id="37" name="Text Placeholder 58">
            <a:extLst>
              <a:ext uri="{FF2B5EF4-FFF2-40B4-BE49-F238E27FC236}">
                <a16:creationId xmlns:a16="http://schemas.microsoft.com/office/drawing/2014/main" id="{FCA31545-97C1-E26D-71E9-CBE9A6BBEE5D}"/>
              </a:ext>
            </a:extLst>
          </p:cNvPr>
          <p:cNvSpPr>
            <a:spLocks noGrp="1"/>
          </p:cNvSpPr>
          <p:nvPr>
            <p:ph type="body" sz="quarter" idx="42" hasCustomPrompt="1"/>
          </p:nvPr>
        </p:nvSpPr>
        <p:spPr>
          <a:xfrm>
            <a:off x="9710603" y="5475523"/>
            <a:ext cx="1619641" cy="257281"/>
          </a:xfrm>
        </p:spPr>
        <p:txBody>
          <a:bodyPr anchor="b">
            <a:noAutofit/>
          </a:bodyPr>
          <a:lstStyle>
            <a:lvl1pPr>
              <a:defRPr sz="800" b="0" i="0">
                <a:solidFill>
                  <a:schemeClr val="accent3"/>
                </a:solidFill>
                <a:latin typeface="Poppins" pitchFamily="2" charset="77"/>
                <a:cs typeface="Poppins" pitchFamily="2" charset="77"/>
              </a:defRPr>
            </a:lvl1pPr>
          </a:lstStyle>
          <a:p>
            <a:pPr lvl="0"/>
            <a:r>
              <a:rPr lang="en-US" dirty="0" err="1"/>
              <a:t>flastname@netgain.tech</a:t>
            </a:r>
            <a:endParaRPr lang="en-US" dirty="0"/>
          </a:p>
        </p:txBody>
      </p:sp>
      <p:pic>
        <p:nvPicPr>
          <p:cNvPr id="38" name="Picture 37">
            <a:extLst>
              <a:ext uri="{FF2B5EF4-FFF2-40B4-BE49-F238E27FC236}">
                <a16:creationId xmlns:a16="http://schemas.microsoft.com/office/drawing/2014/main" id="{17B2212C-BBA9-0D80-0154-EB51433200FC}"/>
              </a:ext>
            </a:extLst>
          </p:cNvPr>
          <p:cNvPicPr>
            <a:picLocks noChangeAspect="1"/>
          </p:cNvPicPr>
          <p:nvPr userDrawn="1"/>
        </p:nvPicPr>
        <p:blipFill>
          <a:blip r:embed="rId2"/>
          <a:stretch>
            <a:fillRect/>
          </a:stretch>
        </p:blipFill>
        <p:spPr>
          <a:xfrm>
            <a:off x="7404366" y="5564654"/>
            <a:ext cx="129438" cy="97183"/>
          </a:xfrm>
          <a:prstGeom prst="rect">
            <a:avLst/>
          </a:prstGeom>
        </p:spPr>
      </p:pic>
      <p:pic>
        <p:nvPicPr>
          <p:cNvPr id="39" name="Picture 38">
            <a:extLst>
              <a:ext uri="{FF2B5EF4-FFF2-40B4-BE49-F238E27FC236}">
                <a16:creationId xmlns:a16="http://schemas.microsoft.com/office/drawing/2014/main" id="{3A9FC0FF-982D-2D22-00DF-B0ECF4A3AAEB}"/>
              </a:ext>
            </a:extLst>
          </p:cNvPr>
          <p:cNvPicPr>
            <a:picLocks noChangeAspect="1"/>
          </p:cNvPicPr>
          <p:nvPr userDrawn="1"/>
        </p:nvPicPr>
        <p:blipFill>
          <a:blip r:embed="rId2"/>
          <a:stretch>
            <a:fillRect/>
          </a:stretch>
        </p:blipFill>
        <p:spPr>
          <a:xfrm>
            <a:off x="9562775" y="5564654"/>
            <a:ext cx="129438" cy="97183"/>
          </a:xfrm>
          <a:prstGeom prst="rect">
            <a:avLst/>
          </a:prstGeom>
        </p:spPr>
      </p:pic>
      <p:pic>
        <p:nvPicPr>
          <p:cNvPr id="40" name="Picture 39">
            <a:extLst>
              <a:ext uri="{FF2B5EF4-FFF2-40B4-BE49-F238E27FC236}">
                <a16:creationId xmlns:a16="http://schemas.microsoft.com/office/drawing/2014/main" id="{AC5AF0E6-E147-B465-4383-15BE51100A39}"/>
              </a:ext>
            </a:extLst>
          </p:cNvPr>
          <p:cNvPicPr>
            <a:picLocks noChangeAspect="1"/>
          </p:cNvPicPr>
          <p:nvPr userDrawn="1"/>
        </p:nvPicPr>
        <p:blipFill>
          <a:blip r:embed="rId2"/>
          <a:stretch>
            <a:fillRect/>
          </a:stretch>
        </p:blipFill>
        <p:spPr>
          <a:xfrm>
            <a:off x="5235324" y="5564654"/>
            <a:ext cx="129438" cy="97183"/>
          </a:xfrm>
          <a:prstGeom prst="rect">
            <a:avLst/>
          </a:prstGeom>
        </p:spPr>
      </p:pic>
      <p:pic>
        <p:nvPicPr>
          <p:cNvPr id="41" name="Picture 40">
            <a:extLst>
              <a:ext uri="{FF2B5EF4-FFF2-40B4-BE49-F238E27FC236}">
                <a16:creationId xmlns:a16="http://schemas.microsoft.com/office/drawing/2014/main" id="{C8202D17-D59D-76B8-B559-641109267ABB}"/>
              </a:ext>
            </a:extLst>
          </p:cNvPr>
          <p:cNvPicPr>
            <a:picLocks noChangeAspect="1"/>
          </p:cNvPicPr>
          <p:nvPr userDrawn="1"/>
        </p:nvPicPr>
        <p:blipFill>
          <a:blip r:embed="rId2"/>
          <a:stretch>
            <a:fillRect/>
          </a:stretch>
        </p:blipFill>
        <p:spPr>
          <a:xfrm>
            <a:off x="3078346" y="5564654"/>
            <a:ext cx="129438" cy="97183"/>
          </a:xfrm>
          <a:prstGeom prst="rect">
            <a:avLst/>
          </a:prstGeom>
        </p:spPr>
      </p:pic>
      <p:pic>
        <p:nvPicPr>
          <p:cNvPr id="42" name="Picture 41">
            <a:extLst>
              <a:ext uri="{FF2B5EF4-FFF2-40B4-BE49-F238E27FC236}">
                <a16:creationId xmlns:a16="http://schemas.microsoft.com/office/drawing/2014/main" id="{82363910-BC69-F345-81F4-00E7C2F0A86F}"/>
              </a:ext>
            </a:extLst>
          </p:cNvPr>
          <p:cNvPicPr>
            <a:picLocks noChangeAspect="1"/>
          </p:cNvPicPr>
          <p:nvPr userDrawn="1"/>
        </p:nvPicPr>
        <p:blipFill>
          <a:blip r:embed="rId2"/>
          <a:stretch>
            <a:fillRect/>
          </a:stretch>
        </p:blipFill>
        <p:spPr>
          <a:xfrm>
            <a:off x="922013" y="5564654"/>
            <a:ext cx="129438" cy="97183"/>
          </a:xfrm>
          <a:prstGeom prst="rect">
            <a:avLst/>
          </a:prstGeom>
        </p:spPr>
      </p:pic>
      <p:sp>
        <p:nvSpPr>
          <p:cNvPr id="11" name="Text Placeholder 11">
            <a:extLst>
              <a:ext uri="{FF2B5EF4-FFF2-40B4-BE49-F238E27FC236}">
                <a16:creationId xmlns:a16="http://schemas.microsoft.com/office/drawing/2014/main" id="{3A3FBE9D-040C-63BF-3A9B-14F42907F6F0}"/>
              </a:ext>
            </a:extLst>
          </p:cNvPr>
          <p:cNvSpPr>
            <a:spLocks noGrp="1"/>
          </p:cNvSpPr>
          <p:nvPr>
            <p:ph type="body" sz="quarter" idx="43" hasCustomPrompt="1"/>
          </p:nvPr>
        </p:nvSpPr>
        <p:spPr>
          <a:xfrm>
            <a:off x="851589" y="4086382"/>
            <a:ext cx="1834116" cy="1242149"/>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17" name="Text Placeholder 11">
            <a:extLst>
              <a:ext uri="{FF2B5EF4-FFF2-40B4-BE49-F238E27FC236}">
                <a16:creationId xmlns:a16="http://schemas.microsoft.com/office/drawing/2014/main" id="{0B575459-F3E8-5C26-5BAF-7217980A44C8}"/>
              </a:ext>
            </a:extLst>
          </p:cNvPr>
          <p:cNvSpPr>
            <a:spLocks noGrp="1"/>
          </p:cNvSpPr>
          <p:nvPr>
            <p:ph type="body" sz="quarter" idx="44" hasCustomPrompt="1"/>
          </p:nvPr>
        </p:nvSpPr>
        <p:spPr>
          <a:xfrm>
            <a:off x="3008550" y="4093448"/>
            <a:ext cx="1834116" cy="1242149"/>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26" name="Text Placeholder 11">
            <a:extLst>
              <a:ext uri="{FF2B5EF4-FFF2-40B4-BE49-F238E27FC236}">
                <a16:creationId xmlns:a16="http://schemas.microsoft.com/office/drawing/2014/main" id="{DE9A77C3-FB0F-727C-01B8-EEC7B3C907CA}"/>
              </a:ext>
            </a:extLst>
          </p:cNvPr>
          <p:cNvSpPr>
            <a:spLocks noGrp="1"/>
          </p:cNvSpPr>
          <p:nvPr>
            <p:ph type="body" sz="quarter" idx="45" hasCustomPrompt="1"/>
          </p:nvPr>
        </p:nvSpPr>
        <p:spPr>
          <a:xfrm>
            <a:off x="5166731" y="4093448"/>
            <a:ext cx="1834116" cy="1242149"/>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36" name="Text Placeholder 11">
            <a:extLst>
              <a:ext uri="{FF2B5EF4-FFF2-40B4-BE49-F238E27FC236}">
                <a16:creationId xmlns:a16="http://schemas.microsoft.com/office/drawing/2014/main" id="{BBF6C62A-6F24-1485-4D88-1A05CBF56F5E}"/>
              </a:ext>
            </a:extLst>
          </p:cNvPr>
          <p:cNvSpPr>
            <a:spLocks noGrp="1"/>
          </p:cNvSpPr>
          <p:nvPr>
            <p:ph type="body" sz="quarter" idx="46" hasCustomPrompt="1"/>
          </p:nvPr>
        </p:nvSpPr>
        <p:spPr>
          <a:xfrm>
            <a:off x="7339660" y="4093448"/>
            <a:ext cx="1834116" cy="1242149"/>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44" name="Text Placeholder 11">
            <a:extLst>
              <a:ext uri="{FF2B5EF4-FFF2-40B4-BE49-F238E27FC236}">
                <a16:creationId xmlns:a16="http://schemas.microsoft.com/office/drawing/2014/main" id="{4B9CA82C-C8B8-5A1B-EF5D-EB7257A5023D}"/>
              </a:ext>
            </a:extLst>
          </p:cNvPr>
          <p:cNvSpPr>
            <a:spLocks noGrp="1"/>
          </p:cNvSpPr>
          <p:nvPr>
            <p:ph type="body" sz="quarter" idx="47" hasCustomPrompt="1"/>
          </p:nvPr>
        </p:nvSpPr>
        <p:spPr>
          <a:xfrm>
            <a:off x="9497840" y="4093448"/>
            <a:ext cx="1834116" cy="1242149"/>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dirty="0"/>
              <a:t>Details go here</a:t>
            </a:r>
          </a:p>
          <a:p>
            <a:pPr lvl="0"/>
            <a:r>
              <a:rPr lang="en-US" dirty="0"/>
              <a:t>Details go here</a:t>
            </a:r>
          </a:p>
          <a:p>
            <a:pPr lvl="0"/>
            <a:r>
              <a:rPr lang="en-US" dirty="0"/>
              <a:t>Details go here</a:t>
            </a:r>
          </a:p>
          <a:p>
            <a:pPr lvl="0"/>
            <a:endParaRPr lang="en-US" dirty="0"/>
          </a:p>
        </p:txBody>
      </p:sp>
      <p:sp>
        <p:nvSpPr>
          <p:cNvPr id="14" name="Picture Placeholder 66">
            <a:extLst>
              <a:ext uri="{FF2B5EF4-FFF2-40B4-BE49-F238E27FC236}">
                <a16:creationId xmlns:a16="http://schemas.microsoft.com/office/drawing/2014/main" id="{5C5EFCA6-8567-0F00-990E-9A50F8590246}"/>
              </a:ext>
            </a:extLst>
          </p:cNvPr>
          <p:cNvSpPr>
            <a:spLocks noGrp="1"/>
          </p:cNvSpPr>
          <p:nvPr>
            <p:ph type="pic" sz="quarter" idx="48" hasCustomPrompt="1"/>
          </p:nvPr>
        </p:nvSpPr>
        <p:spPr>
          <a:xfrm>
            <a:off x="1186433" y="1906830"/>
            <a:ext cx="1159033" cy="1159033"/>
          </a:xfrm>
          <a:prstGeom prst="ellipse">
            <a:avLst/>
          </a:prstGeom>
          <a:solidFill>
            <a:schemeClr val="accent2"/>
          </a:solidFill>
          <a:ln w="28575">
            <a:solidFill>
              <a:schemeClr val="accent2"/>
            </a:solidFill>
          </a:ln>
        </p:spPr>
        <p:txBody>
          <a:bodyPr anchor="ctr"/>
          <a:lstStyle>
            <a:lvl1pPr algn="ctr">
              <a:defRPr sz="1000" b="0" i="0">
                <a:solidFill>
                  <a:schemeClr val="tx1"/>
                </a:solidFill>
                <a:latin typeface="Poppins" pitchFamily="2" charset="77"/>
                <a:cs typeface="Poppins" pitchFamily="2" charset="77"/>
              </a:defRPr>
            </a:lvl1pPr>
          </a:lstStyle>
          <a:p>
            <a:r>
              <a:rPr lang="en-US" dirty="0"/>
              <a:t>Headshot here</a:t>
            </a:r>
          </a:p>
        </p:txBody>
      </p:sp>
      <p:sp>
        <p:nvSpPr>
          <p:cNvPr id="22" name="Picture Placeholder 66">
            <a:extLst>
              <a:ext uri="{FF2B5EF4-FFF2-40B4-BE49-F238E27FC236}">
                <a16:creationId xmlns:a16="http://schemas.microsoft.com/office/drawing/2014/main" id="{1E69A616-F9E8-5560-F99C-F36C25A903AF}"/>
              </a:ext>
            </a:extLst>
          </p:cNvPr>
          <p:cNvSpPr>
            <a:spLocks noGrp="1"/>
          </p:cNvSpPr>
          <p:nvPr>
            <p:ph type="pic" sz="quarter" idx="49" hasCustomPrompt="1"/>
          </p:nvPr>
        </p:nvSpPr>
        <p:spPr>
          <a:xfrm>
            <a:off x="3348387" y="1906830"/>
            <a:ext cx="1159033" cy="1159033"/>
          </a:xfrm>
          <a:prstGeom prst="ellipse">
            <a:avLst/>
          </a:prstGeom>
          <a:solidFill>
            <a:schemeClr val="accent2"/>
          </a:solidFill>
          <a:ln w="28575">
            <a:solidFill>
              <a:schemeClr val="accent2"/>
            </a:solidFill>
          </a:ln>
        </p:spPr>
        <p:txBody>
          <a:bodyPr anchor="ctr"/>
          <a:lstStyle>
            <a:lvl1pPr algn="ctr">
              <a:defRPr sz="1000" b="0" i="0">
                <a:solidFill>
                  <a:schemeClr val="tx1"/>
                </a:solidFill>
                <a:latin typeface="Poppins" pitchFamily="2" charset="77"/>
                <a:cs typeface="Poppins" pitchFamily="2" charset="77"/>
              </a:defRPr>
            </a:lvl1pPr>
          </a:lstStyle>
          <a:p>
            <a:r>
              <a:rPr lang="en-US" dirty="0"/>
              <a:t>Headshot here</a:t>
            </a:r>
          </a:p>
        </p:txBody>
      </p:sp>
      <p:sp>
        <p:nvSpPr>
          <p:cNvPr id="24" name="Picture Placeholder 66">
            <a:extLst>
              <a:ext uri="{FF2B5EF4-FFF2-40B4-BE49-F238E27FC236}">
                <a16:creationId xmlns:a16="http://schemas.microsoft.com/office/drawing/2014/main" id="{ECE43EED-10BE-1B63-E0A2-6ED97A6FA3A9}"/>
              </a:ext>
            </a:extLst>
          </p:cNvPr>
          <p:cNvSpPr>
            <a:spLocks noGrp="1"/>
          </p:cNvSpPr>
          <p:nvPr>
            <p:ph type="pic" sz="quarter" idx="50" hasCustomPrompt="1"/>
          </p:nvPr>
        </p:nvSpPr>
        <p:spPr>
          <a:xfrm>
            <a:off x="5510340" y="1906830"/>
            <a:ext cx="1159033" cy="1159033"/>
          </a:xfrm>
          <a:prstGeom prst="ellipse">
            <a:avLst/>
          </a:prstGeom>
          <a:solidFill>
            <a:schemeClr val="accent2"/>
          </a:solidFill>
          <a:ln w="28575">
            <a:solidFill>
              <a:schemeClr val="accent2"/>
            </a:solidFill>
          </a:ln>
        </p:spPr>
        <p:txBody>
          <a:bodyPr anchor="ctr"/>
          <a:lstStyle>
            <a:lvl1pPr algn="ctr">
              <a:defRPr sz="1000" b="0" i="0">
                <a:solidFill>
                  <a:schemeClr val="tx1"/>
                </a:solidFill>
                <a:latin typeface="Poppins" pitchFamily="2" charset="77"/>
                <a:cs typeface="Poppins" pitchFamily="2" charset="77"/>
              </a:defRPr>
            </a:lvl1pPr>
          </a:lstStyle>
          <a:p>
            <a:r>
              <a:rPr lang="en-US" dirty="0"/>
              <a:t>Headshot here</a:t>
            </a:r>
          </a:p>
        </p:txBody>
      </p:sp>
      <p:sp>
        <p:nvSpPr>
          <p:cNvPr id="32" name="Picture Placeholder 66">
            <a:extLst>
              <a:ext uri="{FF2B5EF4-FFF2-40B4-BE49-F238E27FC236}">
                <a16:creationId xmlns:a16="http://schemas.microsoft.com/office/drawing/2014/main" id="{A72EE962-946C-16FA-B148-9034501545FE}"/>
              </a:ext>
            </a:extLst>
          </p:cNvPr>
          <p:cNvSpPr>
            <a:spLocks noGrp="1"/>
          </p:cNvSpPr>
          <p:nvPr>
            <p:ph type="pic" sz="quarter" idx="51" hasCustomPrompt="1"/>
          </p:nvPr>
        </p:nvSpPr>
        <p:spPr>
          <a:xfrm>
            <a:off x="7672294" y="1906830"/>
            <a:ext cx="1159033" cy="1159033"/>
          </a:xfrm>
          <a:prstGeom prst="ellipse">
            <a:avLst/>
          </a:prstGeom>
          <a:solidFill>
            <a:schemeClr val="accent2"/>
          </a:solidFill>
          <a:ln w="28575">
            <a:solidFill>
              <a:schemeClr val="accent2"/>
            </a:solidFill>
          </a:ln>
        </p:spPr>
        <p:txBody>
          <a:bodyPr anchor="ctr"/>
          <a:lstStyle>
            <a:lvl1pPr algn="ctr">
              <a:defRPr sz="1000" b="0" i="0">
                <a:solidFill>
                  <a:schemeClr val="tx1"/>
                </a:solidFill>
                <a:latin typeface="Poppins" pitchFamily="2" charset="77"/>
                <a:cs typeface="Poppins" pitchFamily="2" charset="77"/>
              </a:defRPr>
            </a:lvl1pPr>
          </a:lstStyle>
          <a:p>
            <a:r>
              <a:rPr lang="en-US" dirty="0"/>
              <a:t>Headshot here</a:t>
            </a:r>
          </a:p>
        </p:txBody>
      </p:sp>
      <p:sp>
        <p:nvSpPr>
          <p:cNvPr id="45" name="Picture Placeholder 66">
            <a:extLst>
              <a:ext uri="{FF2B5EF4-FFF2-40B4-BE49-F238E27FC236}">
                <a16:creationId xmlns:a16="http://schemas.microsoft.com/office/drawing/2014/main" id="{B54C146C-652F-8B6E-BD4A-0E618F1D7001}"/>
              </a:ext>
            </a:extLst>
          </p:cNvPr>
          <p:cNvSpPr>
            <a:spLocks noGrp="1"/>
          </p:cNvSpPr>
          <p:nvPr>
            <p:ph type="pic" sz="quarter" idx="52" hasCustomPrompt="1"/>
          </p:nvPr>
        </p:nvSpPr>
        <p:spPr>
          <a:xfrm>
            <a:off x="9834247" y="1906830"/>
            <a:ext cx="1159033" cy="1159033"/>
          </a:xfrm>
          <a:prstGeom prst="ellipse">
            <a:avLst/>
          </a:prstGeom>
          <a:solidFill>
            <a:schemeClr val="accent2"/>
          </a:solidFill>
          <a:ln w="28575">
            <a:solidFill>
              <a:schemeClr val="accent2"/>
            </a:solidFill>
          </a:ln>
        </p:spPr>
        <p:txBody>
          <a:bodyPr anchor="ctr"/>
          <a:lstStyle>
            <a:lvl1pPr algn="ctr">
              <a:defRPr sz="1000" b="0" i="0">
                <a:solidFill>
                  <a:schemeClr val="tx1"/>
                </a:solidFill>
                <a:latin typeface="Poppins" pitchFamily="2" charset="77"/>
                <a:cs typeface="Poppins" pitchFamily="2" charset="77"/>
              </a:defRPr>
            </a:lvl1pPr>
          </a:lstStyle>
          <a:p>
            <a:r>
              <a:rPr lang="en-US" dirty="0"/>
              <a:t>Headshot here</a:t>
            </a:r>
          </a:p>
        </p:txBody>
      </p:sp>
      <p:sp>
        <p:nvSpPr>
          <p:cNvPr id="2" name="Slide Number Placeholder 5">
            <a:extLst>
              <a:ext uri="{FF2B5EF4-FFF2-40B4-BE49-F238E27FC236}">
                <a16:creationId xmlns:a16="http://schemas.microsoft.com/office/drawing/2014/main" id="{17139CA4-C37C-CDEE-ED94-542898184278}"/>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4271936326"/>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840" userDrawn="1">
          <p15:clr>
            <a:srgbClr val="FBAE40"/>
          </p15:clr>
        </p15:guide>
        <p15:guide id="3" orient="horz" pos="259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photo navy offset (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4881563"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0" name="Rounded Rectangle 9">
            <a:extLst>
              <a:ext uri="{FF2B5EF4-FFF2-40B4-BE49-F238E27FC236}">
                <a16:creationId xmlns:a16="http://schemas.microsoft.com/office/drawing/2014/main" id="{2812F3AE-A0D2-CA10-4D9A-0951FED225E3}"/>
              </a:ext>
            </a:extLst>
          </p:cNvPr>
          <p:cNvSpPr/>
          <p:nvPr userDrawn="1"/>
        </p:nvSpPr>
        <p:spPr>
          <a:xfrm>
            <a:off x="6324600" y="632898"/>
            <a:ext cx="5148262" cy="5029200"/>
          </a:xfrm>
          <a:prstGeom prst="roundRect">
            <a:avLst>
              <a:gd name="adj" fmla="val 789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096000" y="937698"/>
            <a:ext cx="5028182" cy="5029200"/>
          </a:xfrm>
          <a:prstGeom prst="roundRect">
            <a:avLst>
              <a:gd name="adj" fmla="val 7473"/>
            </a:avLst>
          </a:prstGeom>
          <a:effectLst>
            <a:outerShdw blurRad="127000" sx="102000" sy="102000" algn="ctr" rotWithShape="0">
              <a:prstClr val="black">
                <a:alpha val="4000"/>
              </a:prstClr>
            </a:outerShdw>
          </a:effectLst>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5" name="Content Placeholder 4">
            <a:extLst>
              <a:ext uri="{FF2B5EF4-FFF2-40B4-BE49-F238E27FC236}">
                <a16:creationId xmlns:a16="http://schemas.microsoft.com/office/drawing/2014/main" id="{34CB1525-7161-272C-A02F-1B58479BC5AB}"/>
              </a:ext>
            </a:extLst>
          </p:cNvPr>
          <p:cNvSpPr>
            <a:spLocks noGrp="1"/>
          </p:cNvSpPr>
          <p:nvPr>
            <p:ph sz="quarter" idx="16" hasCustomPrompt="1"/>
          </p:nvPr>
        </p:nvSpPr>
        <p:spPr>
          <a:xfrm>
            <a:off x="838201" y="3225800"/>
            <a:ext cx="4881562" cy="2717800"/>
          </a:xfrm>
        </p:spPr>
        <p:txBody>
          <a:bodyPr/>
          <a:lstStyle/>
          <a:p>
            <a:pPr lvl="0"/>
            <a:r>
              <a:rPr lang="en-US" dirty="0"/>
              <a:t>Click to add body text here</a:t>
            </a:r>
          </a:p>
        </p:txBody>
      </p:sp>
    </p:spTree>
    <p:extLst>
      <p:ext uri="{BB962C8B-B14F-4D97-AF65-F5344CB8AC3E}">
        <p14:creationId xmlns:p14="http://schemas.microsoft.com/office/powerpoint/2010/main" val="3754545167"/>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photo navy offset (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6665118" y="937698"/>
            <a:ext cx="4688683" cy="2105026"/>
          </a:xfrm>
        </p:spPr>
        <p:txBody>
          <a:bodyPr>
            <a:noAutofit/>
          </a:bodyPr>
          <a:lstStyle>
            <a:lvl1pPr>
              <a:defRPr sz="4400"/>
            </a:lvl1pPr>
          </a:lstStyle>
          <a:p>
            <a:r>
              <a:rPr lang="en"/>
              <a:t>Replace with header in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0" name="Rounded Rectangle 9">
            <a:extLst>
              <a:ext uri="{FF2B5EF4-FFF2-40B4-BE49-F238E27FC236}">
                <a16:creationId xmlns:a16="http://schemas.microsoft.com/office/drawing/2014/main" id="{2812F3AE-A0D2-CA10-4D9A-0951FED225E3}"/>
              </a:ext>
            </a:extLst>
          </p:cNvPr>
          <p:cNvSpPr/>
          <p:nvPr userDrawn="1"/>
        </p:nvSpPr>
        <p:spPr>
          <a:xfrm>
            <a:off x="702860" y="632898"/>
            <a:ext cx="5148262" cy="5029200"/>
          </a:xfrm>
          <a:prstGeom prst="roundRect">
            <a:avLst>
              <a:gd name="adj" fmla="val 789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1067818" y="937698"/>
            <a:ext cx="5028182" cy="5029200"/>
          </a:xfrm>
          <a:prstGeom prst="roundRect">
            <a:avLst>
              <a:gd name="adj" fmla="val 7473"/>
            </a:avLst>
          </a:prstGeom>
          <a:effectLst>
            <a:outerShdw blurRad="127000" sx="102000" sy="102000" algn="ctr" rotWithShape="0">
              <a:prstClr val="black">
                <a:alpha val="4000"/>
              </a:prstClr>
            </a:outerShdw>
          </a:effectLst>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4" name="Content Placeholder 4">
            <a:extLst>
              <a:ext uri="{FF2B5EF4-FFF2-40B4-BE49-F238E27FC236}">
                <a16:creationId xmlns:a16="http://schemas.microsoft.com/office/drawing/2014/main" id="{F65F7C7A-C8C2-D2C9-43AD-791B9F44EAF3}"/>
              </a:ext>
            </a:extLst>
          </p:cNvPr>
          <p:cNvSpPr>
            <a:spLocks noGrp="1"/>
          </p:cNvSpPr>
          <p:nvPr>
            <p:ph sz="quarter" idx="16" hasCustomPrompt="1"/>
          </p:nvPr>
        </p:nvSpPr>
        <p:spPr>
          <a:xfrm>
            <a:off x="6665118" y="3225800"/>
            <a:ext cx="4688683" cy="2717800"/>
          </a:xfrm>
        </p:spPr>
        <p:txBody>
          <a:bodyPr/>
          <a:lstStyle/>
          <a:p>
            <a:pPr lvl="0"/>
            <a:r>
              <a:rPr lang="en-US" dirty="0"/>
              <a:t>Click to add body text here</a:t>
            </a:r>
          </a:p>
        </p:txBody>
      </p:sp>
    </p:spTree>
    <p:extLst>
      <p:ext uri="{BB962C8B-B14F-4D97-AF65-F5344CB8AC3E}">
        <p14:creationId xmlns:p14="http://schemas.microsoft.com/office/powerpoint/2010/main" val="625999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photo (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4881563"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096000" y="937698"/>
            <a:ext cx="5257800" cy="5029200"/>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4" name="Content Placeholder 4">
            <a:extLst>
              <a:ext uri="{FF2B5EF4-FFF2-40B4-BE49-F238E27FC236}">
                <a16:creationId xmlns:a16="http://schemas.microsoft.com/office/drawing/2014/main" id="{362DA59F-4041-5695-A792-6B68DFCF7698}"/>
              </a:ext>
            </a:extLst>
          </p:cNvPr>
          <p:cNvSpPr>
            <a:spLocks noGrp="1"/>
          </p:cNvSpPr>
          <p:nvPr>
            <p:ph sz="quarter" idx="16" hasCustomPrompt="1"/>
          </p:nvPr>
        </p:nvSpPr>
        <p:spPr>
          <a:xfrm>
            <a:off x="838201" y="3225800"/>
            <a:ext cx="4881562" cy="2717800"/>
          </a:xfrm>
        </p:spPr>
        <p:txBody>
          <a:bodyPr/>
          <a:lstStyle/>
          <a:p>
            <a:pPr lvl="0"/>
            <a:r>
              <a:rPr lang="en-US" dirty="0"/>
              <a:t>Click to add body text here</a:t>
            </a:r>
          </a:p>
        </p:txBody>
      </p:sp>
    </p:spTree>
    <p:extLst>
      <p:ext uri="{BB962C8B-B14F-4D97-AF65-F5344CB8AC3E}">
        <p14:creationId xmlns:p14="http://schemas.microsoft.com/office/powerpoint/2010/main" val="1196787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over 02">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4F22DB-83F6-E160-B4CF-DD333425A51A}"/>
              </a:ext>
            </a:extLst>
          </p:cNvPr>
          <p:cNvPicPr>
            <a:picLocks noChangeAspect="1"/>
          </p:cNvPicPr>
          <p:nvPr userDrawn="1"/>
        </p:nvPicPr>
        <p:blipFill rotWithShape="1">
          <a:blip r:embed="rId2"/>
          <a:srcRect r="7692" b="1099"/>
          <a:stretch/>
        </p:blipFill>
        <p:spPr>
          <a:xfrm>
            <a:off x="0" y="0"/>
            <a:ext cx="12192000" cy="6858000"/>
          </a:xfrm>
          <a:prstGeom prst="rect">
            <a:avLst/>
          </a:prstGeom>
        </p:spPr>
      </p:pic>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831850" y="1709739"/>
            <a:ext cx="6806907" cy="1878012"/>
          </a:xfrm>
        </p:spPr>
        <p:txBody>
          <a:bodyPr lIns="0" rIns="0" anchor="b">
            <a:noAutofit/>
          </a:bodyPr>
          <a:lstStyle>
            <a:lvl1pPr algn="l">
              <a:lnSpc>
                <a:spcPct val="100000"/>
              </a:lnSpc>
              <a:defRPr sz="4400">
                <a:solidFill>
                  <a:schemeClr val="bg1"/>
                </a:solidFill>
              </a:defRPr>
            </a:lvl1pPr>
          </a:lstStyle>
          <a:p>
            <a:r>
              <a:rPr lang="en-US" dirty="0"/>
              <a:t>Click to add heading</a:t>
            </a:r>
          </a:p>
        </p:txBody>
      </p:sp>
      <p:sp>
        <p:nvSpPr>
          <p:cNvPr id="3" name="Text Placeholder 2">
            <a:extLst>
              <a:ext uri="{FF2B5EF4-FFF2-40B4-BE49-F238E27FC236}">
                <a16:creationId xmlns:a16="http://schemas.microsoft.com/office/drawing/2014/main" id="{78942A30-B8F6-957F-4F14-B5402E4C0CA7}"/>
              </a:ext>
            </a:extLst>
          </p:cNvPr>
          <p:cNvSpPr>
            <a:spLocks noGrp="1"/>
          </p:cNvSpPr>
          <p:nvPr>
            <p:ph type="body" idx="1" hasCustomPrompt="1"/>
          </p:nvPr>
        </p:nvSpPr>
        <p:spPr>
          <a:xfrm>
            <a:off x="831850" y="3749203"/>
            <a:ext cx="6806907" cy="662159"/>
          </a:xfrm>
        </p:spPr>
        <p:txBody>
          <a:bodyPr lIns="0" rIns="0">
            <a:noAutofit/>
          </a:bodyPr>
          <a:lstStyle>
            <a:lvl1pPr marL="0" indent="0" algn="l">
              <a:lnSpc>
                <a:spcPct val="100000"/>
              </a:lnSpc>
              <a:buNone/>
              <a:defRPr sz="1800" b="0" i="0">
                <a:solidFill>
                  <a:schemeClr val="accent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pic>
        <p:nvPicPr>
          <p:cNvPr id="6" name="Picture 6">
            <a:extLst>
              <a:ext uri="{FF2B5EF4-FFF2-40B4-BE49-F238E27FC236}">
                <a16:creationId xmlns:a16="http://schemas.microsoft.com/office/drawing/2014/main" id="{0D914502-41A2-58F2-183D-1FEE1546FA6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Tree>
    <p:extLst>
      <p:ext uri="{BB962C8B-B14F-4D97-AF65-F5344CB8AC3E}">
        <p14:creationId xmlns:p14="http://schemas.microsoft.com/office/powerpoint/2010/main" val="385770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photo (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6665119" y="937698"/>
            <a:ext cx="4688682" cy="2105026"/>
          </a:xfrm>
        </p:spPr>
        <p:txBody>
          <a:bodyPr>
            <a:noAutofit/>
          </a:bodyPr>
          <a:lstStyle>
            <a:lvl1pPr>
              <a:defRPr sz="4400"/>
            </a:lvl1pPr>
          </a:lstStyle>
          <a:p>
            <a:r>
              <a:rPr lang="en"/>
              <a:t>Replace with header in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45319" y="937698"/>
            <a:ext cx="5450681" cy="5029200"/>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3" name="Content Placeholder 4">
            <a:extLst>
              <a:ext uri="{FF2B5EF4-FFF2-40B4-BE49-F238E27FC236}">
                <a16:creationId xmlns:a16="http://schemas.microsoft.com/office/drawing/2014/main" id="{C212BD67-D41D-3D21-533B-B2D6C6E7D6FB}"/>
              </a:ext>
            </a:extLst>
          </p:cNvPr>
          <p:cNvSpPr>
            <a:spLocks noGrp="1"/>
          </p:cNvSpPr>
          <p:nvPr>
            <p:ph sz="quarter" idx="16" hasCustomPrompt="1"/>
          </p:nvPr>
        </p:nvSpPr>
        <p:spPr>
          <a:xfrm>
            <a:off x="6665119" y="3225800"/>
            <a:ext cx="4688682" cy="2717800"/>
          </a:xfrm>
        </p:spPr>
        <p:txBody>
          <a:bodyPr/>
          <a:lstStyle/>
          <a:p>
            <a:pPr lvl="0"/>
            <a:r>
              <a:rPr lang="en-US" dirty="0"/>
              <a:t>Click to add body text here</a:t>
            </a:r>
          </a:p>
        </p:txBody>
      </p:sp>
    </p:spTree>
    <p:extLst>
      <p:ext uri="{BB962C8B-B14F-4D97-AF65-F5344CB8AC3E}">
        <p14:creationId xmlns:p14="http://schemas.microsoft.com/office/powerpoint/2010/main" val="36756698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headshot tripple offset orange (R)">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1482724"/>
            <a:ext cx="5257800"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accent6"/>
                </a:solidFill>
                <a:latin typeface="Poppins" pitchFamily="2" charset="77"/>
              </a:defRPr>
            </a:lvl1pPr>
          </a:lstStyle>
          <a:p>
            <a:fld id="{1BD369BD-03DA-734A-B6B8-B4E4640ACCB3}" type="slidenum">
              <a:rPr lang="en-US" smtClean="0"/>
              <a:pPr/>
              <a:t>‹#›</a:t>
            </a:fld>
            <a:endParaRPr lang="en-US" dirty="0"/>
          </a:p>
        </p:txBody>
      </p:sp>
      <p:pic>
        <p:nvPicPr>
          <p:cNvPr id="3" name="Picture 2">
            <a:extLst>
              <a:ext uri="{FF2B5EF4-FFF2-40B4-BE49-F238E27FC236}">
                <a16:creationId xmlns:a16="http://schemas.microsoft.com/office/drawing/2014/main" id="{08A60C7A-6749-9CCF-58A5-53EC11CB2AC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67728" y="1132967"/>
            <a:ext cx="4578485" cy="4578485"/>
          </a:xfrm>
          <a:prstGeom prst="rect">
            <a:avLst/>
          </a:prstGeom>
        </p:spPr>
      </p:pic>
      <p:sp>
        <p:nvSpPr>
          <p:cNvPr id="6" name="Picture Placeholder 5">
            <a:extLst>
              <a:ext uri="{FF2B5EF4-FFF2-40B4-BE49-F238E27FC236}">
                <a16:creationId xmlns:a16="http://schemas.microsoft.com/office/drawing/2014/main" id="{DE563C4B-4A14-BDBC-8470-5DE5A8F5E632}"/>
              </a:ext>
            </a:extLst>
          </p:cNvPr>
          <p:cNvSpPr>
            <a:spLocks noGrp="1"/>
          </p:cNvSpPr>
          <p:nvPr>
            <p:ph type="pic" sz="quarter" idx="13" hasCustomPrompt="1"/>
          </p:nvPr>
        </p:nvSpPr>
        <p:spPr>
          <a:xfrm>
            <a:off x="7331355" y="1230313"/>
            <a:ext cx="3599441" cy="4013756"/>
          </a:xfrm>
          <a:prstGeom prst="roundRect">
            <a:avLst>
              <a:gd name="adj" fmla="val 5956"/>
            </a:avLst>
          </a:prstGeom>
        </p:spPr>
        <p:txBody>
          <a:bodyPr anchor="ctr"/>
          <a:lstStyle>
            <a:lvl1pPr algn="ctr">
              <a:defRPr b="0" i="0">
                <a:latin typeface="Poppins" pitchFamily="2" charset="77"/>
                <a:cs typeface="Poppins" pitchFamily="2" charset="77"/>
              </a:defRPr>
            </a:lvl1pPr>
          </a:lstStyle>
          <a:p>
            <a:r>
              <a:rPr lang="en-US" dirty="0"/>
              <a:t>Headshot here (remove background)</a:t>
            </a:r>
          </a:p>
        </p:txBody>
      </p:sp>
      <p:sp>
        <p:nvSpPr>
          <p:cNvPr id="5" name="Content Placeholder 4">
            <a:extLst>
              <a:ext uri="{FF2B5EF4-FFF2-40B4-BE49-F238E27FC236}">
                <a16:creationId xmlns:a16="http://schemas.microsoft.com/office/drawing/2014/main" id="{A03980BF-C6E1-4EE9-1997-F4C7098CF2AA}"/>
              </a:ext>
            </a:extLst>
          </p:cNvPr>
          <p:cNvSpPr>
            <a:spLocks noGrp="1"/>
          </p:cNvSpPr>
          <p:nvPr>
            <p:ph sz="quarter" idx="16" hasCustomPrompt="1"/>
          </p:nvPr>
        </p:nvSpPr>
        <p:spPr>
          <a:xfrm>
            <a:off x="836141" y="3767658"/>
            <a:ext cx="5257800" cy="1875261"/>
          </a:xfrm>
        </p:spPr>
        <p:txBody>
          <a:bodyPr/>
          <a:lstStyle/>
          <a:p>
            <a:pPr lvl="0"/>
            <a:r>
              <a:rPr lang="en-US" dirty="0"/>
              <a:t>Click to add body text here</a:t>
            </a:r>
          </a:p>
        </p:txBody>
      </p:sp>
    </p:spTree>
    <p:extLst>
      <p:ext uri="{BB962C8B-B14F-4D97-AF65-F5344CB8AC3E}">
        <p14:creationId xmlns:p14="http://schemas.microsoft.com/office/powerpoint/2010/main" val="113647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headshot tripple offset cyan (R)">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1482724"/>
            <a:ext cx="5257800"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accent6"/>
                </a:solidFill>
                <a:latin typeface="Poppins" pitchFamily="2" charset="77"/>
              </a:defRPr>
            </a:lvl1pPr>
          </a:lstStyle>
          <a:p>
            <a:fld id="{1BD369BD-03DA-734A-B6B8-B4E4640ACCB3}" type="slidenum">
              <a:rPr lang="en-US" smtClean="0"/>
              <a:pPr/>
              <a:t>‹#›</a:t>
            </a:fld>
            <a:endParaRPr lang="en-US" dirty="0"/>
          </a:p>
        </p:txBody>
      </p:sp>
      <p:pic>
        <p:nvPicPr>
          <p:cNvPr id="3" name="Picture 2">
            <a:extLst>
              <a:ext uri="{FF2B5EF4-FFF2-40B4-BE49-F238E27FC236}">
                <a16:creationId xmlns:a16="http://schemas.microsoft.com/office/drawing/2014/main" id="{08A60C7A-6749-9CCF-58A5-53EC11CB2AC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63509" y="1132656"/>
            <a:ext cx="4583016" cy="4583016"/>
          </a:xfrm>
          <a:prstGeom prst="rect">
            <a:avLst/>
          </a:prstGeom>
        </p:spPr>
      </p:pic>
      <p:sp>
        <p:nvSpPr>
          <p:cNvPr id="6" name="Picture Placeholder 5">
            <a:extLst>
              <a:ext uri="{FF2B5EF4-FFF2-40B4-BE49-F238E27FC236}">
                <a16:creationId xmlns:a16="http://schemas.microsoft.com/office/drawing/2014/main" id="{DE563C4B-4A14-BDBC-8470-5DE5A8F5E632}"/>
              </a:ext>
            </a:extLst>
          </p:cNvPr>
          <p:cNvSpPr>
            <a:spLocks noGrp="1"/>
          </p:cNvSpPr>
          <p:nvPr>
            <p:ph type="pic" sz="quarter" idx="13" hasCustomPrompt="1"/>
          </p:nvPr>
        </p:nvSpPr>
        <p:spPr>
          <a:xfrm>
            <a:off x="7328310" y="1230312"/>
            <a:ext cx="3601884" cy="4016835"/>
          </a:xfrm>
          <a:prstGeom prst="roundRect">
            <a:avLst>
              <a:gd name="adj" fmla="val 5956"/>
            </a:avLst>
          </a:prstGeom>
        </p:spPr>
        <p:txBody>
          <a:bodyPr anchor="ctr"/>
          <a:lstStyle>
            <a:lvl1pPr algn="ctr">
              <a:defRPr b="0" i="0">
                <a:latin typeface="Poppins" pitchFamily="2" charset="77"/>
                <a:cs typeface="Poppins" pitchFamily="2" charset="77"/>
              </a:defRPr>
            </a:lvl1pPr>
          </a:lstStyle>
          <a:p>
            <a:r>
              <a:rPr lang="en-US" dirty="0"/>
              <a:t>Headshot here (remove background)</a:t>
            </a:r>
          </a:p>
        </p:txBody>
      </p:sp>
      <p:sp>
        <p:nvSpPr>
          <p:cNvPr id="4" name="Content Placeholder 4">
            <a:extLst>
              <a:ext uri="{FF2B5EF4-FFF2-40B4-BE49-F238E27FC236}">
                <a16:creationId xmlns:a16="http://schemas.microsoft.com/office/drawing/2014/main" id="{19B64D43-9117-73AF-CCD9-633F6C5CFC5B}"/>
              </a:ext>
            </a:extLst>
          </p:cNvPr>
          <p:cNvSpPr>
            <a:spLocks noGrp="1"/>
          </p:cNvSpPr>
          <p:nvPr>
            <p:ph sz="quarter" idx="16" hasCustomPrompt="1"/>
          </p:nvPr>
        </p:nvSpPr>
        <p:spPr>
          <a:xfrm>
            <a:off x="836141" y="3767658"/>
            <a:ext cx="5257800" cy="1875261"/>
          </a:xfrm>
        </p:spPr>
        <p:txBody>
          <a:bodyPr/>
          <a:lstStyle/>
          <a:p>
            <a:pPr lvl="0"/>
            <a:r>
              <a:rPr lang="en-US" dirty="0"/>
              <a:t>Click to add body text here</a:t>
            </a:r>
          </a:p>
        </p:txBody>
      </p:sp>
    </p:spTree>
    <p:extLst>
      <p:ext uri="{BB962C8B-B14F-4D97-AF65-F5344CB8AC3E}">
        <p14:creationId xmlns:p14="http://schemas.microsoft.com/office/powerpoint/2010/main" val="2065312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headshot tripple offset orange (L)">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6096000" y="1323974"/>
            <a:ext cx="5257800"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accent6"/>
                </a:solidFill>
                <a:latin typeface="Poppins" pitchFamily="2" charset="77"/>
              </a:defRPr>
            </a:lvl1pPr>
          </a:lstStyle>
          <a:p>
            <a:fld id="{1BD369BD-03DA-734A-B6B8-B4E4640ACCB3}" type="slidenum">
              <a:rPr lang="en-US" smtClean="0"/>
              <a:pPr/>
              <a:t>‹#›</a:t>
            </a:fld>
            <a:endParaRPr lang="en-US" dirty="0"/>
          </a:p>
        </p:txBody>
      </p:sp>
      <p:pic>
        <p:nvPicPr>
          <p:cNvPr id="3" name="Picture 2">
            <a:extLst>
              <a:ext uri="{FF2B5EF4-FFF2-40B4-BE49-F238E27FC236}">
                <a16:creationId xmlns:a16="http://schemas.microsoft.com/office/drawing/2014/main" id="{08A60C7A-6749-9CCF-58A5-53EC11CB2AC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57440" y="1140061"/>
            <a:ext cx="4573317" cy="4573317"/>
          </a:xfrm>
          <a:prstGeom prst="rect">
            <a:avLst/>
          </a:prstGeom>
        </p:spPr>
      </p:pic>
      <p:sp>
        <p:nvSpPr>
          <p:cNvPr id="6" name="Picture Placeholder 5">
            <a:extLst>
              <a:ext uri="{FF2B5EF4-FFF2-40B4-BE49-F238E27FC236}">
                <a16:creationId xmlns:a16="http://schemas.microsoft.com/office/drawing/2014/main" id="{DE563C4B-4A14-BDBC-8470-5DE5A8F5E632}"/>
              </a:ext>
            </a:extLst>
          </p:cNvPr>
          <p:cNvSpPr>
            <a:spLocks noGrp="1"/>
          </p:cNvSpPr>
          <p:nvPr>
            <p:ph type="pic" sz="quarter" idx="13" hasCustomPrompt="1"/>
          </p:nvPr>
        </p:nvSpPr>
        <p:spPr>
          <a:xfrm>
            <a:off x="1221828" y="1230312"/>
            <a:ext cx="3594538" cy="4015663"/>
          </a:xfrm>
          <a:prstGeom prst="roundRect">
            <a:avLst>
              <a:gd name="adj" fmla="val 5956"/>
            </a:avLst>
          </a:prstGeom>
        </p:spPr>
        <p:txBody>
          <a:bodyPr anchor="ctr"/>
          <a:lstStyle>
            <a:lvl1pPr algn="ctr">
              <a:defRPr b="0" i="0">
                <a:latin typeface="Poppins" pitchFamily="2" charset="77"/>
                <a:cs typeface="Poppins" pitchFamily="2" charset="77"/>
              </a:defRPr>
            </a:lvl1pPr>
          </a:lstStyle>
          <a:p>
            <a:r>
              <a:rPr lang="en-US" dirty="0"/>
              <a:t>Headshot here (remove background)</a:t>
            </a:r>
          </a:p>
        </p:txBody>
      </p:sp>
      <p:sp>
        <p:nvSpPr>
          <p:cNvPr id="4" name="Content Placeholder 4">
            <a:extLst>
              <a:ext uri="{FF2B5EF4-FFF2-40B4-BE49-F238E27FC236}">
                <a16:creationId xmlns:a16="http://schemas.microsoft.com/office/drawing/2014/main" id="{EEFF8F44-3055-D027-8107-7737B9C35C23}"/>
              </a:ext>
            </a:extLst>
          </p:cNvPr>
          <p:cNvSpPr>
            <a:spLocks noGrp="1"/>
          </p:cNvSpPr>
          <p:nvPr>
            <p:ph sz="quarter" idx="16" hasCustomPrompt="1"/>
          </p:nvPr>
        </p:nvSpPr>
        <p:spPr>
          <a:xfrm>
            <a:off x="6096000" y="3657601"/>
            <a:ext cx="5257800" cy="1876426"/>
          </a:xfrm>
        </p:spPr>
        <p:txBody>
          <a:bodyPr/>
          <a:lstStyle/>
          <a:p>
            <a:pPr lvl="0"/>
            <a:r>
              <a:rPr lang="en-US" dirty="0"/>
              <a:t>Click to add body text here</a:t>
            </a:r>
          </a:p>
        </p:txBody>
      </p:sp>
    </p:spTree>
    <p:extLst>
      <p:ext uri="{BB962C8B-B14F-4D97-AF65-F5344CB8AC3E}">
        <p14:creationId xmlns:p14="http://schemas.microsoft.com/office/powerpoint/2010/main" val="42851058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headshot tripple offset cyan (L)">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D3065F5-A267-C3CB-527A-8C8E1171BF6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9147" y="1145754"/>
            <a:ext cx="4575917" cy="4575917"/>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6096000" y="1323974"/>
            <a:ext cx="5257800"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accent6"/>
                </a:solidFill>
                <a:latin typeface="Poppins" pitchFamily="2" charset="77"/>
              </a:defRPr>
            </a:lvl1pPr>
          </a:lstStyle>
          <a:p>
            <a:fld id="{1BD369BD-03DA-734A-B6B8-B4E4640ACCB3}" type="slidenum">
              <a:rPr lang="en-US" smtClean="0"/>
              <a:pPr/>
              <a:t>‹#›</a:t>
            </a:fld>
            <a:endParaRPr lang="en-US" dirty="0"/>
          </a:p>
        </p:txBody>
      </p:sp>
      <p:sp>
        <p:nvSpPr>
          <p:cNvPr id="6" name="Picture Placeholder 5">
            <a:extLst>
              <a:ext uri="{FF2B5EF4-FFF2-40B4-BE49-F238E27FC236}">
                <a16:creationId xmlns:a16="http://schemas.microsoft.com/office/drawing/2014/main" id="{DE563C4B-4A14-BDBC-8470-5DE5A8F5E632}"/>
              </a:ext>
            </a:extLst>
          </p:cNvPr>
          <p:cNvSpPr>
            <a:spLocks noGrp="1"/>
          </p:cNvSpPr>
          <p:nvPr>
            <p:ph type="pic" sz="quarter" idx="13" hasCustomPrompt="1"/>
          </p:nvPr>
        </p:nvSpPr>
        <p:spPr>
          <a:xfrm>
            <a:off x="1213945" y="1230312"/>
            <a:ext cx="3598479" cy="4027487"/>
          </a:xfrm>
          <a:prstGeom prst="roundRect">
            <a:avLst>
              <a:gd name="adj" fmla="val 5956"/>
            </a:avLst>
          </a:prstGeom>
        </p:spPr>
        <p:txBody>
          <a:bodyPr anchor="ctr"/>
          <a:lstStyle>
            <a:lvl1pPr algn="ctr">
              <a:defRPr b="0" i="0">
                <a:latin typeface="Poppins" pitchFamily="2" charset="77"/>
                <a:cs typeface="Poppins" pitchFamily="2" charset="77"/>
              </a:defRPr>
            </a:lvl1pPr>
          </a:lstStyle>
          <a:p>
            <a:r>
              <a:rPr lang="en-US" dirty="0"/>
              <a:t>Headshot here (remove background)</a:t>
            </a:r>
          </a:p>
        </p:txBody>
      </p:sp>
      <p:sp>
        <p:nvSpPr>
          <p:cNvPr id="3" name="Content Placeholder 4">
            <a:extLst>
              <a:ext uri="{FF2B5EF4-FFF2-40B4-BE49-F238E27FC236}">
                <a16:creationId xmlns:a16="http://schemas.microsoft.com/office/drawing/2014/main" id="{1A43955A-6BB2-1967-B7EC-75989F438D19}"/>
              </a:ext>
            </a:extLst>
          </p:cNvPr>
          <p:cNvSpPr>
            <a:spLocks noGrp="1"/>
          </p:cNvSpPr>
          <p:nvPr>
            <p:ph sz="quarter" idx="16" hasCustomPrompt="1"/>
          </p:nvPr>
        </p:nvSpPr>
        <p:spPr>
          <a:xfrm>
            <a:off x="6096000" y="3657601"/>
            <a:ext cx="5257800" cy="1876426"/>
          </a:xfrm>
        </p:spPr>
        <p:txBody>
          <a:bodyPr/>
          <a:lstStyle/>
          <a:p>
            <a:pPr lvl="0"/>
            <a:r>
              <a:rPr lang="en-US" dirty="0"/>
              <a:t>Click to add body text here</a:t>
            </a:r>
          </a:p>
        </p:txBody>
      </p:sp>
    </p:spTree>
    <p:extLst>
      <p:ext uri="{BB962C8B-B14F-4D97-AF65-F5344CB8AC3E}">
        <p14:creationId xmlns:p14="http://schemas.microsoft.com/office/powerpoint/2010/main" val="16815845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statistics orang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A3EFF-C226-522C-E06D-45D1BA6C10CA}"/>
              </a:ext>
            </a:extLst>
          </p:cNvPr>
          <p:cNvPicPr>
            <a:picLocks noChangeAspect="1"/>
          </p:cNvPicPr>
          <p:nvPr userDrawn="1"/>
        </p:nvPicPr>
        <p:blipFill>
          <a:blip r:embed="rId3"/>
          <a:srcRect/>
          <a:stretch/>
        </p:blipFill>
        <p:spPr>
          <a:xfrm>
            <a:off x="7214672" y="347646"/>
            <a:ext cx="3782454" cy="6162707"/>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5780314"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8" name="Text Placeholder 58">
            <a:extLst>
              <a:ext uri="{FF2B5EF4-FFF2-40B4-BE49-F238E27FC236}">
                <a16:creationId xmlns:a16="http://schemas.microsoft.com/office/drawing/2014/main" id="{D744107E-39BD-3A52-1C41-8C2ADF1A7886}"/>
              </a:ext>
            </a:extLst>
          </p:cNvPr>
          <p:cNvSpPr>
            <a:spLocks noGrp="1"/>
          </p:cNvSpPr>
          <p:nvPr>
            <p:ph type="body" sz="quarter" idx="13" hasCustomPrompt="1"/>
          </p:nvPr>
        </p:nvSpPr>
        <p:spPr>
          <a:xfrm>
            <a:off x="7928904" y="1359159"/>
            <a:ext cx="2353992" cy="571359"/>
          </a:xfrm>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10" name="Text Placeholder 58">
            <a:extLst>
              <a:ext uri="{FF2B5EF4-FFF2-40B4-BE49-F238E27FC236}">
                <a16:creationId xmlns:a16="http://schemas.microsoft.com/office/drawing/2014/main" id="{96F985C0-6854-1F98-ED5C-175097DFFAFB}"/>
              </a:ext>
            </a:extLst>
          </p:cNvPr>
          <p:cNvSpPr>
            <a:spLocks noGrp="1"/>
          </p:cNvSpPr>
          <p:nvPr>
            <p:ph type="body" sz="quarter" idx="15" hasCustomPrompt="1"/>
          </p:nvPr>
        </p:nvSpPr>
        <p:spPr>
          <a:xfrm>
            <a:off x="7928905" y="2032140"/>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2" name="Text Placeholder 58">
            <a:extLst>
              <a:ext uri="{FF2B5EF4-FFF2-40B4-BE49-F238E27FC236}">
                <a16:creationId xmlns:a16="http://schemas.microsoft.com/office/drawing/2014/main" id="{E124477B-735F-E6A3-2483-2659CECA689E}"/>
              </a:ext>
            </a:extLst>
          </p:cNvPr>
          <p:cNvSpPr>
            <a:spLocks noGrp="1"/>
          </p:cNvSpPr>
          <p:nvPr>
            <p:ph type="body" sz="quarter" idx="16" hasCustomPrompt="1"/>
          </p:nvPr>
        </p:nvSpPr>
        <p:spPr>
          <a:xfrm>
            <a:off x="7928904" y="2928467"/>
            <a:ext cx="2353992" cy="571359"/>
          </a:xfrm>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13" name="Text Placeholder 58">
            <a:extLst>
              <a:ext uri="{FF2B5EF4-FFF2-40B4-BE49-F238E27FC236}">
                <a16:creationId xmlns:a16="http://schemas.microsoft.com/office/drawing/2014/main" id="{59AF0633-5625-B3B6-050F-3E6E12516BD5}"/>
              </a:ext>
            </a:extLst>
          </p:cNvPr>
          <p:cNvSpPr>
            <a:spLocks noGrp="1"/>
          </p:cNvSpPr>
          <p:nvPr>
            <p:ph type="body" sz="quarter" idx="17" hasCustomPrompt="1"/>
          </p:nvPr>
        </p:nvSpPr>
        <p:spPr>
          <a:xfrm>
            <a:off x="7928905" y="3601448"/>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4" name="Text Placeholder 58">
            <a:extLst>
              <a:ext uri="{FF2B5EF4-FFF2-40B4-BE49-F238E27FC236}">
                <a16:creationId xmlns:a16="http://schemas.microsoft.com/office/drawing/2014/main" id="{8DC3B2EE-143F-A52D-2592-EABD039C8237}"/>
              </a:ext>
            </a:extLst>
          </p:cNvPr>
          <p:cNvSpPr>
            <a:spLocks noGrp="1"/>
          </p:cNvSpPr>
          <p:nvPr>
            <p:ph type="body" sz="quarter" idx="18" hasCustomPrompt="1"/>
          </p:nvPr>
        </p:nvSpPr>
        <p:spPr>
          <a:xfrm>
            <a:off x="7928904" y="4497775"/>
            <a:ext cx="2353992" cy="571359"/>
          </a:xfrm>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15" name="Text Placeholder 58">
            <a:extLst>
              <a:ext uri="{FF2B5EF4-FFF2-40B4-BE49-F238E27FC236}">
                <a16:creationId xmlns:a16="http://schemas.microsoft.com/office/drawing/2014/main" id="{C9E6E444-B793-3014-ED40-65A6395BBF98}"/>
              </a:ext>
            </a:extLst>
          </p:cNvPr>
          <p:cNvSpPr>
            <a:spLocks noGrp="1"/>
          </p:cNvSpPr>
          <p:nvPr>
            <p:ph type="body" sz="quarter" idx="19" hasCustomPrompt="1"/>
          </p:nvPr>
        </p:nvSpPr>
        <p:spPr>
          <a:xfrm>
            <a:off x="7928905" y="5170756"/>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3" name="Content Placeholder 4">
            <a:extLst>
              <a:ext uri="{FF2B5EF4-FFF2-40B4-BE49-F238E27FC236}">
                <a16:creationId xmlns:a16="http://schemas.microsoft.com/office/drawing/2014/main" id="{83795D13-3F02-F2B8-1A48-C8AE2304D626}"/>
              </a:ext>
            </a:extLst>
          </p:cNvPr>
          <p:cNvSpPr>
            <a:spLocks noGrp="1"/>
          </p:cNvSpPr>
          <p:nvPr>
            <p:ph sz="quarter" idx="21" hasCustomPrompt="1"/>
          </p:nvPr>
        </p:nvSpPr>
        <p:spPr>
          <a:xfrm>
            <a:off x="838200" y="3214146"/>
            <a:ext cx="5780314" cy="2706156"/>
          </a:xfrm>
        </p:spPr>
        <p:txBody>
          <a:bodyPr/>
          <a:lstStyle/>
          <a:p>
            <a:pPr lvl="0"/>
            <a:r>
              <a:rPr lang="en-US" dirty="0"/>
              <a:t>Click to add body text here</a:t>
            </a:r>
          </a:p>
        </p:txBody>
      </p:sp>
    </p:spTree>
    <p:extLst>
      <p:ext uri="{BB962C8B-B14F-4D97-AF65-F5344CB8AC3E}">
        <p14:creationId xmlns:p14="http://schemas.microsoft.com/office/powerpoint/2010/main" val="1123664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statistics blu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5780314"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pic>
        <p:nvPicPr>
          <p:cNvPr id="5" name="Picture 4">
            <a:extLst>
              <a:ext uri="{FF2B5EF4-FFF2-40B4-BE49-F238E27FC236}">
                <a16:creationId xmlns:a16="http://schemas.microsoft.com/office/drawing/2014/main" id="{C2E92D2B-31D9-DFF6-DBB7-4FEF1D48D2FF}"/>
              </a:ext>
            </a:extLst>
          </p:cNvPr>
          <p:cNvPicPr>
            <a:picLocks noChangeAspect="1"/>
          </p:cNvPicPr>
          <p:nvPr userDrawn="1"/>
        </p:nvPicPr>
        <p:blipFill>
          <a:blip r:embed="rId3"/>
          <a:srcRect/>
          <a:stretch/>
        </p:blipFill>
        <p:spPr>
          <a:xfrm>
            <a:off x="7214672" y="347646"/>
            <a:ext cx="3782454" cy="6162707"/>
          </a:xfrm>
          <a:prstGeom prst="rect">
            <a:avLst/>
          </a:prstGeom>
        </p:spPr>
      </p:pic>
      <p:sp>
        <p:nvSpPr>
          <p:cNvPr id="8" name="Text Placeholder 58">
            <a:extLst>
              <a:ext uri="{FF2B5EF4-FFF2-40B4-BE49-F238E27FC236}">
                <a16:creationId xmlns:a16="http://schemas.microsoft.com/office/drawing/2014/main" id="{D744107E-39BD-3A52-1C41-8C2ADF1A7886}"/>
              </a:ext>
            </a:extLst>
          </p:cNvPr>
          <p:cNvSpPr>
            <a:spLocks noGrp="1"/>
          </p:cNvSpPr>
          <p:nvPr>
            <p:ph type="body" sz="quarter" idx="13" hasCustomPrompt="1"/>
          </p:nvPr>
        </p:nvSpPr>
        <p:spPr>
          <a:xfrm>
            <a:off x="7928904" y="1359159"/>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0" name="Text Placeholder 58">
            <a:extLst>
              <a:ext uri="{FF2B5EF4-FFF2-40B4-BE49-F238E27FC236}">
                <a16:creationId xmlns:a16="http://schemas.microsoft.com/office/drawing/2014/main" id="{96F985C0-6854-1F98-ED5C-175097DFFAFB}"/>
              </a:ext>
            </a:extLst>
          </p:cNvPr>
          <p:cNvSpPr>
            <a:spLocks noGrp="1"/>
          </p:cNvSpPr>
          <p:nvPr>
            <p:ph type="body" sz="quarter" idx="15" hasCustomPrompt="1"/>
          </p:nvPr>
        </p:nvSpPr>
        <p:spPr>
          <a:xfrm>
            <a:off x="7928905" y="2032140"/>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2" name="Text Placeholder 58">
            <a:extLst>
              <a:ext uri="{FF2B5EF4-FFF2-40B4-BE49-F238E27FC236}">
                <a16:creationId xmlns:a16="http://schemas.microsoft.com/office/drawing/2014/main" id="{E124477B-735F-E6A3-2483-2659CECA689E}"/>
              </a:ext>
            </a:extLst>
          </p:cNvPr>
          <p:cNvSpPr>
            <a:spLocks noGrp="1"/>
          </p:cNvSpPr>
          <p:nvPr>
            <p:ph type="body" sz="quarter" idx="16" hasCustomPrompt="1"/>
          </p:nvPr>
        </p:nvSpPr>
        <p:spPr>
          <a:xfrm>
            <a:off x="7928904" y="2928467"/>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3" name="Text Placeholder 58">
            <a:extLst>
              <a:ext uri="{FF2B5EF4-FFF2-40B4-BE49-F238E27FC236}">
                <a16:creationId xmlns:a16="http://schemas.microsoft.com/office/drawing/2014/main" id="{59AF0633-5625-B3B6-050F-3E6E12516BD5}"/>
              </a:ext>
            </a:extLst>
          </p:cNvPr>
          <p:cNvSpPr>
            <a:spLocks noGrp="1"/>
          </p:cNvSpPr>
          <p:nvPr>
            <p:ph type="body" sz="quarter" idx="17" hasCustomPrompt="1"/>
          </p:nvPr>
        </p:nvSpPr>
        <p:spPr>
          <a:xfrm>
            <a:off x="7928905" y="3601448"/>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4" name="Text Placeholder 58">
            <a:extLst>
              <a:ext uri="{FF2B5EF4-FFF2-40B4-BE49-F238E27FC236}">
                <a16:creationId xmlns:a16="http://schemas.microsoft.com/office/drawing/2014/main" id="{8DC3B2EE-143F-A52D-2592-EABD039C8237}"/>
              </a:ext>
            </a:extLst>
          </p:cNvPr>
          <p:cNvSpPr>
            <a:spLocks noGrp="1"/>
          </p:cNvSpPr>
          <p:nvPr>
            <p:ph type="body" sz="quarter" idx="18" hasCustomPrompt="1"/>
          </p:nvPr>
        </p:nvSpPr>
        <p:spPr>
          <a:xfrm>
            <a:off x="7928904" y="4497775"/>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5" name="Text Placeholder 58">
            <a:extLst>
              <a:ext uri="{FF2B5EF4-FFF2-40B4-BE49-F238E27FC236}">
                <a16:creationId xmlns:a16="http://schemas.microsoft.com/office/drawing/2014/main" id="{C9E6E444-B793-3014-ED40-65A6395BBF98}"/>
              </a:ext>
            </a:extLst>
          </p:cNvPr>
          <p:cNvSpPr>
            <a:spLocks noGrp="1"/>
          </p:cNvSpPr>
          <p:nvPr>
            <p:ph type="body" sz="quarter" idx="19" hasCustomPrompt="1"/>
          </p:nvPr>
        </p:nvSpPr>
        <p:spPr>
          <a:xfrm>
            <a:off x="7928905" y="5170756"/>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3" name="Content Placeholder 4">
            <a:extLst>
              <a:ext uri="{FF2B5EF4-FFF2-40B4-BE49-F238E27FC236}">
                <a16:creationId xmlns:a16="http://schemas.microsoft.com/office/drawing/2014/main" id="{1CD7D203-B81B-2461-6051-29392DB393DD}"/>
              </a:ext>
            </a:extLst>
          </p:cNvPr>
          <p:cNvSpPr>
            <a:spLocks noGrp="1"/>
          </p:cNvSpPr>
          <p:nvPr>
            <p:ph sz="quarter" idx="21" hasCustomPrompt="1"/>
          </p:nvPr>
        </p:nvSpPr>
        <p:spPr>
          <a:xfrm>
            <a:off x="838200" y="3214146"/>
            <a:ext cx="5780314" cy="2706156"/>
          </a:xfrm>
        </p:spPr>
        <p:txBody>
          <a:bodyPr/>
          <a:lstStyle/>
          <a:p>
            <a:pPr lvl="0"/>
            <a:r>
              <a:rPr lang="en-US" dirty="0"/>
              <a:t>Click to add body text here</a:t>
            </a:r>
          </a:p>
        </p:txBody>
      </p:sp>
    </p:spTree>
    <p:extLst>
      <p:ext uri="{BB962C8B-B14F-4D97-AF65-F5344CB8AC3E}">
        <p14:creationId xmlns:p14="http://schemas.microsoft.com/office/powerpoint/2010/main" val="3370507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quote blu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5780314"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pic>
        <p:nvPicPr>
          <p:cNvPr id="5" name="Picture 4">
            <a:extLst>
              <a:ext uri="{FF2B5EF4-FFF2-40B4-BE49-F238E27FC236}">
                <a16:creationId xmlns:a16="http://schemas.microsoft.com/office/drawing/2014/main" id="{C2E92D2B-31D9-DFF6-DBB7-4FEF1D48D2FF}"/>
              </a:ext>
            </a:extLst>
          </p:cNvPr>
          <p:cNvPicPr>
            <a:picLocks noChangeAspect="1"/>
          </p:cNvPicPr>
          <p:nvPr userDrawn="1"/>
        </p:nvPicPr>
        <p:blipFill>
          <a:blip r:embed="rId3"/>
          <a:srcRect/>
          <a:stretch/>
        </p:blipFill>
        <p:spPr>
          <a:xfrm>
            <a:off x="7242962" y="167840"/>
            <a:ext cx="4454877" cy="6288546"/>
          </a:xfrm>
          <a:prstGeom prst="rect">
            <a:avLst/>
          </a:prstGeom>
        </p:spPr>
      </p:pic>
      <p:sp>
        <p:nvSpPr>
          <p:cNvPr id="9" name="Text Placeholder 58">
            <a:extLst>
              <a:ext uri="{FF2B5EF4-FFF2-40B4-BE49-F238E27FC236}">
                <a16:creationId xmlns:a16="http://schemas.microsoft.com/office/drawing/2014/main" id="{3CCFFB59-B268-B3EA-F229-F63A44944BA7}"/>
              </a:ext>
            </a:extLst>
          </p:cNvPr>
          <p:cNvSpPr>
            <a:spLocks noGrp="1"/>
          </p:cNvSpPr>
          <p:nvPr>
            <p:ph type="body" sz="quarter" idx="13" hasCustomPrompt="1"/>
          </p:nvPr>
        </p:nvSpPr>
        <p:spPr>
          <a:xfrm>
            <a:off x="8008953" y="5117659"/>
            <a:ext cx="2922896" cy="232812"/>
          </a:xfrm>
        </p:spPr>
        <p:txBody>
          <a:bodyPr lIns="0" tIns="45720" rIns="0" bIns="45720">
            <a:noAutofit/>
          </a:bodyPr>
          <a:lstStyle>
            <a:lvl1pPr algn="l">
              <a:defRPr sz="1200" b="0" i="0">
                <a:solidFill>
                  <a:schemeClr val="tx1"/>
                </a:solidFill>
                <a:latin typeface="Poppins SemiBold"/>
                <a:cs typeface="Poppins" pitchFamily="2" charset="77"/>
              </a:defRPr>
            </a:lvl1pPr>
          </a:lstStyle>
          <a:p>
            <a:pPr lvl="0"/>
            <a:r>
              <a:rPr lang="en-US" dirty="0"/>
              <a:t>First and Last Name</a:t>
            </a:r>
          </a:p>
        </p:txBody>
      </p:sp>
      <p:sp>
        <p:nvSpPr>
          <p:cNvPr id="11" name="Text Placeholder 58">
            <a:extLst>
              <a:ext uri="{FF2B5EF4-FFF2-40B4-BE49-F238E27FC236}">
                <a16:creationId xmlns:a16="http://schemas.microsoft.com/office/drawing/2014/main" id="{8713C59E-BD90-5393-D113-C18648097316}"/>
              </a:ext>
            </a:extLst>
          </p:cNvPr>
          <p:cNvSpPr>
            <a:spLocks noGrp="1"/>
          </p:cNvSpPr>
          <p:nvPr>
            <p:ph type="body" sz="quarter" idx="14" hasCustomPrompt="1"/>
          </p:nvPr>
        </p:nvSpPr>
        <p:spPr>
          <a:xfrm>
            <a:off x="8008953" y="5410267"/>
            <a:ext cx="2922896" cy="175716"/>
          </a:xfrm>
        </p:spPr>
        <p:txBody>
          <a:bodyPr lIns="0" tIns="45720" rIns="0" bIns="45720">
            <a:noAutofit/>
          </a:bodyPr>
          <a:lstStyle>
            <a:lvl1pPr algn="l">
              <a:defRPr sz="800" b="0" i="0" cap="all" spc="100" baseline="0">
                <a:solidFill>
                  <a:schemeClr val="tx1"/>
                </a:solidFill>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pic>
        <p:nvPicPr>
          <p:cNvPr id="4" name="Picture 3">
            <a:extLst>
              <a:ext uri="{FF2B5EF4-FFF2-40B4-BE49-F238E27FC236}">
                <a16:creationId xmlns:a16="http://schemas.microsoft.com/office/drawing/2014/main" id="{0D72EE5C-9C40-22B4-E9F5-EA6BA346A437}"/>
              </a:ext>
            </a:extLst>
          </p:cNvPr>
          <p:cNvPicPr>
            <a:picLocks noChangeAspect="1"/>
          </p:cNvPicPr>
          <p:nvPr userDrawn="1"/>
        </p:nvPicPr>
        <p:blipFill>
          <a:blip r:embed="rId4"/>
          <a:stretch>
            <a:fillRect/>
          </a:stretch>
        </p:blipFill>
        <p:spPr>
          <a:xfrm>
            <a:off x="8008953" y="1152959"/>
            <a:ext cx="256160" cy="180709"/>
          </a:xfrm>
          <a:prstGeom prst="rect">
            <a:avLst/>
          </a:prstGeom>
        </p:spPr>
      </p:pic>
      <p:sp>
        <p:nvSpPr>
          <p:cNvPr id="8" name="Text Placeholder 58">
            <a:extLst>
              <a:ext uri="{FF2B5EF4-FFF2-40B4-BE49-F238E27FC236}">
                <a16:creationId xmlns:a16="http://schemas.microsoft.com/office/drawing/2014/main" id="{6A8FE82D-4B90-E966-8728-35E03C20C28B}"/>
              </a:ext>
            </a:extLst>
          </p:cNvPr>
          <p:cNvSpPr>
            <a:spLocks noGrp="1"/>
          </p:cNvSpPr>
          <p:nvPr>
            <p:ph type="body" sz="quarter" idx="15" hasCustomPrompt="1"/>
          </p:nvPr>
        </p:nvSpPr>
        <p:spPr>
          <a:xfrm>
            <a:off x="8008953" y="1453920"/>
            <a:ext cx="2922896" cy="3472145"/>
          </a:xfrm>
        </p:spPr>
        <p:txBody>
          <a:bodyPr lIns="0" rIns="0">
            <a:noAutofit/>
          </a:bodyPr>
          <a:lstStyle>
            <a:lvl1pPr marL="6350" indent="0">
              <a:lnSpc>
                <a:spcPct val="100000"/>
              </a:lnSpc>
              <a:spcBef>
                <a:spcPts val="600"/>
              </a:spcBef>
              <a:buClr>
                <a:schemeClr val="accent1"/>
              </a:buClr>
              <a:buSzPct val="150000"/>
              <a:buFont typeface="Arial" panose="020B0604020202020204" pitchFamily="34" charset="0"/>
              <a:buNone/>
              <a:tabLst/>
              <a:defRPr sz="1400" b="0" i="0">
                <a:latin typeface="Poppins" pitchFamily="2" charset="77"/>
                <a:ea typeface="Aptos" panose="020B0502040504020204" pitchFamily="34" charset="0"/>
                <a:cs typeface="Aptos" panose="020B0502040504020204" pitchFamily="34" charset="0"/>
              </a:defRPr>
            </a:lvl1pPr>
          </a:lstStyle>
          <a:p>
            <a:r>
              <a:rPr lang="en-US" dirty="0" err="1">
                <a:solidFill>
                  <a:srgbClr val="20202A"/>
                </a:solidFill>
                <a:effectLst/>
                <a:latin typeface="Poppins" pitchFamily="2" charset="77"/>
              </a:rPr>
              <a:t>NetLease</a:t>
            </a:r>
            <a:r>
              <a:rPr lang="en-US" dirty="0">
                <a:solidFill>
                  <a:srgbClr val="20202A"/>
                </a:solidFill>
                <a:effectLst/>
                <a:latin typeface="Poppins" pitchFamily="2" charset="77"/>
              </a:rPr>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a:t>
            </a:r>
          </a:p>
        </p:txBody>
      </p:sp>
      <p:sp>
        <p:nvSpPr>
          <p:cNvPr id="3" name="Content Placeholder 4">
            <a:extLst>
              <a:ext uri="{FF2B5EF4-FFF2-40B4-BE49-F238E27FC236}">
                <a16:creationId xmlns:a16="http://schemas.microsoft.com/office/drawing/2014/main" id="{1BC2E29B-F0E3-8C61-0B76-2427B03288F8}"/>
              </a:ext>
            </a:extLst>
          </p:cNvPr>
          <p:cNvSpPr>
            <a:spLocks noGrp="1"/>
          </p:cNvSpPr>
          <p:nvPr>
            <p:ph sz="quarter" idx="21" hasCustomPrompt="1"/>
          </p:nvPr>
        </p:nvSpPr>
        <p:spPr>
          <a:xfrm>
            <a:off x="838200" y="3214146"/>
            <a:ext cx="5780314" cy="2706156"/>
          </a:xfrm>
        </p:spPr>
        <p:txBody>
          <a:bodyPr/>
          <a:lstStyle/>
          <a:p>
            <a:pPr lvl="0"/>
            <a:r>
              <a:rPr lang="en-US" dirty="0"/>
              <a:t>Click to add body text here</a:t>
            </a:r>
          </a:p>
        </p:txBody>
      </p:sp>
    </p:spTree>
    <p:extLst>
      <p:ext uri="{BB962C8B-B14F-4D97-AF65-F5344CB8AC3E}">
        <p14:creationId xmlns:p14="http://schemas.microsoft.com/office/powerpoint/2010/main" val="16230912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quote orang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5780314"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pic>
        <p:nvPicPr>
          <p:cNvPr id="5" name="Picture 4">
            <a:extLst>
              <a:ext uri="{FF2B5EF4-FFF2-40B4-BE49-F238E27FC236}">
                <a16:creationId xmlns:a16="http://schemas.microsoft.com/office/drawing/2014/main" id="{C2E92D2B-31D9-DFF6-DBB7-4FEF1D48D2FF}"/>
              </a:ext>
            </a:extLst>
          </p:cNvPr>
          <p:cNvPicPr>
            <a:picLocks noChangeAspect="1"/>
          </p:cNvPicPr>
          <p:nvPr userDrawn="1"/>
        </p:nvPicPr>
        <p:blipFill>
          <a:blip r:embed="rId3"/>
          <a:srcRect/>
          <a:stretch/>
        </p:blipFill>
        <p:spPr>
          <a:xfrm>
            <a:off x="7242962" y="167841"/>
            <a:ext cx="4454877" cy="6288545"/>
          </a:xfrm>
          <a:prstGeom prst="rect">
            <a:avLst/>
          </a:prstGeom>
        </p:spPr>
      </p:pic>
      <p:sp>
        <p:nvSpPr>
          <p:cNvPr id="10" name="Text Placeholder 58">
            <a:extLst>
              <a:ext uri="{FF2B5EF4-FFF2-40B4-BE49-F238E27FC236}">
                <a16:creationId xmlns:a16="http://schemas.microsoft.com/office/drawing/2014/main" id="{96F985C0-6854-1F98-ED5C-175097DFFAFB}"/>
              </a:ext>
            </a:extLst>
          </p:cNvPr>
          <p:cNvSpPr>
            <a:spLocks noGrp="1"/>
          </p:cNvSpPr>
          <p:nvPr>
            <p:ph type="body" sz="quarter" idx="15" hasCustomPrompt="1"/>
          </p:nvPr>
        </p:nvSpPr>
        <p:spPr>
          <a:xfrm>
            <a:off x="8008953" y="1453920"/>
            <a:ext cx="2922896" cy="3472145"/>
          </a:xfrm>
        </p:spPr>
        <p:txBody>
          <a:bodyPr lIns="0" rIns="0">
            <a:noAutofit/>
          </a:bodyPr>
          <a:lstStyle>
            <a:lvl1pPr marL="6350" indent="0">
              <a:lnSpc>
                <a:spcPct val="100000"/>
              </a:lnSpc>
              <a:spcBef>
                <a:spcPts val="600"/>
              </a:spcBef>
              <a:buClr>
                <a:schemeClr val="accent1"/>
              </a:buClr>
              <a:buSzPct val="150000"/>
              <a:buFont typeface="Arial" panose="020B0604020202020204" pitchFamily="34" charset="0"/>
              <a:buNone/>
              <a:tabLst/>
              <a:defRPr sz="1400" b="0" i="0">
                <a:latin typeface="Poppins" pitchFamily="2" charset="77"/>
                <a:ea typeface="Aptos" panose="020B0502040504020204" pitchFamily="34" charset="0"/>
                <a:cs typeface="Aptos" panose="020B0502040504020204" pitchFamily="34" charset="0"/>
              </a:defRPr>
            </a:lvl1pPr>
          </a:lstStyle>
          <a:p>
            <a:r>
              <a:rPr lang="en-US" dirty="0" err="1">
                <a:solidFill>
                  <a:srgbClr val="20202A"/>
                </a:solidFill>
                <a:effectLst/>
                <a:latin typeface="Poppins" pitchFamily="2" charset="77"/>
              </a:rPr>
              <a:t>NetLease</a:t>
            </a:r>
            <a:r>
              <a:rPr lang="en-US" dirty="0">
                <a:solidFill>
                  <a:srgbClr val="20202A"/>
                </a:solidFill>
                <a:effectLst/>
                <a:latin typeface="Poppins" pitchFamily="2" charset="77"/>
              </a:rPr>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a:t>
            </a:r>
          </a:p>
        </p:txBody>
      </p:sp>
      <p:sp>
        <p:nvSpPr>
          <p:cNvPr id="9" name="Text Placeholder 58">
            <a:extLst>
              <a:ext uri="{FF2B5EF4-FFF2-40B4-BE49-F238E27FC236}">
                <a16:creationId xmlns:a16="http://schemas.microsoft.com/office/drawing/2014/main" id="{3CCFFB59-B268-B3EA-F229-F63A44944BA7}"/>
              </a:ext>
            </a:extLst>
          </p:cNvPr>
          <p:cNvSpPr>
            <a:spLocks noGrp="1"/>
          </p:cNvSpPr>
          <p:nvPr>
            <p:ph type="body" sz="quarter" idx="13" hasCustomPrompt="1"/>
          </p:nvPr>
        </p:nvSpPr>
        <p:spPr>
          <a:xfrm>
            <a:off x="8008953" y="5117659"/>
            <a:ext cx="2922896" cy="232812"/>
          </a:xfrm>
        </p:spPr>
        <p:txBody>
          <a:bodyPr lIns="0" rIns="0">
            <a:noAutofit/>
          </a:bodyPr>
          <a:lstStyle>
            <a:lvl1pPr algn="l">
              <a:defRPr sz="1200" b="0" i="0">
                <a:solidFill>
                  <a:schemeClr val="tx1"/>
                </a:solidFill>
                <a:latin typeface="Poppins SemiBold"/>
                <a:cs typeface="Poppins" pitchFamily="2" charset="77"/>
              </a:defRPr>
            </a:lvl1pPr>
          </a:lstStyle>
          <a:p>
            <a:pPr lvl="0"/>
            <a:r>
              <a:rPr lang="en-US" dirty="0"/>
              <a:t>First and Last Name</a:t>
            </a:r>
          </a:p>
        </p:txBody>
      </p:sp>
      <p:sp>
        <p:nvSpPr>
          <p:cNvPr id="11" name="Text Placeholder 58">
            <a:extLst>
              <a:ext uri="{FF2B5EF4-FFF2-40B4-BE49-F238E27FC236}">
                <a16:creationId xmlns:a16="http://schemas.microsoft.com/office/drawing/2014/main" id="{8713C59E-BD90-5393-D113-C18648097316}"/>
              </a:ext>
            </a:extLst>
          </p:cNvPr>
          <p:cNvSpPr>
            <a:spLocks noGrp="1"/>
          </p:cNvSpPr>
          <p:nvPr>
            <p:ph type="body" sz="quarter" idx="14" hasCustomPrompt="1"/>
          </p:nvPr>
        </p:nvSpPr>
        <p:spPr>
          <a:xfrm>
            <a:off x="8008953" y="5410267"/>
            <a:ext cx="2922896" cy="175716"/>
          </a:xfrm>
        </p:spPr>
        <p:txBody>
          <a:bodyPr lIns="0" rIns="0">
            <a:noAutofit/>
          </a:bodyPr>
          <a:lstStyle>
            <a:lvl1pPr algn="l">
              <a:defRPr sz="800" b="0" i="0" cap="all" spc="100" baseline="0">
                <a:solidFill>
                  <a:schemeClr val="tx1"/>
                </a:solidFill>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pic>
        <p:nvPicPr>
          <p:cNvPr id="4" name="Picture 3">
            <a:extLst>
              <a:ext uri="{FF2B5EF4-FFF2-40B4-BE49-F238E27FC236}">
                <a16:creationId xmlns:a16="http://schemas.microsoft.com/office/drawing/2014/main" id="{4E89A14C-AA79-FBAF-49A6-87E81BF305FA}"/>
              </a:ext>
            </a:extLst>
          </p:cNvPr>
          <p:cNvPicPr>
            <a:picLocks noChangeAspect="1"/>
          </p:cNvPicPr>
          <p:nvPr userDrawn="1"/>
        </p:nvPicPr>
        <p:blipFill>
          <a:blip r:embed="rId4"/>
          <a:stretch>
            <a:fillRect/>
          </a:stretch>
        </p:blipFill>
        <p:spPr>
          <a:xfrm>
            <a:off x="8008953" y="1152959"/>
            <a:ext cx="256098" cy="180709"/>
          </a:xfrm>
          <a:prstGeom prst="rect">
            <a:avLst/>
          </a:prstGeom>
        </p:spPr>
      </p:pic>
      <p:sp>
        <p:nvSpPr>
          <p:cNvPr id="3" name="Content Placeholder 4">
            <a:extLst>
              <a:ext uri="{FF2B5EF4-FFF2-40B4-BE49-F238E27FC236}">
                <a16:creationId xmlns:a16="http://schemas.microsoft.com/office/drawing/2014/main" id="{AA7FF673-BF86-7F6E-E363-03450D2A96B9}"/>
              </a:ext>
            </a:extLst>
          </p:cNvPr>
          <p:cNvSpPr>
            <a:spLocks noGrp="1"/>
          </p:cNvSpPr>
          <p:nvPr>
            <p:ph sz="quarter" idx="21" hasCustomPrompt="1"/>
          </p:nvPr>
        </p:nvSpPr>
        <p:spPr>
          <a:xfrm>
            <a:off x="838200" y="3214146"/>
            <a:ext cx="5780314" cy="2706156"/>
          </a:xfrm>
        </p:spPr>
        <p:txBody>
          <a:bodyPr/>
          <a:lstStyle/>
          <a:p>
            <a:pPr lvl="0"/>
            <a:r>
              <a:rPr lang="en-US" dirty="0"/>
              <a:t>Click to add body text here</a:t>
            </a:r>
          </a:p>
        </p:txBody>
      </p:sp>
    </p:spTree>
    <p:extLst>
      <p:ext uri="{BB962C8B-B14F-4D97-AF65-F5344CB8AC3E}">
        <p14:creationId xmlns:p14="http://schemas.microsoft.com/office/powerpoint/2010/main" val="2744288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yout - heading + subheading + statistic navy / orang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7C1C9-B780-C856-D4D6-CBB3471A8EA3}"/>
              </a:ext>
            </a:extLst>
          </p:cNvPr>
          <p:cNvPicPr>
            <a:picLocks noChangeAspect="1"/>
          </p:cNvPicPr>
          <p:nvPr userDrawn="1"/>
        </p:nvPicPr>
        <p:blipFill>
          <a:blip r:embed="rId3"/>
          <a:srcRect/>
          <a:stretch/>
        </p:blipFill>
        <p:spPr>
          <a:xfrm>
            <a:off x="7945273" y="365472"/>
            <a:ext cx="3760574" cy="6127055"/>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51985"/>
            <a:ext cx="5780314"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1BD369BD-03DA-734A-B6B8-B4E4640ACCB3}" type="slidenum">
              <a:rPr lang="en-US" smtClean="0"/>
              <a:pPr/>
              <a:t>‹#›</a:t>
            </a:fld>
            <a:endParaRPr lang="en-US" dirty="0"/>
          </a:p>
        </p:txBody>
      </p:sp>
      <p:sp>
        <p:nvSpPr>
          <p:cNvPr id="8" name="Text Placeholder 58">
            <a:extLst>
              <a:ext uri="{FF2B5EF4-FFF2-40B4-BE49-F238E27FC236}">
                <a16:creationId xmlns:a16="http://schemas.microsoft.com/office/drawing/2014/main" id="{D744107E-39BD-3A52-1C41-8C2ADF1A7886}"/>
              </a:ext>
            </a:extLst>
          </p:cNvPr>
          <p:cNvSpPr>
            <a:spLocks noGrp="1"/>
          </p:cNvSpPr>
          <p:nvPr>
            <p:ph type="body" sz="quarter" idx="13" hasCustomPrompt="1"/>
          </p:nvPr>
        </p:nvSpPr>
        <p:spPr>
          <a:xfrm>
            <a:off x="8633754" y="1359159"/>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0" name="Text Placeholder 58">
            <a:extLst>
              <a:ext uri="{FF2B5EF4-FFF2-40B4-BE49-F238E27FC236}">
                <a16:creationId xmlns:a16="http://schemas.microsoft.com/office/drawing/2014/main" id="{96F985C0-6854-1F98-ED5C-175097DFFAFB}"/>
              </a:ext>
            </a:extLst>
          </p:cNvPr>
          <p:cNvSpPr>
            <a:spLocks noGrp="1"/>
          </p:cNvSpPr>
          <p:nvPr>
            <p:ph type="body" sz="quarter" idx="15" hasCustomPrompt="1"/>
          </p:nvPr>
        </p:nvSpPr>
        <p:spPr>
          <a:xfrm>
            <a:off x="8633755" y="2032140"/>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2" name="Text Placeholder 58">
            <a:extLst>
              <a:ext uri="{FF2B5EF4-FFF2-40B4-BE49-F238E27FC236}">
                <a16:creationId xmlns:a16="http://schemas.microsoft.com/office/drawing/2014/main" id="{E124477B-735F-E6A3-2483-2659CECA689E}"/>
              </a:ext>
            </a:extLst>
          </p:cNvPr>
          <p:cNvSpPr>
            <a:spLocks noGrp="1"/>
          </p:cNvSpPr>
          <p:nvPr>
            <p:ph type="body" sz="quarter" idx="16" hasCustomPrompt="1"/>
          </p:nvPr>
        </p:nvSpPr>
        <p:spPr>
          <a:xfrm>
            <a:off x="8633754" y="2928467"/>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3" name="Text Placeholder 58">
            <a:extLst>
              <a:ext uri="{FF2B5EF4-FFF2-40B4-BE49-F238E27FC236}">
                <a16:creationId xmlns:a16="http://schemas.microsoft.com/office/drawing/2014/main" id="{59AF0633-5625-B3B6-050F-3E6E12516BD5}"/>
              </a:ext>
            </a:extLst>
          </p:cNvPr>
          <p:cNvSpPr>
            <a:spLocks noGrp="1"/>
          </p:cNvSpPr>
          <p:nvPr>
            <p:ph type="body" sz="quarter" idx="17" hasCustomPrompt="1"/>
          </p:nvPr>
        </p:nvSpPr>
        <p:spPr>
          <a:xfrm>
            <a:off x="8633755" y="3601448"/>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4" name="Text Placeholder 58">
            <a:extLst>
              <a:ext uri="{FF2B5EF4-FFF2-40B4-BE49-F238E27FC236}">
                <a16:creationId xmlns:a16="http://schemas.microsoft.com/office/drawing/2014/main" id="{8DC3B2EE-143F-A52D-2592-EABD039C8237}"/>
              </a:ext>
            </a:extLst>
          </p:cNvPr>
          <p:cNvSpPr>
            <a:spLocks noGrp="1"/>
          </p:cNvSpPr>
          <p:nvPr>
            <p:ph type="body" sz="quarter" idx="18" hasCustomPrompt="1"/>
          </p:nvPr>
        </p:nvSpPr>
        <p:spPr>
          <a:xfrm>
            <a:off x="8633754" y="4497775"/>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5" name="Text Placeholder 58">
            <a:extLst>
              <a:ext uri="{FF2B5EF4-FFF2-40B4-BE49-F238E27FC236}">
                <a16:creationId xmlns:a16="http://schemas.microsoft.com/office/drawing/2014/main" id="{C9E6E444-B793-3014-ED40-65A6395BBF98}"/>
              </a:ext>
            </a:extLst>
          </p:cNvPr>
          <p:cNvSpPr>
            <a:spLocks noGrp="1"/>
          </p:cNvSpPr>
          <p:nvPr>
            <p:ph type="body" sz="quarter" idx="19" hasCustomPrompt="1"/>
          </p:nvPr>
        </p:nvSpPr>
        <p:spPr>
          <a:xfrm>
            <a:off x="8633755" y="5170756"/>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pic>
        <p:nvPicPr>
          <p:cNvPr id="4" name="Picture 6">
            <a:extLst>
              <a:ext uri="{FF2B5EF4-FFF2-40B4-BE49-F238E27FC236}">
                <a16:creationId xmlns:a16="http://schemas.microsoft.com/office/drawing/2014/main" id="{E326D695-9022-BB3F-496D-A1467367562E}"/>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7403" y="6245073"/>
            <a:ext cx="1017727" cy="235253"/>
          </a:xfrm>
          <a:prstGeom prst="rect">
            <a:avLst/>
          </a:prstGeom>
        </p:spPr>
      </p:pic>
      <p:sp>
        <p:nvSpPr>
          <p:cNvPr id="6" name="Content Placeholder 4">
            <a:extLst>
              <a:ext uri="{FF2B5EF4-FFF2-40B4-BE49-F238E27FC236}">
                <a16:creationId xmlns:a16="http://schemas.microsoft.com/office/drawing/2014/main" id="{64014BFB-BAAD-EF25-1533-8DDDE18DB272}"/>
              </a:ext>
            </a:extLst>
          </p:cNvPr>
          <p:cNvSpPr>
            <a:spLocks noGrp="1"/>
          </p:cNvSpPr>
          <p:nvPr>
            <p:ph sz="quarter" idx="21" hasCustomPrompt="1"/>
          </p:nvPr>
        </p:nvSpPr>
        <p:spPr>
          <a:xfrm>
            <a:off x="838200" y="3214146"/>
            <a:ext cx="5780314" cy="1854988"/>
          </a:xfrm>
        </p:spPr>
        <p:txBody>
          <a:bodyPr/>
          <a:lstStyle/>
          <a:p>
            <a:pPr lvl="0"/>
            <a:r>
              <a:rPr lang="en-US" dirty="0"/>
              <a:t>Click to add body text here</a:t>
            </a:r>
          </a:p>
        </p:txBody>
      </p:sp>
    </p:spTree>
    <p:extLst>
      <p:ext uri="{BB962C8B-B14F-4D97-AF65-F5344CB8AC3E}">
        <p14:creationId xmlns:p14="http://schemas.microsoft.com/office/powerpoint/2010/main" val="39520155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02 - with customer logo">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4F22DB-83F6-E160-B4CF-DD333425A51A}"/>
              </a:ext>
            </a:extLst>
          </p:cNvPr>
          <p:cNvPicPr>
            <a:picLocks noChangeAspect="1"/>
          </p:cNvPicPr>
          <p:nvPr userDrawn="1"/>
        </p:nvPicPr>
        <p:blipFill rotWithShape="1">
          <a:blip r:embed="rId2"/>
          <a:srcRect r="7692" b="1099"/>
          <a:stretch/>
        </p:blipFill>
        <p:spPr>
          <a:xfrm>
            <a:off x="0" y="0"/>
            <a:ext cx="12192000" cy="6858000"/>
          </a:xfrm>
          <a:prstGeom prst="rect">
            <a:avLst/>
          </a:prstGeom>
        </p:spPr>
      </p:pic>
      <p:pic>
        <p:nvPicPr>
          <p:cNvPr id="6" name="Picture 6">
            <a:extLst>
              <a:ext uri="{FF2B5EF4-FFF2-40B4-BE49-F238E27FC236}">
                <a16:creationId xmlns:a16="http://schemas.microsoft.com/office/drawing/2014/main" id="{0D914502-41A2-58F2-183D-1FEE1546FA6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
        <p:nvSpPr>
          <p:cNvPr id="4" name="Title 1">
            <a:extLst>
              <a:ext uri="{FF2B5EF4-FFF2-40B4-BE49-F238E27FC236}">
                <a16:creationId xmlns:a16="http://schemas.microsoft.com/office/drawing/2014/main" id="{F12CF30C-E138-B698-41C4-0DE928F7825A}"/>
              </a:ext>
            </a:extLst>
          </p:cNvPr>
          <p:cNvSpPr>
            <a:spLocks noGrp="1"/>
          </p:cNvSpPr>
          <p:nvPr>
            <p:ph type="title" hasCustomPrompt="1"/>
          </p:nvPr>
        </p:nvSpPr>
        <p:spPr>
          <a:xfrm>
            <a:off x="831850" y="2624794"/>
            <a:ext cx="6806907" cy="1878012"/>
          </a:xfrm>
        </p:spPr>
        <p:txBody>
          <a:bodyPr lIns="0" rIns="0" anchor="b">
            <a:noAutofit/>
          </a:bodyPr>
          <a:lstStyle>
            <a:lvl1pPr algn="l">
              <a:lnSpc>
                <a:spcPct val="100000"/>
              </a:lnSpc>
              <a:defRPr sz="4400">
                <a:solidFill>
                  <a:schemeClr val="bg1"/>
                </a:solidFill>
              </a:defRPr>
            </a:lvl1pPr>
          </a:lstStyle>
          <a:p>
            <a:r>
              <a:rPr lang="en-US" dirty="0"/>
              <a:t>Click to add heading</a:t>
            </a:r>
          </a:p>
        </p:txBody>
      </p:sp>
      <p:sp>
        <p:nvSpPr>
          <p:cNvPr id="7" name="Text Placeholder 2">
            <a:extLst>
              <a:ext uri="{FF2B5EF4-FFF2-40B4-BE49-F238E27FC236}">
                <a16:creationId xmlns:a16="http://schemas.microsoft.com/office/drawing/2014/main" id="{0DEDA0C6-D022-0DAC-5918-9316991AB68B}"/>
              </a:ext>
            </a:extLst>
          </p:cNvPr>
          <p:cNvSpPr>
            <a:spLocks noGrp="1"/>
          </p:cNvSpPr>
          <p:nvPr>
            <p:ph type="body" idx="1" hasCustomPrompt="1"/>
          </p:nvPr>
        </p:nvSpPr>
        <p:spPr>
          <a:xfrm>
            <a:off x="831850" y="4664258"/>
            <a:ext cx="6806907" cy="662159"/>
          </a:xfrm>
        </p:spPr>
        <p:txBody>
          <a:bodyPr lIns="0" rIns="0">
            <a:noAutofit/>
          </a:bodyPr>
          <a:lstStyle>
            <a:lvl1pPr marL="0" indent="0" algn="l">
              <a:lnSpc>
                <a:spcPct val="100000"/>
              </a:lnSpc>
              <a:buNone/>
              <a:defRPr sz="1800" b="0" i="0">
                <a:solidFill>
                  <a:schemeClr val="accent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
        <p:nvSpPr>
          <p:cNvPr id="8" name="Picture Placeholder 8">
            <a:extLst>
              <a:ext uri="{FF2B5EF4-FFF2-40B4-BE49-F238E27FC236}">
                <a16:creationId xmlns:a16="http://schemas.microsoft.com/office/drawing/2014/main" id="{2B97B969-6935-CAA8-F781-00AC2001ED3A}"/>
              </a:ext>
            </a:extLst>
          </p:cNvPr>
          <p:cNvSpPr>
            <a:spLocks noGrp="1"/>
          </p:cNvSpPr>
          <p:nvPr>
            <p:ph type="pic" sz="quarter" idx="10" hasCustomPrompt="1"/>
          </p:nvPr>
        </p:nvSpPr>
        <p:spPr>
          <a:xfrm>
            <a:off x="831850" y="814040"/>
            <a:ext cx="2744030" cy="892098"/>
          </a:xfrm>
        </p:spPr>
        <p:txBody>
          <a:bodyPr anchor="ctr"/>
          <a:lstStyle>
            <a:lvl1pPr algn="ctr">
              <a:defRPr sz="900" b="0" i="0">
                <a:solidFill>
                  <a:schemeClr val="bg1"/>
                </a:solidFill>
              </a:defRPr>
            </a:lvl1pPr>
          </a:lstStyle>
          <a:p>
            <a:r>
              <a:rPr lang="en-US" dirty="0"/>
              <a:t>Customer logo (White)</a:t>
            </a:r>
          </a:p>
        </p:txBody>
      </p:sp>
    </p:spTree>
    <p:extLst>
      <p:ext uri="{BB962C8B-B14F-4D97-AF65-F5344CB8AC3E}">
        <p14:creationId xmlns:p14="http://schemas.microsoft.com/office/powerpoint/2010/main" val="3736504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yout - heading + subheading + statistic navy / cya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DA42EA-3B69-9EB4-4EAA-CB66489F32FE}"/>
              </a:ext>
            </a:extLst>
          </p:cNvPr>
          <p:cNvPicPr>
            <a:picLocks noChangeAspect="1"/>
          </p:cNvPicPr>
          <p:nvPr userDrawn="1"/>
        </p:nvPicPr>
        <p:blipFill>
          <a:blip r:embed="rId3"/>
          <a:srcRect/>
          <a:stretch/>
        </p:blipFill>
        <p:spPr>
          <a:xfrm>
            <a:off x="7945273" y="365472"/>
            <a:ext cx="3760574" cy="6127055"/>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51985"/>
            <a:ext cx="5780314"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1BD369BD-03DA-734A-B6B8-B4E4640ACCB3}" type="slidenum">
              <a:rPr lang="en-US" smtClean="0"/>
              <a:pPr/>
              <a:t>‹#›</a:t>
            </a:fld>
            <a:endParaRPr lang="en-US" dirty="0"/>
          </a:p>
        </p:txBody>
      </p:sp>
      <p:sp>
        <p:nvSpPr>
          <p:cNvPr id="8" name="Text Placeholder 58">
            <a:extLst>
              <a:ext uri="{FF2B5EF4-FFF2-40B4-BE49-F238E27FC236}">
                <a16:creationId xmlns:a16="http://schemas.microsoft.com/office/drawing/2014/main" id="{D744107E-39BD-3A52-1C41-8C2ADF1A7886}"/>
              </a:ext>
            </a:extLst>
          </p:cNvPr>
          <p:cNvSpPr>
            <a:spLocks noGrp="1"/>
          </p:cNvSpPr>
          <p:nvPr>
            <p:ph type="body" sz="quarter" idx="13" hasCustomPrompt="1"/>
          </p:nvPr>
        </p:nvSpPr>
        <p:spPr>
          <a:xfrm>
            <a:off x="8633754" y="1359159"/>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0" name="Text Placeholder 58">
            <a:extLst>
              <a:ext uri="{FF2B5EF4-FFF2-40B4-BE49-F238E27FC236}">
                <a16:creationId xmlns:a16="http://schemas.microsoft.com/office/drawing/2014/main" id="{96F985C0-6854-1F98-ED5C-175097DFFAFB}"/>
              </a:ext>
            </a:extLst>
          </p:cNvPr>
          <p:cNvSpPr>
            <a:spLocks noGrp="1"/>
          </p:cNvSpPr>
          <p:nvPr>
            <p:ph type="body" sz="quarter" idx="15" hasCustomPrompt="1"/>
          </p:nvPr>
        </p:nvSpPr>
        <p:spPr>
          <a:xfrm>
            <a:off x="8633755" y="2032140"/>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2" name="Text Placeholder 58">
            <a:extLst>
              <a:ext uri="{FF2B5EF4-FFF2-40B4-BE49-F238E27FC236}">
                <a16:creationId xmlns:a16="http://schemas.microsoft.com/office/drawing/2014/main" id="{E124477B-735F-E6A3-2483-2659CECA689E}"/>
              </a:ext>
            </a:extLst>
          </p:cNvPr>
          <p:cNvSpPr>
            <a:spLocks noGrp="1"/>
          </p:cNvSpPr>
          <p:nvPr>
            <p:ph type="body" sz="quarter" idx="16" hasCustomPrompt="1"/>
          </p:nvPr>
        </p:nvSpPr>
        <p:spPr>
          <a:xfrm>
            <a:off x="8633754" y="2928467"/>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3" name="Text Placeholder 58">
            <a:extLst>
              <a:ext uri="{FF2B5EF4-FFF2-40B4-BE49-F238E27FC236}">
                <a16:creationId xmlns:a16="http://schemas.microsoft.com/office/drawing/2014/main" id="{59AF0633-5625-B3B6-050F-3E6E12516BD5}"/>
              </a:ext>
            </a:extLst>
          </p:cNvPr>
          <p:cNvSpPr>
            <a:spLocks noGrp="1"/>
          </p:cNvSpPr>
          <p:nvPr>
            <p:ph type="body" sz="quarter" idx="17" hasCustomPrompt="1"/>
          </p:nvPr>
        </p:nvSpPr>
        <p:spPr>
          <a:xfrm>
            <a:off x="8633755" y="3601448"/>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4" name="Text Placeholder 58">
            <a:extLst>
              <a:ext uri="{FF2B5EF4-FFF2-40B4-BE49-F238E27FC236}">
                <a16:creationId xmlns:a16="http://schemas.microsoft.com/office/drawing/2014/main" id="{8DC3B2EE-143F-A52D-2592-EABD039C8237}"/>
              </a:ext>
            </a:extLst>
          </p:cNvPr>
          <p:cNvSpPr>
            <a:spLocks noGrp="1"/>
          </p:cNvSpPr>
          <p:nvPr>
            <p:ph type="body" sz="quarter" idx="18" hasCustomPrompt="1"/>
          </p:nvPr>
        </p:nvSpPr>
        <p:spPr>
          <a:xfrm>
            <a:off x="8633754" y="4497775"/>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5" name="Text Placeholder 58">
            <a:extLst>
              <a:ext uri="{FF2B5EF4-FFF2-40B4-BE49-F238E27FC236}">
                <a16:creationId xmlns:a16="http://schemas.microsoft.com/office/drawing/2014/main" id="{C9E6E444-B793-3014-ED40-65A6395BBF98}"/>
              </a:ext>
            </a:extLst>
          </p:cNvPr>
          <p:cNvSpPr>
            <a:spLocks noGrp="1"/>
          </p:cNvSpPr>
          <p:nvPr>
            <p:ph type="body" sz="quarter" idx="19" hasCustomPrompt="1"/>
          </p:nvPr>
        </p:nvSpPr>
        <p:spPr>
          <a:xfrm>
            <a:off x="8633755" y="5170756"/>
            <a:ext cx="2353992" cy="57135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pic>
        <p:nvPicPr>
          <p:cNvPr id="3" name="Picture 6">
            <a:extLst>
              <a:ext uri="{FF2B5EF4-FFF2-40B4-BE49-F238E27FC236}">
                <a16:creationId xmlns:a16="http://schemas.microsoft.com/office/drawing/2014/main" id="{7D7B00C3-D688-63AF-694F-C0D4C3E152B4}"/>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7403" y="6245073"/>
            <a:ext cx="1017727" cy="235253"/>
          </a:xfrm>
          <a:prstGeom prst="rect">
            <a:avLst/>
          </a:prstGeom>
        </p:spPr>
      </p:pic>
      <p:sp>
        <p:nvSpPr>
          <p:cNvPr id="5" name="Content Placeholder 4">
            <a:extLst>
              <a:ext uri="{FF2B5EF4-FFF2-40B4-BE49-F238E27FC236}">
                <a16:creationId xmlns:a16="http://schemas.microsoft.com/office/drawing/2014/main" id="{4D8D13DD-6413-E0F8-AEE6-0D4A0EDBE09B}"/>
              </a:ext>
            </a:extLst>
          </p:cNvPr>
          <p:cNvSpPr>
            <a:spLocks noGrp="1"/>
          </p:cNvSpPr>
          <p:nvPr>
            <p:ph sz="quarter" idx="21" hasCustomPrompt="1"/>
          </p:nvPr>
        </p:nvSpPr>
        <p:spPr>
          <a:xfrm>
            <a:off x="838200" y="3214146"/>
            <a:ext cx="5780314" cy="1854988"/>
          </a:xfrm>
        </p:spPr>
        <p:txBody>
          <a:bodyPr/>
          <a:lstStyle/>
          <a:p>
            <a:pPr lvl="0"/>
            <a:r>
              <a:rPr lang="en-US" dirty="0"/>
              <a:t>Click to add body text here</a:t>
            </a:r>
          </a:p>
        </p:txBody>
      </p:sp>
    </p:spTree>
    <p:extLst>
      <p:ext uri="{BB962C8B-B14F-4D97-AF65-F5344CB8AC3E}">
        <p14:creationId xmlns:p14="http://schemas.microsoft.com/office/powerpoint/2010/main" val="3406891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yout - heading + subheading + quote navy / orang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0" name="Picture 9" descr="A white rectangular object with a blue border&#10;&#10;Description automatically generated">
            <a:extLst>
              <a:ext uri="{FF2B5EF4-FFF2-40B4-BE49-F238E27FC236}">
                <a16:creationId xmlns:a16="http://schemas.microsoft.com/office/drawing/2014/main" id="{6322FEE2-4BE1-7908-00ED-3000AAC7E845}"/>
              </a:ext>
            </a:extLst>
          </p:cNvPr>
          <p:cNvPicPr>
            <a:picLocks noChangeAspect="1"/>
          </p:cNvPicPr>
          <p:nvPr userDrawn="1"/>
        </p:nvPicPr>
        <p:blipFill>
          <a:blip r:embed="rId3"/>
          <a:stretch>
            <a:fillRect/>
          </a:stretch>
        </p:blipFill>
        <p:spPr>
          <a:xfrm>
            <a:off x="6308217" y="117626"/>
            <a:ext cx="5634260" cy="6362700"/>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1" y="951985"/>
            <a:ext cx="5258006" cy="2105026"/>
          </a:xfrm>
        </p:spPr>
        <p:txBody>
          <a:bodyPr>
            <a:noAutofit/>
          </a:bodyPr>
          <a:lstStyle>
            <a:lvl1pPr>
              <a:defRPr sz="4400"/>
            </a:lvl1pPr>
          </a:lstStyle>
          <a:p>
            <a:r>
              <a:rPr lang="en"/>
              <a:t>Replace with </a:t>
            </a:r>
            <a:br>
              <a:rPr lang="en"/>
            </a:br>
            <a:r>
              <a:rPr lang="en"/>
              <a:t>a header using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1BD369BD-03DA-734A-B6B8-B4E4640ACCB3}" type="slidenum">
              <a:rPr lang="en-US" smtClean="0"/>
              <a:pPr/>
              <a:t>‹#›</a:t>
            </a:fld>
            <a:endParaRPr lang="en-US" dirty="0"/>
          </a:p>
        </p:txBody>
      </p:sp>
      <p:sp>
        <p:nvSpPr>
          <p:cNvPr id="6" name="Text Placeholder 58">
            <a:extLst>
              <a:ext uri="{FF2B5EF4-FFF2-40B4-BE49-F238E27FC236}">
                <a16:creationId xmlns:a16="http://schemas.microsoft.com/office/drawing/2014/main" id="{54CBA8DC-DBAF-A733-47E7-08D65DF0A99F}"/>
              </a:ext>
            </a:extLst>
          </p:cNvPr>
          <p:cNvSpPr>
            <a:spLocks noGrp="1"/>
          </p:cNvSpPr>
          <p:nvPr>
            <p:ph type="body" sz="quarter" idx="13" hasCustomPrompt="1"/>
          </p:nvPr>
        </p:nvSpPr>
        <p:spPr>
          <a:xfrm>
            <a:off x="7314831" y="5062746"/>
            <a:ext cx="3696728" cy="232812"/>
          </a:xfrm>
        </p:spPr>
        <p:txBody>
          <a:bodyPr lIns="0" rIns="0">
            <a:noAutofit/>
          </a:bodyPr>
          <a:lstStyle>
            <a:lvl1pPr algn="l">
              <a:defRPr sz="1600" b="0" i="0">
                <a:solidFill>
                  <a:schemeClr val="tx1"/>
                </a:solidFill>
                <a:latin typeface="Poppins SemiBold"/>
                <a:cs typeface="Poppins" pitchFamily="2" charset="77"/>
              </a:defRPr>
            </a:lvl1pPr>
          </a:lstStyle>
          <a:p>
            <a:pPr lvl="0"/>
            <a:r>
              <a:rPr lang="en-US" dirty="0"/>
              <a:t>First and Last Name</a:t>
            </a:r>
          </a:p>
        </p:txBody>
      </p:sp>
      <p:sp>
        <p:nvSpPr>
          <p:cNvPr id="16" name="Text Placeholder 58">
            <a:extLst>
              <a:ext uri="{FF2B5EF4-FFF2-40B4-BE49-F238E27FC236}">
                <a16:creationId xmlns:a16="http://schemas.microsoft.com/office/drawing/2014/main" id="{07C0F402-921E-8DF3-A6BA-C930057615F4}"/>
              </a:ext>
            </a:extLst>
          </p:cNvPr>
          <p:cNvSpPr>
            <a:spLocks noGrp="1"/>
          </p:cNvSpPr>
          <p:nvPr>
            <p:ph type="body" sz="quarter" idx="14" hasCustomPrompt="1"/>
          </p:nvPr>
        </p:nvSpPr>
        <p:spPr>
          <a:xfrm>
            <a:off x="7314831" y="5355354"/>
            <a:ext cx="3696728" cy="175716"/>
          </a:xfrm>
        </p:spPr>
        <p:txBody>
          <a:bodyPr lIns="0" rIns="0">
            <a:noAutofit/>
          </a:bodyPr>
          <a:lstStyle>
            <a:lvl1pPr algn="l">
              <a:defRPr sz="1100" b="0" i="0" cap="all" spc="100" baseline="0">
                <a:solidFill>
                  <a:schemeClr val="tx1"/>
                </a:solidFill>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pic>
        <p:nvPicPr>
          <p:cNvPr id="9" name="Picture 8">
            <a:extLst>
              <a:ext uri="{FF2B5EF4-FFF2-40B4-BE49-F238E27FC236}">
                <a16:creationId xmlns:a16="http://schemas.microsoft.com/office/drawing/2014/main" id="{D64F4A47-BC2F-ED5A-8E68-F11FF9012B7D}"/>
              </a:ext>
            </a:extLst>
          </p:cNvPr>
          <p:cNvPicPr>
            <a:picLocks noChangeAspect="1"/>
          </p:cNvPicPr>
          <p:nvPr userDrawn="1"/>
        </p:nvPicPr>
        <p:blipFill>
          <a:blip r:embed="rId4"/>
          <a:stretch>
            <a:fillRect/>
          </a:stretch>
        </p:blipFill>
        <p:spPr>
          <a:xfrm>
            <a:off x="7314830" y="1341372"/>
            <a:ext cx="324369" cy="228827"/>
          </a:xfrm>
          <a:prstGeom prst="rect">
            <a:avLst/>
          </a:prstGeom>
        </p:spPr>
      </p:pic>
      <p:pic>
        <p:nvPicPr>
          <p:cNvPr id="4" name="Picture 6">
            <a:extLst>
              <a:ext uri="{FF2B5EF4-FFF2-40B4-BE49-F238E27FC236}">
                <a16:creationId xmlns:a16="http://schemas.microsoft.com/office/drawing/2014/main" id="{9BBD4EA2-1FF0-D20E-38A2-E99DE96F2DB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47403" y="6245073"/>
            <a:ext cx="1017727" cy="235253"/>
          </a:xfrm>
          <a:prstGeom prst="rect">
            <a:avLst/>
          </a:prstGeom>
        </p:spPr>
      </p:pic>
      <p:sp>
        <p:nvSpPr>
          <p:cNvPr id="12" name="Text Placeholder 74">
            <a:extLst>
              <a:ext uri="{FF2B5EF4-FFF2-40B4-BE49-F238E27FC236}">
                <a16:creationId xmlns:a16="http://schemas.microsoft.com/office/drawing/2014/main" id="{9424E4ED-A4CE-E0D7-CE4B-A1247F33D551}"/>
              </a:ext>
            </a:extLst>
          </p:cNvPr>
          <p:cNvSpPr>
            <a:spLocks noGrp="1"/>
          </p:cNvSpPr>
          <p:nvPr>
            <p:ph type="body" sz="quarter" idx="17" hasCustomPrompt="1"/>
          </p:nvPr>
        </p:nvSpPr>
        <p:spPr>
          <a:xfrm>
            <a:off x="7314831" y="1682257"/>
            <a:ext cx="3696728" cy="3166622"/>
          </a:xfrm>
        </p:spPr>
        <p:txBody>
          <a:bodyPr lIns="0" rIns="0"/>
          <a:lstStyle>
            <a:lvl1pPr>
              <a:defRPr b="0" i="0">
                <a:latin typeface="Poppins" pitchFamily="2" charset="77"/>
                <a:cs typeface="Poppins" pitchFamily="2" charset="77"/>
              </a:defRPr>
            </a:lvl1pPr>
          </a:lstStyle>
          <a:p>
            <a:r>
              <a:rPr lang="en-US" sz="1800" dirty="0" err="1"/>
              <a:t>NetLease</a:t>
            </a:r>
            <a:r>
              <a:rPr lang="en-US" sz="1800" dirty="0"/>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a:t>
            </a:r>
          </a:p>
          <a:p>
            <a:endParaRPr lang="en-US" sz="1800" dirty="0"/>
          </a:p>
        </p:txBody>
      </p:sp>
      <p:sp>
        <p:nvSpPr>
          <p:cNvPr id="5" name="Content Placeholder 4">
            <a:extLst>
              <a:ext uri="{FF2B5EF4-FFF2-40B4-BE49-F238E27FC236}">
                <a16:creationId xmlns:a16="http://schemas.microsoft.com/office/drawing/2014/main" id="{60184E81-9BAB-2BFD-71D3-91AA4B3B26FD}"/>
              </a:ext>
            </a:extLst>
          </p:cNvPr>
          <p:cNvSpPr>
            <a:spLocks noGrp="1"/>
          </p:cNvSpPr>
          <p:nvPr>
            <p:ph sz="quarter" idx="21" hasCustomPrompt="1"/>
          </p:nvPr>
        </p:nvSpPr>
        <p:spPr>
          <a:xfrm>
            <a:off x="838200" y="3214146"/>
            <a:ext cx="5257800" cy="1854988"/>
          </a:xfrm>
        </p:spPr>
        <p:txBody>
          <a:bodyPr/>
          <a:lstStyle/>
          <a:p>
            <a:pPr lvl="0"/>
            <a:r>
              <a:rPr lang="en-US" dirty="0"/>
              <a:t>Click to add body text here</a:t>
            </a:r>
          </a:p>
        </p:txBody>
      </p:sp>
    </p:spTree>
    <p:extLst>
      <p:ext uri="{BB962C8B-B14F-4D97-AF65-F5344CB8AC3E}">
        <p14:creationId xmlns:p14="http://schemas.microsoft.com/office/powerpoint/2010/main" val="3133504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ayout - heading + subheading + quote navy / cya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1BD369BD-03DA-734A-B6B8-B4E4640ACCB3}" type="slidenum">
              <a:rPr lang="en-US" smtClean="0"/>
              <a:pPr/>
              <a:t>‹#›</a:t>
            </a:fld>
            <a:endParaRPr lang="en-US" dirty="0"/>
          </a:p>
        </p:txBody>
      </p:sp>
      <p:pic>
        <p:nvPicPr>
          <p:cNvPr id="8" name="Picture 6">
            <a:extLst>
              <a:ext uri="{FF2B5EF4-FFF2-40B4-BE49-F238E27FC236}">
                <a16:creationId xmlns:a16="http://schemas.microsoft.com/office/drawing/2014/main" id="{C3FA4868-7B2D-770C-690B-02C57993480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pic>
        <p:nvPicPr>
          <p:cNvPr id="9" name="Picture 8" descr="A white rectangular object with a blue border&#10;&#10;Description automatically generated">
            <a:extLst>
              <a:ext uri="{FF2B5EF4-FFF2-40B4-BE49-F238E27FC236}">
                <a16:creationId xmlns:a16="http://schemas.microsoft.com/office/drawing/2014/main" id="{3AC5FBD6-6CCC-BAEF-44D9-2BEB205F38F8}"/>
              </a:ext>
            </a:extLst>
          </p:cNvPr>
          <p:cNvPicPr>
            <a:picLocks noChangeAspect="1"/>
          </p:cNvPicPr>
          <p:nvPr userDrawn="1"/>
        </p:nvPicPr>
        <p:blipFill>
          <a:blip r:embed="rId5"/>
          <a:stretch>
            <a:fillRect/>
          </a:stretch>
        </p:blipFill>
        <p:spPr>
          <a:xfrm>
            <a:off x="6308217" y="117626"/>
            <a:ext cx="5634260" cy="6362700"/>
          </a:xfrm>
          <a:prstGeom prst="rect">
            <a:avLst/>
          </a:prstGeom>
        </p:spPr>
      </p:pic>
      <p:sp>
        <p:nvSpPr>
          <p:cNvPr id="10" name="Title 1">
            <a:extLst>
              <a:ext uri="{FF2B5EF4-FFF2-40B4-BE49-F238E27FC236}">
                <a16:creationId xmlns:a16="http://schemas.microsoft.com/office/drawing/2014/main" id="{EDEA4EF9-664C-83EA-AE3F-F9012823A0B4}"/>
              </a:ext>
            </a:extLst>
          </p:cNvPr>
          <p:cNvSpPr>
            <a:spLocks noGrp="1"/>
          </p:cNvSpPr>
          <p:nvPr>
            <p:ph type="title" hasCustomPrompt="1"/>
          </p:nvPr>
        </p:nvSpPr>
        <p:spPr>
          <a:xfrm>
            <a:off x="838201" y="951985"/>
            <a:ext cx="5258006" cy="2105026"/>
          </a:xfrm>
        </p:spPr>
        <p:txBody>
          <a:bodyPr>
            <a:noAutofit/>
          </a:bodyPr>
          <a:lstStyle>
            <a:lvl1pPr>
              <a:defRPr sz="4400"/>
            </a:lvl1pPr>
          </a:lstStyle>
          <a:p>
            <a:r>
              <a:rPr lang="en"/>
              <a:t>Replace with </a:t>
            </a:r>
            <a:br>
              <a:rPr lang="en"/>
            </a:br>
            <a:r>
              <a:rPr lang="en"/>
              <a:t>a header using sentence case</a:t>
            </a:r>
            <a:endParaRPr lang="en-US"/>
          </a:p>
        </p:txBody>
      </p:sp>
      <p:sp>
        <p:nvSpPr>
          <p:cNvPr id="12" name="Text Placeholder 58">
            <a:extLst>
              <a:ext uri="{FF2B5EF4-FFF2-40B4-BE49-F238E27FC236}">
                <a16:creationId xmlns:a16="http://schemas.microsoft.com/office/drawing/2014/main" id="{547E9797-2483-6F6D-D4DA-9F3686B2E2A8}"/>
              </a:ext>
            </a:extLst>
          </p:cNvPr>
          <p:cNvSpPr>
            <a:spLocks noGrp="1"/>
          </p:cNvSpPr>
          <p:nvPr>
            <p:ph type="body" sz="quarter" idx="13" hasCustomPrompt="1"/>
          </p:nvPr>
        </p:nvSpPr>
        <p:spPr>
          <a:xfrm>
            <a:off x="7314831" y="5062746"/>
            <a:ext cx="3696728" cy="232812"/>
          </a:xfrm>
        </p:spPr>
        <p:txBody>
          <a:bodyPr lIns="0" rIns="0">
            <a:noAutofit/>
          </a:bodyPr>
          <a:lstStyle>
            <a:lvl1pPr algn="l">
              <a:defRPr sz="1600" b="0" i="0">
                <a:solidFill>
                  <a:schemeClr val="tx1"/>
                </a:solidFill>
                <a:latin typeface="Poppins SemiBold"/>
                <a:cs typeface="Poppins" pitchFamily="2" charset="77"/>
              </a:defRPr>
            </a:lvl1pPr>
          </a:lstStyle>
          <a:p>
            <a:pPr lvl="0"/>
            <a:r>
              <a:rPr lang="en-US" dirty="0"/>
              <a:t>First and Last Name</a:t>
            </a:r>
          </a:p>
        </p:txBody>
      </p:sp>
      <p:sp>
        <p:nvSpPr>
          <p:cNvPr id="13" name="Text Placeholder 58">
            <a:extLst>
              <a:ext uri="{FF2B5EF4-FFF2-40B4-BE49-F238E27FC236}">
                <a16:creationId xmlns:a16="http://schemas.microsoft.com/office/drawing/2014/main" id="{D7352583-A156-5C0B-ADDE-E1214C951FF9}"/>
              </a:ext>
            </a:extLst>
          </p:cNvPr>
          <p:cNvSpPr>
            <a:spLocks noGrp="1"/>
          </p:cNvSpPr>
          <p:nvPr>
            <p:ph type="body" sz="quarter" idx="14" hasCustomPrompt="1"/>
          </p:nvPr>
        </p:nvSpPr>
        <p:spPr>
          <a:xfrm>
            <a:off x="7314831" y="5355354"/>
            <a:ext cx="3696728" cy="175716"/>
          </a:xfrm>
        </p:spPr>
        <p:txBody>
          <a:bodyPr lIns="0" rIns="0">
            <a:noAutofit/>
          </a:bodyPr>
          <a:lstStyle>
            <a:lvl1pPr algn="l">
              <a:defRPr sz="1200" b="0" i="0" cap="all" spc="100" baseline="0">
                <a:solidFill>
                  <a:schemeClr val="tx1"/>
                </a:solidFill>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pic>
        <p:nvPicPr>
          <p:cNvPr id="15" name="Picture 14">
            <a:extLst>
              <a:ext uri="{FF2B5EF4-FFF2-40B4-BE49-F238E27FC236}">
                <a16:creationId xmlns:a16="http://schemas.microsoft.com/office/drawing/2014/main" id="{01D7E67E-2E8A-4A62-3799-9C25D0CC05FC}"/>
              </a:ext>
            </a:extLst>
          </p:cNvPr>
          <p:cNvPicPr>
            <a:picLocks noChangeAspect="1"/>
          </p:cNvPicPr>
          <p:nvPr userDrawn="1"/>
        </p:nvPicPr>
        <p:blipFill>
          <a:blip r:embed="rId6"/>
          <a:stretch>
            <a:fillRect/>
          </a:stretch>
        </p:blipFill>
        <p:spPr>
          <a:xfrm>
            <a:off x="7314830" y="1341372"/>
            <a:ext cx="324369" cy="228827"/>
          </a:xfrm>
          <a:prstGeom prst="rect">
            <a:avLst/>
          </a:prstGeom>
        </p:spPr>
      </p:pic>
      <p:sp>
        <p:nvSpPr>
          <p:cNvPr id="17" name="Text Placeholder 74">
            <a:extLst>
              <a:ext uri="{FF2B5EF4-FFF2-40B4-BE49-F238E27FC236}">
                <a16:creationId xmlns:a16="http://schemas.microsoft.com/office/drawing/2014/main" id="{9823E0EF-AB92-05CE-1D7C-E454E16BCDC9}"/>
              </a:ext>
            </a:extLst>
          </p:cNvPr>
          <p:cNvSpPr>
            <a:spLocks noGrp="1"/>
          </p:cNvSpPr>
          <p:nvPr>
            <p:ph type="body" sz="quarter" idx="17" hasCustomPrompt="1"/>
          </p:nvPr>
        </p:nvSpPr>
        <p:spPr>
          <a:xfrm>
            <a:off x="7314831" y="1682257"/>
            <a:ext cx="3696728" cy="3166622"/>
          </a:xfrm>
        </p:spPr>
        <p:txBody>
          <a:bodyPr lIns="0" rIns="0"/>
          <a:lstStyle>
            <a:lvl1pPr>
              <a:defRPr b="0" i="0">
                <a:latin typeface="Poppins" pitchFamily="2" charset="77"/>
                <a:cs typeface="Poppins" pitchFamily="2" charset="77"/>
              </a:defRPr>
            </a:lvl1pPr>
          </a:lstStyle>
          <a:p>
            <a:r>
              <a:rPr lang="en-US" sz="1800" dirty="0" err="1"/>
              <a:t>NetLease</a:t>
            </a:r>
            <a:r>
              <a:rPr lang="en-US" sz="1800" dirty="0"/>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a:t>
            </a:r>
          </a:p>
          <a:p>
            <a:endParaRPr lang="en-US" sz="1800" dirty="0"/>
          </a:p>
        </p:txBody>
      </p:sp>
      <p:sp>
        <p:nvSpPr>
          <p:cNvPr id="3" name="Content Placeholder 4">
            <a:extLst>
              <a:ext uri="{FF2B5EF4-FFF2-40B4-BE49-F238E27FC236}">
                <a16:creationId xmlns:a16="http://schemas.microsoft.com/office/drawing/2014/main" id="{BE4CE87A-384D-F177-EE61-E992D71254AB}"/>
              </a:ext>
            </a:extLst>
          </p:cNvPr>
          <p:cNvSpPr>
            <a:spLocks noGrp="1"/>
          </p:cNvSpPr>
          <p:nvPr>
            <p:ph sz="quarter" idx="21" hasCustomPrompt="1"/>
          </p:nvPr>
        </p:nvSpPr>
        <p:spPr>
          <a:xfrm>
            <a:off x="838200" y="3214146"/>
            <a:ext cx="5257800" cy="1854988"/>
          </a:xfrm>
        </p:spPr>
        <p:txBody>
          <a:bodyPr/>
          <a:lstStyle/>
          <a:p>
            <a:pPr lvl="0"/>
            <a:r>
              <a:rPr lang="en-US" dirty="0"/>
              <a:t>Click to add body text here</a:t>
            </a:r>
          </a:p>
        </p:txBody>
      </p:sp>
    </p:spTree>
    <p:extLst>
      <p:ext uri="{BB962C8B-B14F-4D97-AF65-F5344CB8AC3E}">
        <p14:creationId xmlns:p14="http://schemas.microsoft.com/office/powerpoint/2010/main" val="2381545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navy / orange (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5780314" cy="2105026"/>
          </a:xfrm>
        </p:spPr>
        <p:txBody>
          <a:bodyPr>
            <a:noAutofit/>
          </a:bodyPr>
          <a:lstStyle>
            <a:lvl1pPr>
              <a:defRPr sz="4400"/>
            </a:lvl1pPr>
          </a:lstStyle>
          <a:p>
            <a:r>
              <a:rPr lang="en" dirty="0"/>
              <a:t>Replace with header in </a:t>
            </a:r>
            <a:br>
              <a:rPr lang="en" dirty="0"/>
            </a:br>
            <a:r>
              <a:rPr lang="en" dirty="0"/>
              <a:t>sentence case</a:t>
            </a:r>
            <a:endParaRPr lang="en-US" dirty="0"/>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1BD369BD-03DA-734A-B6B8-B4E4640ACCB3}" type="slidenum">
              <a:rPr lang="en-US" smtClean="0"/>
              <a:pPr/>
              <a:t>‹#›</a:t>
            </a:fld>
            <a:endParaRPr lang="en-US" dirty="0"/>
          </a:p>
        </p:txBody>
      </p:sp>
      <p:sp>
        <p:nvSpPr>
          <p:cNvPr id="3" name="Content Placeholder 4">
            <a:extLst>
              <a:ext uri="{FF2B5EF4-FFF2-40B4-BE49-F238E27FC236}">
                <a16:creationId xmlns:a16="http://schemas.microsoft.com/office/drawing/2014/main" id="{13926BCB-596E-CE6B-F720-8003944D1380}"/>
              </a:ext>
            </a:extLst>
          </p:cNvPr>
          <p:cNvSpPr>
            <a:spLocks noGrp="1"/>
          </p:cNvSpPr>
          <p:nvPr>
            <p:ph sz="quarter" idx="21" hasCustomPrompt="1"/>
          </p:nvPr>
        </p:nvSpPr>
        <p:spPr>
          <a:xfrm>
            <a:off x="838200" y="3214146"/>
            <a:ext cx="5780314" cy="2706156"/>
          </a:xfrm>
        </p:spPr>
        <p:txBody>
          <a:bodyPr/>
          <a:lstStyle/>
          <a:p>
            <a:pPr lvl="0"/>
            <a:r>
              <a:rPr lang="en-US" dirty="0"/>
              <a:t>Click to add body text here</a:t>
            </a:r>
          </a:p>
        </p:txBody>
      </p:sp>
    </p:spTree>
    <p:extLst>
      <p:ext uri="{BB962C8B-B14F-4D97-AF65-F5344CB8AC3E}">
        <p14:creationId xmlns:p14="http://schemas.microsoft.com/office/powerpoint/2010/main" val="1583200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navy / cyan (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838200" y="937698"/>
            <a:ext cx="5780314" cy="2105026"/>
          </a:xfrm>
        </p:spPr>
        <p:txBody>
          <a:bodyPr>
            <a:noAutofit/>
          </a:bodyPr>
          <a:lstStyle>
            <a:lvl1pPr>
              <a:defRPr sz="4400"/>
            </a:lvl1pPr>
          </a:lstStyle>
          <a:p>
            <a:r>
              <a:rPr lang="en" dirty="0"/>
              <a:t>Replace with header in </a:t>
            </a:r>
            <a:br>
              <a:rPr lang="en" dirty="0"/>
            </a:br>
            <a:r>
              <a:rPr lang="en" dirty="0"/>
              <a:t>sentence case</a:t>
            </a:r>
            <a:endParaRPr lang="en-US" dirty="0"/>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1BD369BD-03DA-734A-B6B8-B4E4640ACCB3}" type="slidenum">
              <a:rPr lang="en-US" smtClean="0"/>
              <a:pPr/>
              <a:t>‹#›</a:t>
            </a:fld>
            <a:endParaRPr lang="en-US" dirty="0"/>
          </a:p>
        </p:txBody>
      </p:sp>
      <p:sp>
        <p:nvSpPr>
          <p:cNvPr id="3" name="Content Placeholder 4">
            <a:extLst>
              <a:ext uri="{FF2B5EF4-FFF2-40B4-BE49-F238E27FC236}">
                <a16:creationId xmlns:a16="http://schemas.microsoft.com/office/drawing/2014/main" id="{6DB60305-5FCC-9463-125D-B98A140A3379}"/>
              </a:ext>
            </a:extLst>
          </p:cNvPr>
          <p:cNvSpPr>
            <a:spLocks noGrp="1"/>
          </p:cNvSpPr>
          <p:nvPr>
            <p:ph sz="quarter" idx="21" hasCustomPrompt="1"/>
          </p:nvPr>
        </p:nvSpPr>
        <p:spPr>
          <a:xfrm>
            <a:off x="838200" y="3214146"/>
            <a:ext cx="5780314" cy="2706156"/>
          </a:xfrm>
        </p:spPr>
        <p:txBody>
          <a:bodyPr/>
          <a:lstStyle/>
          <a:p>
            <a:pPr lvl="0"/>
            <a:r>
              <a:rPr lang="en-US" dirty="0"/>
              <a:t>Click to add body text here</a:t>
            </a:r>
          </a:p>
        </p:txBody>
      </p:sp>
    </p:spTree>
    <p:extLst>
      <p:ext uri="{BB962C8B-B14F-4D97-AF65-F5344CB8AC3E}">
        <p14:creationId xmlns:p14="http://schemas.microsoft.com/office/powerpoint/2010/main" val="2507873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navy / orange (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28654-83D7-2F22-0E26-8ADD863C7CDF}"/>
              </a:ext>
            </a:extLst>
          </p:cNvPr>
          <p:cNvPicPr>
            <a:picLocks noChangeAspect="1"/>
          </p:cNvPicPr>
          <p:nvPr userDrawn="1"/>
        </p:nvPicPr>
        <p:blipFill rotWithShape="1">
          <a:blip r:embed="rId2"/>
          <a:srcRect l="56478" r="1512"/>
          <a:stretch/>
        </p:blipFill>
        <p:spPr>
          <a:xfrm flipH="1">
            <a:off x="0" y="0"/>
            <a:ext cx="5487903" cy="6857999"/>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6096000" y="937698"/>
            <a:ext cx="5257801" cy="2105026"/>
          </a:xfrm>
        </p:spPr>
        <p:txBody>
          <a:bodyPr>
            <a:noAutofit/>
          </a:bodyPr>
          <a:lstStyle>
            <a:lvl1pPr>
              <a:defRPr sz="4400"/>
            </a:lvl1pPr>
          </a:lstStyle>
          <a:p>
            <a:r>
              <a:rPr lang="en"/>
              <a:t>Replace with header in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pic>
        <p:nvPicPr>
          <p:cNvPr id="4" name="Picture 6">
            <a:extLst>
              <a:ext uri="{FF2B5EF4-FFF2-40B4-BE49-F238E27FC236}">
                <a16:creationId xmlns:a16="http://schemas.microsoft.com/office/drawing/2014/main" id="{CC791720-EA63-2F46-60EA-8F564A3E9C9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
        <p:nvSpPr>
          <p:cNvPr id="3" name="Content Placeholder 4">
            <a:extLst>
              <a:ext uri="{FF2B5EF4-FFF2-40B4-BE49-F238E27FC236}">
                <a16:creationId xmlns:a16="http://schemas.microsoft.com/office/drawing/2014/main" id="{2D72F7F1-DF76-BB81-615A-381F66D56B48}"/>
              </a:ext>
            </a:extLst>
          </p:cNvPr>
          <p:cNvSpPr>
            <a:spLocks noGrp="1"/>
          </p:cNvSpPr>
          <p:nvPr>
            <p:ph sz="quarter" idx="21" hasCustomPrompt="1"/>
          </p:nvPr>
        </p:nvSpPr>
        <p:spPr>
          <a:xfrm>
            <a:off x="6096000" y="3214146"/>
            <a:ext cx="5257801" cy="2706156"/>
          </a:xfrm>
        </p:spPr>
        <p:txBody>
          <a:bodyPr/>
          <a:lstStyle/>
          <a:p>
            <a:pPr lvl="0"/>
            <a:r>
              <a:rPr lang="en-US" dirty="0"/>
              <a:t>Click to add body text here</a:t>
            </a:r>
          </a:p>
        </p:txBody>
      </p:sp>
    </p:spTree>
    <p:extLst>
      <p:ext uri="{BB962C8B-B14F-4D97-AF65-F5344CB8AC3E}">
        <p14:creationId xmlns:p14="http://schemas.microsoft.com/office/powerpoint/2010/main" val="3457499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navy / cyan (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28654-83D7-2F22-0E26-8ADD863C7CDF}"/>
              </a:ext>
            </a:extLst>
          </p:cNvPr>
          <p:cNvPicPr>
            <a:picLocks noChangeAspect="1"/>
          </p:cNvPicPr>
          <p:nvPr userDrawn="1"/>
        </p:nvPicPr>
        <p:blipFill rotWithShape="1">
          <a:blip r:embed="rId2"/>
          <a:srcRect l="58265" r="1484"/>
          <a:stretch/>
        </p:blipFill>
        <p:spPr>
          <a:xfrm flipH="1">
            <a:off x="-5446" y="1"/>
            <a:ext cx="5257801" cy="6857999"/>
          </a:xfrm>
          <a:prstGeom prst="rect">
            <a:avLst/>
          </a:prstGeom>
        </p:spPr>
      </p:pic>
      <p:sp>
        <p:nvSpPr>
          <p:cNvPr id="2" name="Title 1">
            <a:extLst>
              <a:ext uri="{FF2B5EF4-FFF2-40B4-BE49-F238E27FC236}">
                <a16:creationId xmlns:a16="http://schemas.microsoft.com/office/drawing/2014/main" id="{9CF787F7-BAC1-F2D1-7209-81D580CEB9C9}"/>
              </a:ext>
            </a:extLst>
          </p:cNvPr>
          <p:cNvSpPr>
            <a:spLocks noGrp="1"/>
          </p:cNvSpPr>
          <p:nvPr>
            <p:ph type="title" hasCustomPrompt="1"/>
          </p:nvPr>
        </p:nvSpPr>
        <p:spPr>
          <a:xfrm>
            <a:off x="6096000" y="937698"/>
            <a:ext cx="5257801" cy="2105026"/>
          </a:xfrm>
        </p:spPr>
        <p:txBody>
          <a:bodyPr>
            <a:noAutofit/>
          </a:bodyPr>
          <a:lstStyle>
            <a:lvl1pPr>
              <a:defRPr sz="4400"/>
            </a:lvl1pPr>
          </a:lstStyle>
          <a:p>
            <a:r>
              <a:rPr lang="en"/>
              <a:t>Replace with header in sentence case</a:t>
            </a:r>
            <a:endParaRPr lang="en-US"/>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pic>
        <p:nvPicPr>
          <p:cNvPr id="4" name="Picture 6">
            <a:extLst>
              <a:ext uri="{FF2B5EF4-FFF2-40B4-BE49-F238E27FC236}">
                <a16:creationId xmlns:a16="http://schemas.microsoft.com/office/drawing/2014/main" id="{24A301DE-B608-E513-064B-B96CE1B59E4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
        <p:nvSpPr>
          <p:cNvPr id="3" name="Content Placeholder 4">
            <a:extLst>
              <a:ext uri="{FF2B5EF4-FFF2-40B4-BE49-F238E27FC236}">
                <a16:creationId xmlns:a16="http://schemas.microsoft.com/office/drawing/2014/main" id="{C5D0B868-6FFA-D595-2431-88A85A332641}"/>
              </a:ext>
            </a:extLst>
          </p:cNvPr>
          <p:cNvSpPr>
            <a:spLocks noGrp="1"/>
          </p:cNvSpPr>
          <p:nvPr>
            <p:ph sz="quarter" idx="21" hasCustomPrompt="1"/>
          </p:nvPr>
        </p:nvSpPr>
        <p:spPr>
          <a:xfrm>
            <a:off x="6096000" y="3214146"/>
            <a:ext cx="5257801" cy="2706156"/>
          </a:xfrm>
        </p:spPr>
        <p:txBody>
          <a:bodyPr/>
          <a:lstStyle/>
          <a:p>
            <a:pPr lvl="0"/>
            <a:r>
              <a:rPr lang="en-US" dirty="0"/>
              <a:t>Click to add body text here</a:t>
            </a:r>
          </a:p>
        </p:txBody>
      </p:sp>
    </p:spTree>
    <p:extLst>
      <p:ext uri="{BB962C8B-B14F-4D97-AF65-F5344CB8AC3E}">
        <p14:creationId xmlns:p14="http://schemas.microsoft.com/office/powerpoint/2010/main" val="2954790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 check + label + bullets + photo (L)">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096000" y="588835"/>
            <a:ext cx="5257800" cy="5258864"/>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2" name="Text Placeholder 25">
            <a:extLst>
              <a:ext uri="{FF2B5EF4-FFF2-40B4-BE49-F238E27FC236}">
                <a16:creationId xmlns:a16="http://schemas.microsoft.com/office/drawing/2014/main" id="{A650A9FF-FF89-65BA-52CE-B91FFC24344E}"/>
              </a:ext>
            </a:extLst>
          </p:cNvPr>
          <p:cNvSpPr>
            <a:spLocks noGrp="1"/>
          </p:cNvSpPr>
          <p:nvPr>
            <p:ph type="body" sz="quarter" idx="16" hasCustomPrompt="1"/>
          </p:nvPr>
        </p:nvSpPr>
        <p:spPr>
          <a:xfrm>
            <a:off x="1233894" y="798959"/>
            <a:ext cx="3768985" cy="539761"/>
          </a:xfrm>
        </p:spPr>
        <p:txBody>
          <a:bodyPr lIns="0" r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br>
              <a:rPr lang="en-US" dirty="0"/>
            </a:br>
            <a:r>
              <a:rPr lang="en-US" dirty="0"/>
              <a:t>on two lines max</a:t>
            </a:r>
            <a:endParaRPr lang="en" dirty="0"/>
          </a:p>
        </p:txBody>
      </p:sp>
      <p:pic>
        <p:nvPicPr>
          <p:cNvPr id="11" name="Picture 10">
            <a:extLst>
              <a:ext uri="{FF2B5EF4-FFF2-40B4-BE49-F238E27FC236}">
                <a16:creationId xmlns:a16="http://schemas.microsoft.com/office/drawing/2014/main" id="{D99FEABE-2BF0-47D2-F0E3-57CB6390603D}"/>
              </a:ext>
            </a:extLst>
          </p:cNvPr>
          <p:cNvPicPr>
            <a:picLocks noChangeAspect="1"/>
          </p:cNvPicPr>
          <p:nvPr userDrawn="1"/>
        </p:nvPicPr>
        <p:blipFill>
          <a:blip r:embed="rId3"/>
          <a:stretch>
            <a:fillRect/>
          </a:stretch>
        </p:blipFill>
        <p:spPr>
          <a:xfrm>
            <a:off x="838200" y="963630"/>
            <a:ext cx="260817" cy="260817"/>
          </a:xfrm>
          <a:prstGeom prst="rect">
            <a:avLst/>
          </a:prstGeom>
        </p:spPr>
      </p:pic>
      <p:sp>
        <p:nvSpPr>
          <p:cNvPr id="18" name="Text Placeholder 11">
            <a:extLst>
              <a:ext uri="{FF2B5EF4-FFF2-40B4-BE49-F238E27FC236}">
                <a16:creationId xmlns:a16="http://schemas.microsoft.com/office/drawing/2014/main" id="{60DEDDF0-C240-8468-737D-B87DC4126A70}"/>
              </a:ext>
            </a:extLst>
          </p:cNvPr>
          <p:cNvSpPr>
            <a:spLocks noGrp="1"/>
          </p:cNvSpPr>
          <p:nvPr>
            <p:ph type="body" sz="quarter" idx="19" hasCustomPrompt="1"/>
          </p:nvPr>
        </p:nvSpPr>
        <p:spPr>
          <a:xfrm>
            <a:off x="1233894" y="1398112"/>
            <a:ext cx="3768985" cy="983229"/>
          </a:xfrm>
        </p:spPr>
        <p:txBody>
          <a:bodyPr lIns="0" rIns="0"/>
          <a:lstStyle>
            <a:lvl1pPr marL="350838" indent="-169863">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marL="350838" marR="0" lvl="0" indent="-169863"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a:p>
            <a:pPr lvl="0"/>
            <a:endParaRPr lang="en-US" dirty="0"/>
          </a:p>
        </p:txBody>
      </p:sp>
      <p:sp>
        <p:nvSpPr>
          <p:cNvPr id="19" name="Text Placeholder 25">
            <a:extLst>
              <a:ext uri="{FF2B5EF4-FFF2-40B4-BE49-F238E27FC236}">
                <a16:creationId xmlns:a16="http://schemas.microsoft.com/office/drawing/2014/main" id="{A60A4BFD-0621-FAE1-CB6B-CF827D789D23}"/>
              </a:ext>
            </a:extLst>
          </p:cNvPr>
          <p:cNvSpPr>
            <a:spLocks noGrp="1"/>
          </p:cNvSpPr>
          <p:nvPr>
            <p:ph type="body" sz="quarter" idx="20" hasCustomPrompt="1"/>
          </p:nvPr>
        </p:nvSpPr>
        <p:spPr>
          <a:xfrm>
            <a:off x="1233894" y="2619114"/>
            <a:ext cx="3768985" cy="539761"/>
          </a:xfrm>
        </p:spPr>
        <p:txBody>
          <a:bodyPr lIns="0" r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br>
              <a:rPr lang="en-US" dirty="0"/>
            </a:br>
            <a:r>
              <a:rPr lang="en-US" dirty="0"/>
              <a:t>on two lines max</a:t>
            </a:r>
            <a:endParaRPr lang="en" dirty="0"/>
          </a:p>
        </p:txBody>
      </p:sp>
      <p:pic>
        <p:nvPicPr>
          <p:cNvPr id="20" name="Picture 19">
            <a:extLst>
              <a:ext uri="{FF2B5EF4-FFF2-40B4-BE49-F238E27FC236}">
                <a16:creationId xmlns:a16="http://schemas.microsoft.com/office/drawing/2014/main" id="{A3906255-93F4-6948-70F9-25B67EDF7C5D}"/>
              </a:ext>
            </a:extLst>
          </p:cNvPr>
          <p:cNvPicPr>
            <a:picLocks noChangeAspect="1"/>
          </p:cNvPicPr>
          <p:nvPr userDrawn="1"/>
        </p:nvPicPr>
        <p:blipFill>
          <a:blip r:embed="rId3"/>
          <a:stretch>
            <a:fillRect/>
          </a:stretch>
        </p:blipFill>
        <p:spPr>
          <a:xfrm>
            <a:off x="838200" y="2733713"/>
            <a:ext cx="260817" cy="260817"/>
          </a:xfrm>
          <a:prstGeom prst="rect">
            <a:avLst/>
          </a:prstGeom>
        </p:spPr>
      </p:pic>
      <p:sp>
        <p:nvSpPr>
          <p:cNvPr id="21" name="Text Placeholder 11">
            <a:extLst>
              <a:ext uri="{FF2B5EF4-FFF2-40B4-BE49-F238E27FC236}">
                <a16:creationId xmlns:a16="http://schemas.microsoft.com/office/drawing/2014/main" id="{DA4CD5AE-80E9-9D21-C7F7-952C87E5A2C4}"/>
              </a:ext>
            </a:extLst>
          </p:cNvPr>
          <p:cNvSpPr>
            <a:spLocks noGrp="1"/>
          </p:cNvSpPr>
          <p:nvPr>
            <p:ph type="body" sz="quarter" idx="21" hasCustomPrompt="1"/>
          </p:nvPr>
        </p:nvSpPr>
        <p:spPr>
          <a:xfrm>
            <a:off x="1233894" y="3218267"/>
            <a:ext cx="3768985" cy="947333"/>
          </a:xfrm>
        </p:spPr>
        <p:txBody>
          <a:bodyPr lIns="0" rIns="0"/>
          <a:lstStyle>
            <a:lvl1pPr marL="350838" indent="-169863">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marL="350838" marR="0" lvl="0" indent="-169863"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a:p>
            <a:pPr lvl="0"/>
            <a:endParaRPr lang="en-US" dirty="0"/>
          </a:p>
        </p:txBody>
      </p:sp>
      <p:sp>
        <p:nvSpPr>
          <p:cNvPr id="22" name="Text Placeholder 25">
            <a:extLst>
              <a:ext uri="{FF2B5EF4-FFF2-40B4-BE49-F238E27FC236}">
                <a16:creationId xmlns:a16="http://schemas.microsoft.com/office/drawing/2014/main" id="{0810A14B-30F1-BA05-CC44-0045E9EBC38D}"/>
              </a:ext>
            </a:extLst>
          </p:cNvPr>
          <p:cNvSpPr>
            <a:spLocks noGrp="1"/>
          </p:cNvSpPr>
          <p:nvPr>
            <p:ph type="body" sz="quarter" idx="22" hasCustomPrompt="1"/>
          </p:nvPr>
        </p:nvSpPr>
        <p:spPr>
          <a:xfrm>
            <a:off x="1233894" y="4403373"/>
            <a:ext cx="3768985" cy="539761"/>
          </a:xfrm>
        </p:spPr>
        <p:txBody>
          <a:bodyPr lIns="0" r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 </a:t>
            </a:r>
            <a:br>
              <a:rPr lang="en-US" dirty="0"/>
            </a:br>
            <a:r>
              <a:rPr lang="en-US" dirty="0"/>
              <a:t>on two lines max</a:t>
            </a:r>
            <a:endParaRPr lang="en" dirty="0"/>
          </a:p>
        </p:txBody>
      </p:sp>
      <p:pic>
        <p:nvPicPr>
          <p:cNvPr id="23" name="Picture 22">
            <a:extLst>
              <a:ext uri="{FF2B5EF4-FFF2-40B4-BE49-F238E27FC236}">
                <a16:creationId xmlns:a16="http://schemas.microsoft.com/office/drawing/2014/main" id="{A253EA4B-EB04-D0DF-2095-47D4137FA202}"/>
              </a:ext>
            </a:extLst>
          </p:cNvPr>
          <p:cNvPicPr>
            <a:picLocks noChangeAspect="1"/>
          </p:cNvPicPr>
          <p:nvPr userDrawn="1"/>
        </p:nvPicPr>
        <p:blipFill>
          <a:blip r:embed="rId3"/>
          <a:stretch>
            <a:fillRect/>
          </a:stretch>
        </p:blipFill>
        <p:spPr>
          <a:xfrm>
            <a:off x="838200" y="4503796"/>
            <a:ext cx="260817" cy="260817"/>
          </a:xfrm>
          <a:prstGeom prst="rect">
            <a:avLst/>
          </a:prstGeom>
        </p:spPr>
      </p:pic>
      <p:sp>
        <p:nvSpPr>
          <p:cNvPr id="24" name="Text Placeholder 11">
            <a:extLst>
              <a:ext uri="{FF2B5EF4-FFF2-40B4-BE49-F238E27FC236}">
                <a16:creationId xmlns:a16="http://schemas.microsoft.com/office/drawing/2014/main" id="{0033ABA2-F479-8C3C-1D7C-0B1488142C02}"/>
              </a:ext>
            </a:extLst>
          </p:cNvPr>
          <p:cNvSpPr>
            <a:spLocks noGrp="1"/>
          </p:cNvSpPr>
          <p:nvPr>
            <p:ph type="body" sz="quarter" idx="23" hasCustomPrompt="1"/>
          </p:nvPr>
        </p:nvSpPr>
        <p:spPr>
          <a:xfrm>
            <a:off x="1233894" y="5002526"/>
            <a:ext cx="3768985" cy="941074"/>
          </a:xfrm>
        </p:spPr>
        <p:txBody>
          <a:bodyPr lIns="0" rIns="0"/>
          <a:lstStyle>
            <a:lvl1pPr marL="350838" indent="-169863">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marL="350838" marR="0" lvl="0" indent="-169863"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p:txBody>
      </p:sp>
    </p:spTree>
    <p:extLst>
      <p:ext uri="{BB962C8B-B14F-4D97-AF65-F5344CB8AC3E}">
        <p14:creationId xmlns:p14="http://schemas.microsoft.com/office/powerpoint/2010/main" val="1429590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 heading + check + label + bullets + photo (L)">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8" name="Title 1">
            <a:extLst>
              <a:ext uri="{FF2B5EF4-FFF2-40B4-BE49-F238E27FC236}">
                <a16:creationId xmlns:a16="http://schemas.microsoft.com/office/drawing/2014/main" id="{77475475-26CB-1D4E-A81D-CB4464AA5AD1}"/>
              </a:ext>
            </a:extLst>
          </p:cNvPr>
          <p:cNvSpPr>
            <a:spLocks noGrp="1"/>
          </p:cNvSpPr>
          <p:nvPr>
            <p:ph type="ctrTitle" hasCustomPrompt="1"/>
          </p:nvPr>
        </p:nvSpPr>
        <p:spPr>
          <a:xfrm>
            <a:off x="838200" y="508638"/>
            <a:ext cx="4769224" cy="903196"/>
          </a:xfrm>
        </p:spPr>
        <p:txBody>
          <a:bodyPr anchor="t">
            <a:noAutofit/>
          </a:bodyPr>
          <a:lstStyle>
            <a:lvl1pPr algn="l">
              <a:defRPr sz="3200"/>
            </a:lvl1pPr>
          </a:lstStyle>
          <a:p>
            <a:r>
              <a:rPr lang="en-US"/>
              <a:t>Replace with header</a:t>
            </a:r>
            <a:br>
              <a:rPr lang="en-US"/>
            </a:br>
            <a:r>
              <a:rPr lang="en-US"/>
              <a:t>on two lines max</a:t>
            </a:r>
          </a:p>
        </p:txBody>
      </p:sp>
      <p:sp>
        <p:nvSpPr>
          <p:cNvPr id="4" name="Text Placeholder 25">
            <a:extLst>
              <a:ext uri="{FF2B5EF4-FFF2-40B4-BE49-F238E27FC236}">
                <a16:creationId xmlns:a16="http://schemas.microsoft.com/office/drawing/2014/main" id="{1813546E-8246-FFD7-5B39-EF3E527BA6C1}"/>
              </a:ext>
            </a:extLst>
          </p:cNvPr>
          <p:cNvSpPr>
            <a:spLocks noGrp="1"/>
          </p:cNvSpPr>
          <p:nvPr>
            <p:ph type="body" sz="quarter" idx="16" hasCustomPrompt="1"/>
          </p:nvPr>
        </p:nvSpPr>
        <p:spPr>
          <a:xfrm>
            <a:off x="1617132" y="1725370"/>
            <a:ext cx="3768985" cy="285936"/>
          </a:xfrm>
        </p:spPr>
        <p:txBody>
          <a:bodyPr lIns="0" rIns="0" anchor="t">
            <a:noAutofit/>
          </a:bodyPr>
          <a:lstStyle>
            <a:lvl1pPr>
              <a:defRPr b="0" i="0">
                <a:solidFill>
                  <a:schemeClr val="accent3"/>
                </a:solidFill>
                <a:latin typeface="Poppins SemiBold"/>
                <a:cs typeface="Poppins" pitchFamily="2" charset="77"/>
              </a:defRPr>
            </a:lvl1pPr>
          </a:lstStyle>
          <a:p>
            <a:pPr lvl="0"/>
            <a:r>
              <a:rPr lang="en" dirty="0"/>
              <a:t>Label</a:t>
            </a:r>
            <a:r>
              <a:rPr lang="en-US" dirty="0"/>
              <a:t> with one line max</a:t>
            </a:r>
            <a:endParaRPr lang="en" dirty="0"/>
          </a:p>
        </p:txBody>
      </p:sp>
      <p:pic>
        <p:nvPicPr>
          <p:cNvPr id="6" name="Picture 5">
            <a:extLst>
              <a:ext uri="{FF2B5EF4-FFF2-40B4-BE49-F238E27FC236}">
                <a16:creationId xmlns:a16="http://schemas.microsoft.com/office/drawing/2014/main" id="{824D28A8-E6F9-5F96-3B3D-D8E238C611C6}"/>
              </a:ext>
            </a:extLst>
          </p:cNvPr>
          <p:cNvPicPr>
            <a:picLocks noChangeAspect="1"/>
          </p:cNvPicPr>
          <p:nvPr userDrawn="1"/>
        </p:nvPicPr>
        <p:blipFill>
          <a:blip r:embed="rId3"/>
          <a:stretch>
            <a:fillRect/>
          </a:stretch>
        </p:blipFill>
        <p:spPr>
          <a:xfrm>
            <a:off x="1221438" y="1750488"/>
            <a:ext cx="260817" cy="260817"/>
          </a:xfrm>
          <a:prstGeom prst="rect">
            <a:avLst/>
          </a:prstGeom>
        </p:spPr>
      </p:pic>
      <p:sp>
        <p:nvSpPr>
          <p:cNvPr id="11" name="Text Placeholder 11">
            <a:extLst>
              <a:ext uri="{FF2B5EF4-FFF2-40B4-BE49-F238E27FC236}">
                <a16:creationId xmlns:a16="http://schemas.microsoft.com/office/drawing/2014/main" id="{330223CF-5FA3-37C7-8962-4D03173CA429}"/>
              </a:ext>
            </a:extLst>
          </p:cNvPr>
          <p:cNvSpPr>
            <a:spLocks noGrp="1"/>
          </p:cNvSpPr>
          <p:nvPr>
            <p:ph type="body" sz="quarter" idx="19" hasCustomPrompt="1"/>
          </p:nvPr>
        </p:nvSpPr>
        <p:spPr>
          <a:xfrm>
            <a:off x="1617132" y="2153532"/>
            <a:ext cx="3768985" cy="700273"/>
          </a:xfrm>
        </p:spPr>
        <p:txBody>
          <a:bodyPr lIns="0" rIns="0"/>
          <a:lstStyle>
            <a:lvl1pPr marL="342900" indent="-168275">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p:txBody>
      </p:sp>
      <p:sp>
        <p:nvSpPr>
          <p:cNvPr id="14" name="Text Placeholder 25">
            <a:extLst>
              <a:ext uri="{FF2B5EF4-FFF2-40B4-BE49-F238E27FC236}">
                <a16:creationId xmlns:a16="http://schemas.microsoft.com/office/drawing/2014/main" id="{19111529-55D3-F351-4EA5-9CCFF9B3EFFC}"/>
              </a:ext>
            </a:extLst>
          </p:cNvPr>
          <p:cNvSpPr>
            <a:spLocks noGrp="1"/>
          </p:cNvSpPr>
          <p:nvPr>
            <p:ph type="body" sz="quarter" idx="20" hasCustomPrompt="1"/>
          </p:nvPr>
        </p:nvSpPr>
        <p:spPr>
          <a:xfrm>
            <a:off x="1617132" y="3270430"/>
            <a:ext cx="3768985" cy="285936"/>
          </a:xfrm>
        </p:spPr>
        <p:txBody>
          <a:bodyPr lIns="0" rIns="0" anchor="t">
            <a:noAutofit/>
          </a:bodyPr>
          <a:lstStyle>
            <a:lvl1pPr>
              <a:defRPr b="0" i="0">
                <a:solidFill>
                  <a:schemeClr val="accent3"/>
                </a:solidFill>
                <a:latin typeface="Poppins SemiBold"/>
                <a:cs typeface="Poppins" pitchFamily="2" charset="77"/>
              </a:defRPr>
            </a:lvl1pPr>
          </a:lstStyle>
          <a:p>
            <a:pPr lvl="0"/>
            <a:r>
              <a:rPr lang="en" dirty="0"/>
              <a:t>Label 1</a:t>
            </a:r>
            <a:r>
              <a:rPr lang="en-US" dirty="0"/>
              <a:t> with one line max</a:t>
            </a:r>
            <a:endParaRPr lang="en" dirty="0"/>
          </a:p>
        </p:txBody>
      </p:sp>
      <p:pic>
        <p:nvPicPr>
          <p:cNvPr id="19" name="Picture 18">
            <a:extLst>
              <a:ext uri="{FF2B5EF4-FFF2-40B4-BE49-F238E27FC236}">
                <a16:creationId xmlns:a16="http://schemas.microsoft.com/office/drawing/2014/main" id="{D4A0B8AD-8B91-401D-D49D-25BF65B417C8}"/>
              </a:ext>
            </a:extLst>
          </p:cNvPr>
          <p:cNvPicPr>
            <a:picLocks noChangeAspect="1"/>
          </p:cNvPicPr>
          <p:nvPr userDrawn="1"/>
        </p:nvPicPr>
        <p:blipFill>
          <a:blip r:embed="rId3"/>
          <a:stretch>
            <a:fillRect/>
          </a:stretch>
        </p:blipFill>
        <p:spPr>
          <a:xfrm>
            <a:off x="1221438" y="3295548"/>
            <a:ext cx="260817" cy="260817"/>
          </a:xfrm>
          <a:prstGeom prst="rect">
            <a:avLst/>
          </a:prstGeom>
        </p:spPr>
      </p:pic>
      <p:sp>
        <p:nvSpPr>
          <p:cNvPr id="20" name="Text Placeholder 11">
            <a:extLst>
              <a:ext uri="{FF2B5EF4-FFF2-40B4-BE49-F238E27FC236}">
                <a16:creationId xmlns:a16="http://schemas.microsoft.com/office/drawing/2014/main" id="{325C1E20-2C38-9D37-4C55-64D763692E32}"/>
              </a:ext>
            </a:extLst>
          </p:cNvPr>
          <p:cNvSpPr>
            <a:spLocks noGrp="1"/>
          </p:cNvSpPr>
          <p:nvPr>
            <p:ph type="body" sz="quarter" idx="21" hasCustomPrompt="1"/>
          </p:nvPr>
        </p:nvSpPr>
        <p:spPr>
          <a:xfrm>
            <a:off x="1617132" y="3698592"/>
            <a:ext cx="3768985" cy="700273"/>
          </a:xfrm>
        </p:spPr>
        <p:txBody>
          <a:bodyPr lIns="0" rIns="0"/>
          <a:lstStyle>
            <a:lvl1pPr marL="342900" indent="-168275">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endParaRPr lang="en-US" dirty="0"/>
          </a:p>
        </p:txBody>
      </p:sp>
      <p:sp>
        <p:nvSpPr>
          <p:cNvPr id="21" name="Text Placeholder 25">
            <a:extLst>
              <a:ext uri="{FF2B5EF4-FFF2-40B4-BE49-F238E27FC236}">
                <a16:creationId xmlns:a16="http://schemas.microsoft.com/office/drawing/2014/main" id="{9A42979D-9F7F-6241-0363-0B14EC4E556A}"/>
              </a:ext>
            </a:extLst>
          </p:cNvPr>
          <p:cNvSpPr>
            <a:spLocks noGrp="1"/>
          </p:cNvSpPr>
          <p:nvPr>
            <p:ph type="body" sz="quarter" idx="22" hasCustomPrompt="1"/>
          </p:nvPr>
        </p:nvSpPr>
        <p:spPr>
          <a:xfrm>
            <a:off x="1617132" y="4815165"/>
            <a:ext cx="3768985" cy="285936"/>
          </a:xfrm>
        </p:spPr>
        <p:txBody>
          <a:bodyPr lIns="0" rIns="0" anchor="t">
            <a:noAutofit/>
          </a:bodyPr>
          <a:lstStyle>
            <a:lvl1pPr>
              <a:defRPr b="0" i="0">
                <a:solidFill>
                  <a:schemeClr val="accent3"/>
                </a:solidFill>
                <a:latin typeface="Poppins SemiBold"/>
                <a:cs typeface="Poppins" pitchFamily="2" charset="77"/>
              </a:defRPr>
            </a:lvl1pPr>
          </a:lstStyle>
          <a:p>
            <a:pPr lvl="0"/>
            <a:r>
              <a:rPr lang="en" dirty="0"/>
              <a:t>Label</a:t>
            </a:r>
            <a:r>
              <a:rPr lang="en-US" dirty="0"/>
              <a:t> with one line max</a:t>
            </a:r>
            <a:endParaRPr lang="en" dirty="0"/>
          </a:p>
        </p:txBody>
      </p:sp>
      <p:pic>
        <p:nvPicPr>
          <p:cNvPr id="22" name="Picture 21">
            <a:extLst>
              <a:ext uri="{FF2B5EF4-FFF2-40B4-BE49-F238E27FC236}">
                <a16:creationId xmlns:a16="http://schemas.microsoft.com/office/drawing/2014/main" id="{15FD41CA-CD0C-B039-8962-3C2D3108C837}"/>
              </a:ext>
            </a:extLst>
          </p:cNvPr>
          <p:cNvPicPr>
            <a:picLocks noChangeAspect="1"/>
          </p:cNvPicPr>
          <p:nvPr userDrawn="1"/>
        </p:nvPicPr>
        <p:blipFill>
          <a:blip r:embed="rId3"/>
          <a:stretch>
            <a:fillRect/>
          </a:stretch>
        </p:blipFill>
        <p:spPr>
          <a:xfrm>
            <a:off x="1221438" y="4840283"/>
            <a:ext cx="260817" cy="260817"/>
          </a:xfrm>
          <a:prstGeom prst="rect">
            <a:avLst/>
          </a:prstGeom>
        </p:spPr>
      </p:pic>
      <p:sp>
        <p:nvSpPr>
          <p:cNvPr id="23" name="Text Placeholder 11">
            <a:extLst>
              <a:ext uri="{FF2B5EF4-FFF2-40B4-BE49-F238E27FC236}">
                <a16:creationId xmlns:a16="http://schemas.microsoft.com/office/drawing/2014/main" id="{FFF2024B-877C-EA23-3238-805A71ED6163}"/>
              </a:ext>
            </a:extLst>
          </p:cNvPr>
          <p:cNvSpPr>
            <a:spLocks noGrp="1"/>
          </p:cNvSpPr>
          <p:nvPr>
            <p:ph type="body" sz="quarter" idx="23" hasCustomPrompt="1"/>
          </p:nvPr>
        </p:nvSpPr>
        <p:spPr>
          <a:xfrm>
            <a:off x="1617132" y="5243327"/>
            <a:ext cx="3768985" cy="700273"/>
          </a:xfrm>
        </p:spPr>
        <p:txBody>
          <a:bodyPr lIns="0" rIns="0"/>
          <a:lstStyle>
            <a:lvl1pPr marL="342900" indent="-168275">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p:txBody>
      </p:sp>
      <p:sp>
        <p:nvSpPr>
          <p:cNvPr id="3" name="Picture Placeholder 8">
            <a:extLst>
              <a:ext uri="{FF2B5EF4-FFF2-40B4-BE49-F238E27FC236}">
                <a16:creationId xmlns:a16="http://schemas.microsoft.com/office/drawing/2014/main" id="{F9C10822-41B9-63B1-F78F-800EB894EC66}"/>
              </a:ext>
            </a:extLst>
          </p:cNvPr>
          <p:cNvSpPr>
            <a:spLocks noGrp="1"/>
          </p:cNvSpPr>
          <p:nvPr>
            <p:ph type="pic" sz="quarter" idx="13"/>
          </p:nvPr>
        </p:nvSpPr>
        <p:spPr>
          <a:xfrm>
            <a:off x="6096000" y="529443"/>
            <a:ext cx="5257800" cy="5258864"/>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Tree>
    <p:extLst>
      <p:ext uri="{BB962C8B-B14F-4D97-AF65-F5344CB8AC3E}">
        <p14:creationId xmlns:p14="http://schemas.microsoft.com/office/powerpoint/2010/main" val="13463628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 heading + subheading + check + label + photo (L)">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325622" y="937698"/>
            <a:ext cx="5028182" cy="5029200"/>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29" name="Title 1">
            <a:extLst>
              <a:ext uri="{FF2B5EF4-FFF2-40B4-BE49-F238E27FC236}">
                <a16:creationId xmlns:a16="http://schemas.microsoft.com/office/drawing/2014/main" id="{C8763B9E-8674-3732-4971-665EFFC9D1F9}"/>
              </a:ext>
            </a:extLst>
          </p:cNvPr>
          <p:cNvSpPr>
            <a:spLocks noGrp="1"/>
          </p:cNvSpPr>
          <p:nvPr>
            <p:ph type="ctrTitle" hasCustomPrompt="1"/>
          </p:nvPr>
        </p:nvSpPr>
        <p:spPr>
          <a:xfrm>
            <a:off x="851011" y="982337"/>
            <a:ext cx="5015369" cy="1087056"/>
          </a:xfrm>
        </p:spPr>
        <p:txBody>
          <a:bodyPr anchor="b">
            <a:noAutofit/>
          </a:bodyPr>
          <a:lstStyle>
            <a:lvl1pPr algn="l">
              <a:lnSpc>
                <a:spcPct val="100000"/>
              </a:lnSpc>
              <a:defRPr sz="3200"/>
            </a:lvl1pPr>
          </a:lstStyle>
          <a:p>
            <a:r>
              <a:rPr lang="en-US"/>
              <a:t>Replace with header here on two lines max</a:t>
            </a:r>
          </a:p>
        </p:txBody>
      </p:sp>
      <p:sp>
        <p:nvSpPr>
          <p:cNvPr id="30" name="Content Placeholder 2">
            <a:extLst>
              <a:ext uri="{FF2B5EF4-FFF2-40B4-BE49-F238E27FC236}">
                <a16:creationId xmlns:a16="http://schemas.microsoft.com/office/drawing/2014/main" id="{7B86F311-B11A-C0C7-ADA2-EF3E92FB2556}"/>
              </a:ext>
            </a:extLst>
          </p:cNvPr>
          <p:cNvSpPr>
            <a:spLocks noGrp="1"/>
          </p:cNvSpPr>
          <p:nvPr>
            <p:ph sz="half" idx="1" hasCustomPrompt="1"/>
          </p:nvPr>
        </p:nvSpPr>
        <p:spPr>
          <a:xfrm>
            <a:off x="838199" y="2242546"/>
            <a:ext cx="5028181" cy="1186454"/>
          </a:xfrm>
        </p:spPr>
        <p:txBody>
          <a:bodyPr>
            <a:noAutofit/>
          </a:bodyPr>
          <a:lstStyle>
            <a:lvl1pPr>
              <a:lnSpc>
                <a:spcPct val="100000"/>
              </a:lnSpc>
              <a:spcAft>
                <a:spcPts val="1200"/>
              </a:spcAft>
              <a:defRPr sz="1600" b="0" i="0">
                <a:latin typeface="Aptos" panose="020B0004020202020204" pitchFamily="34" charset="0"/>
                <a:ea typeface="Aptos" panose="020B0502040504020204" pitchFamily="34" charset="0"/>
                <a:cs typeface="Aptos" panose="020B0502040504020204" pitchFamily="34" charset="0"/>
              </a:defRPr>
            </a:lvl1pPr>
          </a:lstStyle>
          <a:p>
            <a:pPr marL="0" lvl="0" indent="0" algn="l" rtl="0">
              <a:spcBef>
                <a:spcPts val="0"/>
              </a:spcBef>
              <a:spcAft>
                <a:spcPts val="0"/>
              </a:spcAft>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ut</a:t>
            </a:r>
            <a:r>
              <a:rPr lang="en-US" dirty="0"/>
              <a:t> fermentum </a:t>
            </a:r>
            <a:r>
              <a:rPr lang="en-US" dirty="0" err="1"/>
              <a:t>massa</a:t>
            </a:r>
            <a:r>
              <a:rPr lang="en-US" dirty="0"/>
              <a:t>, </a:t>
            </a:r>
            <a:r>
              <a:rPr lang="en-US" dirty="0" err="1"/>
              <a:t>eu</a:t>
            </a:r>
            <a:r>
              <a:rPr lang="en-US" dirty="0"/>
              <a:t> </a:t>
            </a:r>
            <a:r>
              <a:rPr lang="en-US" dirty="0" err="1"/>
              <a:t>accumsan</a:t>
            </a:r>
            <a:r>
              <a:rPr lang="en-US" dirty="0"/>
              <a:t> dolor. </a:t>
            </a:r>
          </a:p>
        </p:txBody>
      </p:sp>
      <p:sp>
        <p:nvSpPr>
          <p:cNvPr id="3" name="Text Placeholder 25">
            <a:extLst>
              <a:ext uri="{FF2B5EF4-FFF2-40B4-BE49-F238E27FC236}">
                <a16:creationId xmlns:a16="http://schemas.microsoft.com/office/drawing/2014/main" id="{126E9412-5868-F041-0769-255B9527D495}"/>
              </a:ext>
            </a:extLst>
          </p:cNvPr>
          <p:cNvSpPr>
            <a:spLocks noGrp="1"/>
          </p:cNvSpPr>
          <p:nvPr>
            <p:ph type="body" sz="quarter" idx="16" hasCustomPrompt="1"/>
          </p:nvPr>
        </p:nvSpPr>
        <p:spPr>
          <a:xfrm>
            <a:off x="1588895" y="3602153"/>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r>
              <a:rPr lang="en-US" dirty="0"/>
              <a:t> on two lines max</a:t>
            </a:r>
            <a:endParaRPr lang="en" dirty="0"/>
          </a:p>
        </p:txBody>
      </p:sp>
      <p:pic>
        <p:nvPicPr>
          <p:cNvPr id="4" name="Picture 3">
            <a:extLst>
              <a:ext uri="{FF2B5EF4-FFF2-40B4-BE49-F238E27FC236}">
                <a16:creationId xmlns:a16="http://schemas.microsoft.com/office/drawing/2014/main" id="{4447ED1D-B0EC-99EE-8119-13697D3C5DF6}"/>
              </a:ext>
            </a:extLst>
          </p:cNvPr>
          <p:cNvPicPr>
            <a:picLocks noChangeAspect="1"/>
          </p:cNvPicPr>
          <p:nvPr userDrawn="1"/>
        </p:nvPicPr>
        <p:blipFill>
          <a:blip r:embed="rId3"/>
          <a:stretch>
            <a:fillRect/>
          </a:stretch>
        </p:blipFill>
        <p:spPr>
          <a:xfrm>
            <a:off x="1193202" y="3741626"/>
            <a:ext cx="260817" cy="260817"/>
          </a:xfrm>
          <a:prstGeom prst="rect">
            <a:avLst/>
          </a:prstGeom>
        </p:spPr>
      </p:pic>
      <p:sp>
        <p:nvSpPr>
          <p:cNvPr id="5" name="Text Placeholder 25">
            <a:extLst>
              <a:ext uri="{FF2B5EF4-FFF2-40B4-BE49-F238E27FC236}">
                <a16:creationId xmlns:a16="http://schemas.microsoft.com/office/drawing/2014/main" id="{4E26E49E-B565-9F64-705E-7B6FA8039804}"/>
              </a:ext>
            </a:extLst>
          </p:cNvPr>
          <p:cNvSpPr>
            <a:spLocks noGrp="1"/>
          </p:cNvSpPr>
          <p:nvPr>
            <p:ph type="body" sz="quarter" idx="17" hasCustomPrompt="1"/>
          </p:nvPr>
        </p:nvSpPr>
        <p:spPr>
          <a:xfrm>
            <a:off x="1588895" y="4408976"/>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r>
              <a:rPr lang="en-US" dirty="0"/>
              <a:t> on two lines max</a:t>
            </a:r>
            <a:endParaRPr lang="en" dirty="0"/>
          </a:p>
        </p:txBody>
      </p:sp>
      <p:pic>
        <p:nvPicPr>
          <p:cNvPr id="6" name="Picture 5">
            <a:extLst>
              <a:ext uri="{FF2B5EF4-FFF2-40B4-BE49-F238E27FC236}">
                <a16:creationId xmlns:a16="http://schemas.microsoft.com/office/drawing/2014/main" id="{01CDC4E2-C34C-31D5-9CDB-43484CBFEA4E}"/>
              </a:ext>
            </a:extLst>
          </p:cNvPr>
          <p:cNvPicPr>
            <a:picLocks noChangeAspect="1"/>
          </p:cNvPicPr>
          <p:nvPr userDrawn="1"/>
        </p:nvPicPr>
        <p:blipFill>
          <a:blip r:embed="rId3"/>
          <a:stretch>
            <a:fillRect/>
          </a:stretch>
        </p:blipFill>
        <p:spPr>
          <a:xfrm>
            <a:off x="1193202" y="4548449"/>
            <a:ext cx="260817" cy="260817"/>
          </a:xfrm>
          <a:prstGeom prst="rect">
            <a:avLst/>
          </a:prstGeom>
        </p:spPr>
      </p:pic>
      <p:sp>
        <p:nvSpPr>
          <p:cNvPr id="10" name="Text Placeholder 25">
            <a:extLst>
              <a:ext uri="{FF2B5EF4-FFF2-40B4-BE49-F238E27FC236}">
                <a16:creationId xmlns:a16="http://schemas.microsoft.com/office/drawing/2014/main" id="{FCFE78CB-2FB5-396D-A01A-4DE80E393808}"/>
              </a:ext>
            </a:extLst>
          </p:cNvPr>
          <p:cNvSpPr>
            <a:spLocks noGrp="1"/>
          </p:cNvSpPr>
          <p:nvPr>
            <p:ph type="body" sz="quarter" idx="18" hasCustomPrompt="1"/>
          </p:nvPr>
        </p:nvSpPr>
        <p:spPr>
          <a:xfrm>
            <a:off x="1588895" y="5215799"/>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r>
              <a:rPr lang="en-US" dirty="0"/>
              <a:t> on two lines max</a:t>
            </a:r>
            <a:endParaRPr lang="en" dirty="0"/>
          </a:p>
        </p:txBody>
      </p:sp>
      <p:pic>
        <p:nvPicPr>
          <p:cNvPr id="11" name="Picture 10">
            <a:extLst>
              <a:ext uri="{FF2B5EF4-FFF2-40B4-BE49-F238E27FC236}">
                <a16:creationId xmlns:a16="http://schemas.microsoft.com/office/drawing/2014/main" id="{0B556D06-0186-F2BB-3C3C-2D17C84EF0E0}"/>
              </a:ext>
            </a:extLst>
          </p:cNvPr>
          <p:cNvPicPr>
            <a:picLocks noChangeAspect="1"/>
          </p:cNvPicPr>
          <p:nvPr userDrawn="1"/>
        </p:nvPicPr>
        <p:blipFill>
          <a:blip r:embed="rId3"/>
          <a:stretch>
            <a:fillRect/>
          </a:stretch>
        </p:blipFill>
        <p:spPr>
          <a:xfrm>
            <a:off x="1193202" y="5355272"/>
            <a:ext cx="260817" cy="260817"/>
          </a:xfrm>
          <a:prstGeom prst="rect">
            <a:avLst/>
          </a:prstGeom>
        </p:spPr>
      </p:pic>
    </p:spTree>
    <p:extLst>
      <p:ext uri="{BB962C8B-B14F-4D97-AF65-F5344CB8AC3E}">
        <p14:creationId xmlns:p14="http://schemas.microsoft.com/office/powerpoint/2010/main" val="3471377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over 03">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831850" y="1709739"/>
            <a:ext cx="6806907" cy="1878012"/>
          </a:xfrm>
        </p:spPr>
        <p:txBody>
          <a:bodyPr lIns="0" rIns="0" anchor="b">
            <a:noAutofit/>
          </a:bodyPr>
          <a:lstStyle>
            <a:lvl1pPr algn="l">
              <a:lnSpc>
                <a:spcPct val="100000"/>
              </a:lnSpc>
              <a:defRPr sz="4400">
                <a:solidFill>
                  <a:schemeClr val="accent3"/>
                </a:solidFill>
              </a:defRPr>
            </a:lvl1pPr>
          </a:lstStyle>
          <a:p>
            <a:r>
              <a:rPr lang="en-US" dirty="0"/>
              <a:t>Click to add heading</a:t>
            </a:r>
          </a:p>
        </p:txBody>
      </p:sp>
      <p:sp>
        <p:nvSpPr>
          <p:cNvPr id="3" name="Text Placeholder 2">
            <a:extLst>
              <a:ext uri="{FF2B5EF4-FFF2-40B4-BE49-F238E27FC236}">
                <a16:creationId xmlns:a16="http://schemas.microsoft.com/office/drawing/2014/main" id="{78942A30-B8F6-957F-4F14-B5402E4C0CA7}"/>
              </a:ext>
            </a:extLst>
          </p:cNvPr>
          <p:cNvSpPr>
            <a:spLocks noGrp="1"/>
          </p:cNvSpPr>
          <p:nvPr>
            <p:ph type="body" idx="1" hasCustomPrompt="1"/>
          </p:nvPr>
        </p:nvSpPr>
        <p:spPr>
          <a:xfrm>
            <a:off x="831850" y="3749203"/>
            <a:ext cx="6806907"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Tree>
    <p:extLst>
      <p:ext uri="{BB962C8B-B14F-4D97-AF65-F5344CB8AC3E}">
        <p14:creationId xmlns:p14="http://schemas.microsoft.com/office/powerpoint/2010/main" val="3365806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 check + label + bullets + stand-alone photo (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2" name="Text Placeholder 25">
            <a:extLst>
              <a:ext uri="{FF2B5EF4-FFF2-40B4-BE49-F238E27FC236}">
                <a16:creationId xmlns:a16="http://schemas.microsoft.com/office/drawing/2014/main" id="{A650A9FF-FF89-65BA-52CE-B91FFC24344E}"/>
              </a:ext>
            </a:extLst>
          </p:cNvPr>
          <p:cNvSpPr>
            <a:spLocks noGrp="1"/>
          </p:cNvSpPr>
          <p:nvPr>
            <p:ph type="body" sz="quarter" idx="16" hasCustomPrompt="1"/>
          </p:nvPr>
        </p:nvSpPr>
        <p:spPr>
          <a:xfrm>
            <a:off x="1233894" y="798959"/>
            <a:ext cx="3768985" cy="539761"/>
          </a:xfrm>
        </p:spPr>
        <p:txBody>
          <a:bodyPr lIns="0" r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br>
              <a:rPr lang="en-US" dirty="0"/>
            </a:br>
            <a:r>
              <a:rPr lang="en-US" dirty="0"/>
              <a:t>on two lines max</a:t>
            </a:r>
            <a:endParaRPr lang="en" dirty="0"/>
          </a:p>
        </p:txBody>
      </p:sp>
      <p:pic>
        <p:nvPicPr>
          <p:cNvPr id="11" name="Picture 10">
            <a:extLst>
              <a:ext uri="{FF2B5EF4-FFF2-40B4-BE49-F238E27FC236}">
                <a16:creationId xmlns:a16="http://schemas.microsoft.com/office/drawing/2014/main" id="{D99FEABE-2BF0-47D2-F0E3-57CB6390603D}"/>
              </a:ext>
            </a:extLst>
          </p:cNvPr>
          <p:cNvPicPr>
            <a:picLocks noChangeAspect="1"/>
          </p:cNvPicPr>
          <p:nvPr userDrawn="1"/>
        </p:nvPicPr>
        <p:blipFill>
          <a:blip r:embed="rId2"/>
          <a:stretch>
            <a:fillRect/>
          </a:stretch>
        </p:blipFill>
        <p:spPr>
          <a:xfrm>
            <a:off x="838200" y="963630"/>
            <a:ext cx="260817" cy="260817"/>
          </a:xfrm>
          <a:prstGeom prst="rect">
            <a:avLst/>
          </a:prstGeom>
        </p:spPr>
      </p:pic>
      <p:sp>
        <p:nvSpPr>
          <p:cNvPr id="19" name="Text Placeholder 25">
            <a:extLst>
              <a:ext uri="{FF2B5EF4-FFF2-40B4-BE49-F238E27FC236}">
                <a16:creationId xmlns:a16="http://schemas.microsoft.com/office/drawing/2014/main" id="{A60A4BFD-0621-FAE1-CB6B-CF827D789D23}"/>
              </a:ext>
            </a:extLst>
          </p:cNvPr>
          <p:cNvSpPr>
            <a:spLocks noGrp="1"/>
          </p:cNvSpPr>
          <p:nvPr>
            <p:ph type="body" sz="quarter" idx="20" hasCustomPrompt="1"/>
          </p:nvPr>
        </p:nvSpPr>
        <p:spPr>
          <a:xfrm>
            <a:off x="1233894" y="2619114"/>
            <a:ext cx="3768985" cy="539761"/>
          </a:xfrm>
        </p:spPr>
        <p:txBody>
          <a:bodyPr lIns="0" r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br>
              <a:rPr lang="en-US" dirty="0"/>
            </a:br>
            <a:r>
              <a:rPr lang="en-US" dirty="0"/>
              <a:t>on two lines max</a:t>
            </a:r>
            <a:endParaRPr lang="en" dirty="0"/>
          </a:p>
        </p:txBody>
      </p:sp>
      <p:pic>
        <p:nvPicPr>
          <p:cNvPr id="20" name="Picture 19">
            <a:extLst>
              <a:ext uri="{FF2B5EF4-FFF2-40B4-BE49-F238E27FC236}">
                <a16:creationId xmlns:a16="http://schemas.microsoft.com/office/drawing/2014/main" id="{A3906255-93F4-6948-70F9-25B67EDF7C5D}"/>
              </a:ext>
            </a:extLst>
          </p:cNvPr>
          <p:cNvPicPr>
            <a:picLocks noChangeAspect="1"/>
          </p:cNvPicPr>
          <p:nvPr userDrawn="1"/>
        </p:nvPicPr>
        <p:blipFill>
          <a:blip r:embed="rId2"/>
          <a:stretch>
            <a:fillRect/>
          </a:stretch>
        </p:blipFill>
        <p:spPr>
          <a:xfrm>
            <a:off x="838200" y="2733713"/>
            <a:ext cx="260817" cy="260817"/>
          </a:xfrm>
          <a:prstGeom prst="rect">
            <a:avLst/>
          </a:prstGeom>
        </p:spPr>
      </p:pic>
      <p:sp>
        <p:nvSpPr>
          <p:cNvPr id="22" name="Text Placeholder 25">
            <a:extLst>
              <a:ext uri="{FF2B5EF4-FFF2-40B4-BE49-F238E27FC236}">
                <a16:creationId xmlns:a16="http://schemas.microsoft.com/office/drawing/2014/main" id="{0810A14B-30F1-BA05-CC44-0045E9EBC38D}"/>
              </a:ext>
            </a:extLst>
          </p:cNvPr>
          <p:cNvSpPr>
            <a:spLocks noGrp="1"/>
          </p:cNvSpPr>
          <p:nvPr>
            <p:ph type="body" sz="quarter" idx="22" hasCustomPrompt="1"/>
          </p:nvPr>
        </p:nvSpPr>
        <p:spPr>
          <a:xfrm>
            <a:off x="1233894" y="4403373"/>
            <a:ext cx="3768985" cy="539761"/>
          </a:xfrm>
        </p:spPr>
        <p:txBody>
          <a:bodyPr lIns="0" r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 </a:t>
            </a:r>
            <a:br>
              <a:rPr lang="en-US" dirty="0"/>
            </a:br>
            <a:r>
              <a:rPr lang="en-US" dirty="0"/>
              <a:t>on two lines max</a:t>
            </a:r>
            <a:endParaRPr lang="en" dirty="0"/>
          </a:p>
        </p:txBody>
      </p:sp>
      <p:pic>
        <p:nvPicPr>
          <p:cNvPr id="23" name="Picture 22">
            <a:extLst>
              <a:ext uri="{FF2B5EF4-FFF2-40B4-BE49-F238E27FC236}">
                <a16:creationId xmlns:a16="http://schemas.microsoft.com/office/drawing/2014/main" id="{A253EA4B-EB04-D0DF-2095-47D4137FA202}"/>
              </a:ext>
            </a:extLst>
          </p:cNvPr>
          <p:cNvPicPr>
            <a:picLocks noChangeAspect="1"/>
          </p:cNvPicPr>
          <p:nvPr userDrawn="1"/>
        </p:nvPicPr>
        <p:blipFill>
          <a:blip r:embed="rId2"/>
          <a:stretch>
            <a:fillRect/>
          </a:stretch>
        </p:blipFill>
        <p:spPr>
          <a:xfrm>
            <a:off x="838200" y="4503796"/>
            <a:ext cx="260817" cy="260817"/>
          </a:xfrm>
          <a:prstGeom prst="rect">
            <a:avLst/>
          </a:prstGeom>
        </p:spPr>
      </p:pic>
      <p:sp>
        <p:nvSpPr>
          <p:cNvPr id="3" name="Picture Placeholder 8">
            <a:extLst>
              <a:ext uri="{FF2B5EF4-FFF2-40B4-BE49-F238E27FC236}">
                <a16:creationId xmlns:a16="http://schemas.microsoft.com/office/drawing/2014/main" id="{41DDD327-EFBE-F7E3-110B-762C2129E121}"/>
              </a:ext>
            </a:extLst>
          </p:cNvPr>
          <p:cNvSpPr>
            <a:spLocks noGrp="1"/>
          </p:cNvSpPr>
          <p:nvPr>
            <p:ph type="pic" sz="quarter" idx="13"/>
          </p:nvPr>
        </p:nvSpPr>
        <p:spPr>
          <a:xfrm>
            <a:off x="6096000" y="588835"/>
            <a:ext cx="5257800" cy="5258864"/>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4" name="Text Placeholder 11">
            <a:extLst>
              <a:ext uri="{FF2B5EF4-FFF2-40B4-BE49-F238E27FC236}">
                <a16:creationId xmlns:a16="http://schemas.microsoft.com/office/drawing/2014/main" id="{9276F045-3FC8-7C7D-9423-305AA9206635}"/>
              </a:ext>
            </a:extLst>
          </p:cNvPr>
          <p:cNvSpPr>
            <a:spLocks noGrp="1"/>
          </p:cNvSpPr>
          <p:nvPr>
            <p:ph type="body" sz="quarter" idx="19" hasCustomPrompt="1"/>
          </p:nvPr>
        </p:nvSpPr>
        <p:spPr>
          <a:xfrm>
            <a:off x="1233894" y="1398112"/>
            <a:ext cx="3768985" cy="983229"/>
          </a:xfrm>
        </p:spPr>
        <p:txBody>
          <a:bodyPr lIns="0" rIns="0"/>
          <a:lstStyle>
            <a:lvl1pPr marL="350838" indent="-169863">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marL="350838" marR="0" lvl="0" indent="-169863"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a:p>
            <a:pPr lvl="0"/>
            <a:endParaRPr lang="en-US" dirty="0"/>
          </a:p>
        </p:txBody>
      </p:sp>
      <p:sp>
        <p:nvSpPr>
          <p:cNvPr id="5" name="Text Placeholder 11">
            <a:extLst>
              <a:ext uri="{FF2B5EF4-FFF2-40B4-BE49-F238E27FC236}">
                <a16:creationId xmlns:a16="http://schemas.microsoft.com/office/drawing/2014/main" id="{DA7950C4-E8C7-79F3-933D-900C94E42DF7}"/>
              </a:ext>
            </a:extLst>
          </p:cNvPr>
          <p:cNvSpPr>
            <a:spLocks noGrp="1"/>
          </p:cNvSpPr>
          <p:nvPr>
            <p:ph type="body" sz="quarter" idx="21" hasCustomPrompt="1"/>
          </p:nvPr>
        </p:nvSpPr>
        <p:spPr>
          <a:xfrm>
            <a:off x="1233894" y="3218267"/>
            <a:ext cx="3768985" cy="947333"/>
          </a:xfrm>
        </p:spPr>
        <p:txBody>
          <a:bodyPr lIns="0" rIns="0"/>
          <a:lstStyle>
            <a:lvl1pPr marL="350838" indent="-169863">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marL="350838" marR="0" lvl="0" indent="-169863"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a:p>
            <a:pPr lvl="0"/>
            <a:endParaRPr lang="en-US" dirty="0"/>
          </a:p>
        </p:txBody>
      </p:sp>
      <p:sp>
        <p:nvSpPr>
          <p:cNvPr id="6" name="Text Placeholder 11">
            <a:extLst>
              <a:ext uri="{FF2B5EF4-FFF2-40B4-BE49-F238E27FC236}">
                <a16:creationId xmlns:a16="http://schemas.microsoft.com/office/drawing/2014/main" id="{EAD15195-9C51-A6CC-A517-6F6D38B5C3FF}"/>
              </a:ext>
            </a:extLst>
          </p:cNvPr>
          <p:cNvSpPr>
            <a:spLocks noGrp="1"/>
          </p:cNvSpPr>
          <p:nvPr>
            <p:ph type="body" sz="quarter" idx="23" hasCustomPrompt="1"/>
          </p:nvPr>
        </p:nvSpPr>
        <p:spPr>
          <a:xfrm>
            <a:off x="1233894" y="5002526"/>
            <a:ext cx="3768985" cy="941074"/>
          </a:xfrm>
        </p:spPr>
        <p:txBody>
          <a:bodyPr lIns="0" rIns="0"/>
          <a:lstStyle>
            <a:lvl1pPr marL="350838" indent="-169863">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marL="350838" marR="0" lvl="0" indent="-169863"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p:txBody>
      </p:sp>
    </p:spTree>
    <p:extLst>
      <p:ext uri="{BB962C8B-B14F-4D97-AF65-F5344CB8AC3E}">
        <p14:creationId xmlns:p14="http://schemas.microsoft.com/office/powerpoint/2010/main" val="3730432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 heading + check + label + bullets + stand-alone photo (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8" name="Title 1">
            <a:extLst>
              <a:ext uri="{FF2B5EF4-FFF2-40B4-BE49-F238E27FC236}">
                <a16:creationId xmlns:a16="http://schemas.microsoft.com/office/drawing/2014/main" id="{77475475-26CB-1D4E-A81D-CB4464AA5AD1}"/>
              </a:ext>
            </a:extLst>
          </p:cNvPr>
          <p:cNvSpPr>
            <a:spLocks noGrp="1"/>
          </p:cNvSpPr>
          <p:nvPr>
            <p:ph type="ctrTitle" hasCustomPrompt="1"/>
          </p:nvPr>
        </p:nvSpPr>
        <p:spPr>
          <a:xfrm>
            <a:off x="838200" y="508638"/>
            <a:ext cx="4769224" cy="903196"/>
          </a:xfrm>
        </p:spPr>
        <p:txBody>
          <a:bodyPr anchor="t">
            <a:noAutofit/>
          </a:bodyPr>
          <a:lstStyle>
            <a:lvl1pPr algn="l">
              <a:defRPr sz="3200"/>
            </a:lvl1pPr>
          </a:lstStyle>
          <a:p>
            <a:r>
              <a:rPr lang="en-US"/>
              <a:t>Replace with header</a:t>
            </a:r>
            <a:br>
              <a:rPr lang="en-US"/>
            </a:br>
            <a:r>
              <a:rPr lang="en-US"/>
              <a:t>on two lines max</a:t>
            </a:r>
          </a:p>
        </p:txBody>
      </p:sp>
      <p:sp>
        <p:nvSpPr>
          <p:cNvPr id="4" name="Text Placeholder 25">
            <a:extLst>
              <a:ext uri="{FF2B5EF4-FFF2-40B4-BE49-F238E27FC236}">
                <a16:creationId xmlns:a16="http://schemas.microsoft.com/office/drawing/2014/main" id="{1813546E-8246-FFD7-5B39-EF3E527BA6C1}"/>
              </a:ext>
            </a:extLst>
          </p:cNvPr>
          <p:cNvSpPr>
            <a:spLocks noGrp="1"/>
          </p:cNvSpPr>
          <p:nvPr>
            <p:ph type="body" sz="quarter" idx="16" hasCustomPrompt="1"/>
          </p:nvPr>
        </p:nvSpPr>
        <p:spPr>
          <a:xfrm>
            <a:off x="1617132" y="1725370"/>
            <a:ext cx="3768985" cy="285936"/>
          </a:xfrm>
        </p:spPr>
        <p:txBody>
          <a:bodyPr lIns="0" rIns="0" anchor="t">
            <a:noAutofit/>
          </a:bodyPr>
          <a:lstStyle>
            <a:lvl1pPr>
              <a:defRPr b="0" i="0">
                <a:solidFill>
                  <a:schemeClr val="accent3"/>
                </a:solidFill>
                <a:latin typeface="Poppins SemiBold"/>
                <a:cs typeface="Poppins" pitchFamily="2" charset="77"/>
              </a:defRPr>
            </a:lvl1pPr>
          </a:lstStyle>
          <a:p>
            <a:pPr lvl="0"/>
            <a:r>
              <a:rPr lang="en" dirty="0"/>
              <a:t>Label</a:t>
            </a:r>
            <a:r>
              <a:rPr lang="en-US" dirty="0"/>
              <a:t> with one line max</a:t>
            </a:r>
            <a:endParaRPr lang="en" dirty="0"/>
          </a:p>
        </p:txBody>
      </p:sp>
      <p:pic>
        <p:nvPicPr>
          <p:cNvPr id="6" name="Picture 5">
            <a:extLst>
              <a:ext uri="{FF2B5EF4-FFF2-40B4-BE49-F238E27FC236}">
                <a16:creationId xmlns:a16="http://schemas.microsoft.com/office/drawing/2014/main" id="{824D28A8-E6F9-5F96-3B3D-D8E238C611C6}"/>
              </a:ext>
            </a:extLst>
          </p:cNvPr>
          <p:cNvPicPr>
            <a:picLocks noChangeAspect="1"/>
          </p:cNvPicPr>
          <p:nvPr userDrawn="1"/>
        </p:nvPicPr>
        <p:blipFill>
          <a:blip r:embed="rId2"/>
          <a:stretch>
            <a:fillRect/>
          </a:stretch>
        </p:blipFill>
        <p:spPr>
          <a:xfrm>
            <a:off x="1221438" y="1750488"/>
            <a:ext cx="260817" cy="260817"/>
          </a:xfrm>
          <a:prstGeom prst="rect">
            <a:avLst/>
          </a:prstGeom>
        </p:spPr>
      </p:pic>
      <p:sp>
        <p:nvSpPr>
          <p:cNvPr id="11" name="Text Placeholder 11">
            <a:extLst>
              <a:ext uri="{FF2B5EF4-FFF2-40B4-BE49-F238E27FC236}">
                <a16:creationId xmlns:a16="http://schemas.microsoft.com/office/drawing/2014/main" id="{330223CF-5FA3-37C7-8962-4D03173CA429}"/>
              </a:ext>
            </a:extLst>
          </p:cNvPr>
          <p:cNvSpPr>
            <a:spLocks noGrp="1"/>
          </p:cNvSpPr>
          <p:nvPr>
            <p:ph type="body" sz="quarter" idx="19" hasCustomPrompt="1"/>
          </p:nvPr>
        </p:nvSpPr>
        <p:spPr>
          <a:xfrm>
            <a:off x="1617132" y="2153532"/>
            <a:ext cx="3768985" cy="788960"/>
          </a:xfrm>
        </p:spPr>
        <p:txBody>
          <a:bodyPr lIns="0" rIns="0"/>
          <a:lstStyle>
            <a:lvl1pPr marL="342900" indent="-16827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marL="342900" marR="0" lvl="0" indent="-168275"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Bullet point here</a:t>
            </a:r>
          </a:p>
          <a:p>
            <a:pPr lvl="0"/>
            <a:endParaRPr lang="en-US" dirty="0"/>
          </a:p>
        </p:txBody>
      </p:sp>
      <p:sp>
        <p:nvSpPr>
          <p:cNvPr id="14" name="Text Placeholder 25">
            <a:extLst>
              <a:ext uri="{FF2B5EF4-FFF2-40B4-BE49-F238E27FC236}">
                <a16:creationId xmlns:a16="http://schemas.microsoft.com/office/drawing/2014/main" id="{19111529-55D3-F351-4EA5-9CCFF9B3EFFC}"/>
              </a:ext>
            </a:extLst>
          </p:cNvPr>
          <p:cNvSpPr>
            <a:spLocks noGrp="1"/>
          </p:cNvSpPr>
          <p:nvPr>
            <p:ph type="body" sz="quarter" idx="20" hasCustomPrompt="1"/>
          </p:nvPr>
        </p:nvSpPr>
        <p:spPr>
          <a:xfrm>
            <a:off x="1617132" y="3210458"/>
            <a:ext cx="3768985" cy="285936"/>
          </a:xfrm>
        </p:spPr>
        <p:txBody>
          <a:bodyPr lIns="0" rIns="0" anchor="t">
            <a:noAutofit/>
          </a:bodyPr>
          <a:lstStyle>
            <a:lvl1pPr>
              <a:defRPr b="0" i="0">
                <a:solidFill>
                  <a:schemeClr val="accent3"/>
                </a:solidFill>
                <a:latin typeface="Poppins SemiBold"/>
                <a:cs typeface="Poppins" pitchFamily="2" charset="77"/>
              </a:defRPr>
            </a:lvl1pPr>
          </a:lstStyle>
          <a:p>
            <a:pPr lvl="0"/>
            <a:r>
              <a:rPr lang="en" dirty="0"/>
              <a:t>Label 1</a:t>
            </a:r>
            <a:r>
              <a:rPr lang="en-US" dirty="0"/>
              <a:t> with one line max</a:t>
            </a:r>
            <a:endParaRPr lang="en" dirty="0"/>
          </a:p>
        </p:txBody>
      </p:sp>
      <p:pic>
        <p:nvPicPr>
          <p:cNvPr id="19" name="Picture 18">
            <a:extLst>
              <a:ext uri="{FF2B5EF4-FFF2-40B4-BE49-F238E27FC236}">
                <a16:creationId xmlns:a16="http://schemas.microsoft.com/office/drawing/2014/main" id="{D4A0B8AD-8B91-401D-D49D-25BF65B417C8}"/>
              </a:ext>
            </a:extLst>
          </p:cNvPr>
          <p:cNvPicPr>
            <a:picLocks noChangeAspect="1"/>
          </p:cNvPicPr>
          <p:nvPr userDrawn="1"/>
        </p:nvPicPr>
        <p:blipFill>
          <a:blip r:embed="rId2"/>
          <a:stretch>
            <a:fillRect/>
          </a:stretch>
        </p:blipFill>
        <p:spPr>
          <a:xfrm>
            <a:off x="1221438" y="3235576"/>
            <a:ext cx="260817" cy="260817"/>
          </a:xfrm>
          <a:prstGeom prst="rect">
            <a:avLst/>
          </a:prstGeom>
        </p:spPr>
      </p:pic>
      <p:sp>
        <p:nvSpPr>
          <p:cNvPr id="20" name="Text Placeholder 11">
            <a:extLst>
              <a:ext uri="{FF2B5EF4-FFF2-40B4-BE49-F238E27FC236}">
                <a16:creationId xmlns:a16="http://schemas.microsoft.com/office/drawing/2014/main" id="{325C1E20-2C38-9D37-4C55-64D763692E32}"/>
              </a:ext>
            </a:extLst>
          </p:cNvPr>
          <p:cNvSpPr>
            <a:spLocks noGrp="1"/>
          </p:cNvSpPr>
          <p:nvPr>
            <p:ph type="body" sz="quarter" idx="21" hasCustomPrompt="1"/>
          </p:nvPr>
        </p:nvSpPr>
        <p:spPr>
          <a:xfrm>
            <a:off x="1617132" y="3638620"/>
            <a:ext cx="3768985" cy="803070"/>
          </a:xfrm>
        </p:spPr>
        <p:txBody>
          <a:bodyPr lIns="0" rIns="0"/>
          <a:lstStyle>
            <a:lvl1pPr marL="342900" indent="-16827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endParaRPr lang="en-US" dirty="0"/>
          </a:p>
        </p:txBody>
      </p:sp>
      <p:sp>
        <p:nvSpPr>
          <p:cNvPr id="21" name="Text Placeholder 25">
            <a:extLst>
              <a:ext uri="{FF2B5EF4-FFF2-40B4-BE49-F238E27FC236}">
                <a16:creationId xmlns:a16="http://schemas.microsoft.com/office/drawing/2014/main" id="{9A42979D-9F7F-6241-0363-0B14EC4E556A}"/>
              </a:ext>
            </a:extLst>
          </p:cNvPr>
          <p:cNvSpPr>
            <a:spLocks noGrp="1"/>
          </p:cNvSpPr>
          <p:nvPr>
            <p:ph type="body" sz="quarter" idx="22" hasCustomPrompt="1"/>
          </p:nvPr>
        </p:nvSpPr>
        <p:spPr>
          <a:xfrm>
            <a:off x="1617132" y="4709657"/>
            <a:ext cx="3768985" cy="285936"/>
          </a:xfrm>
        </p:spPr>
        <p:txBody>
          <a:bodyPr lIns="0" rIns="0" anchor="t">
            <a:noAutofit/>
          </a:bodyPr>
          <a:lstStyle>
            <a:lvl1pPr>
              <a:defRPr b="0" i="0">
                <a:solidFill>
                  <a:schemeClr val="accent3"/>
                </a:solidFill>
                <a:latin typeface="Poppins SemiBold"/>
                <a:cs typeface="Poppins" pitchFamily="2" charset="77"/>
              </a:defRPr>
            </a:lvl1pPr>
          </a:lstStyle>
          <a:p>
            <a:pPr lvl="0"/>
            <a:r>
              <a:rPr lang="en" dirty="0"/>
              <a:t>Label</a:t>
            </a:r>
            <a:r>
              <a:rPr lang="en-US" dirty="0"/>
              <a:t> with one line max</a:t>
            </a:r>
            <a:endParaRPr lang="en" dirty="0"/>
          </a:p>
        </p:txBody>
      </p:sp>
      <p:pic>
        <p:nvPicPr>
          <p:cNvPr id="22" name="Picture 21">
            <a:extLst>
              <a:ext uri="{FF2B5EF4-FFF2-40B4-BE49-F238E27FC236}">
                <a16:creationId xmlns:a16="http://schemas.microsoft.com/office/drawing/2014/main" id="{15FD41CA-CD0C-B039-8962-3C2D3108C837}"/>
              </a:ext>
            </a:extLst>
          </p:cNvPr>
          <p:cNvPicPr>
            <a:picLocks noChangeAspect="1"/>
          </p:cNvPicPr>
          <p:nvPr userDrawn="1"/>
        </p:nvPicPr>
        <p:blipFill>
          <a:blip r:embed="rId2"/>
          <a:stretch>
            <a:fillRect/>
          </a:stretch>
        </p:blipFill>
        <p:spPr>
          <a:xfrm>
            <a:off x="1221438" y="4734775"/>
            <a:ext cx="260817" cy="260817"/>
          </a:xfrm>
          <a:prstGeom prst="rect">
            <a:avLst/>
          </a:prstGeom>
        </p:spPr>
      </p:pic>
      <p:sp>
        <p:nvSpPr>
          <p:cNvPr id="23" name="Text Placeholder 11">
            <a:extLst>
              <a:ext uri="{FF2B5EF4-FFF2-40B4-BE49-F238E27FC236}">
                <a16:creationId xmlns:a16="http://schemas.microsoft.com/office/drawing/2014/main" id="{FFF2024B-877C-EA23-3238-805A71ED6163}"/>
              </a:ext>
            </a:extLst>
          </p:cNvPr>
          <p:cNvSpPr>
            <a:spLocks noGrp="1"/>
          </p:cNvSpPr>
          <p:nvPr>
            <p:ph type="body" sz="quarter" idx="23" hasCustomPrompt="1"/>
          </p:nvPr>
        </p:nvSpPr>
        <p:spPr>
          <a:xfrm>
            <a:off x="1617132" y="5137819"/>
            <a:ext cx="3768985" cy="805781"/>
          </a:xfrm>
        </p:spPr>
        <p:txBody>
          <a:bodyPr lIns="0" rIns="0"/>
          <a:lstStyle>
            <a:lvl1pPr marL="342900" indent="-16827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endParaRPr lang="en-US" dirty="0"/>
          </a:p>
        </p:txBody>
      </p:sp>
      <p:sp>
        <p:nvSpPr>
          <p:cNvPr id="2" name="Picture Placeholder 8">
            <a:extLst>
              <a:ext uri="{FF2B5EF4-FFF2-40B4-BE49-F238E27FC236}">
                <a16:creationId xmlns:a16="http://schemas.microsoft.com/office/drawing/2014/main" id="{5A633D8F-A1A2-3863-5EDE-3A3F760BD64E}"/>
              </a:ext>
            </a:extLst>
          </p:cNvPr>
          <p:cNvSpPr>
            <a:spLocks noGrp="1"/>
          </p:cNvSpPr>
          <p:nvPr>
            <p:ph type="pic" sz="quarter" idx="13"/>
          </p:nvPr>
        </p:nvSpPr>
        <p:spPr>
          <a:xfrm>
            <a:off x="6096000" y="529443"/>
            <a:ext cx="5257800" cy="5258864"/>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Tree>
    <p:extLst>
      <p:ext uri="{BB962C8B-B14F-4D97-AF65-F5344CB8AC3E}">
        <p14:creationId xmlns:p14="http://schemas.microsoft.com/office/powerpoint/2010/main" val="376629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 heading + subheading + check + label + stand-alone photo (L)">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325622" y="937698"/>
            <a:ext cx="5028182" cy="5029200"/>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endParaRPr lang="en-US" dirty="0"/>
          </a:p>
        </p:txBody>
      </p:sp>
      <p:sp>
        <p:nvSpPr>
          <p:cNvPr id="29" name="Title 1">
            <a:extLst>
              <a:ext uri="{FF2B5EF4-FFF2-40B4-BE49-F238E27FC236}">
                <a16:creationId xmlns:a16="http://schemas.microsoft.com/office/drawing/2014/main" id="{C8763B9E-8674-3732-4971-665EFFC9D1F9}"/>
              </a:ext>
            </a:extLst>
          </p:cNvPr>
          <p:cNvSpPr>
            <a:spLocks noGrp="1"/>
          </p:cNvSpPr>
          <p:nvPr>
            <p:ph type="ctrTitle" hasCustomPrompt="1"/>
          </p:nvPr>
        </p:nvSpPr>
        <p:spPr>
          <a:xfrm>
            <a:off x="851011" y="982337"/>
            <a:ext cx="5015369" cy="1087056"/>
          </a:xfrm>
        </p:spPr>
        <p:txBody>
          <a:bodyPr anchor="b">
            <a:noAutofit/>
          </a:bodyPr>
          <a:lstStyle>
            <a:lvl1pPr algn="l">
              <a:lnSpc>
                <a:spcPct val="100000"/>
              </a:lnSpc>
              <a:defRPr sz="3200"/>
            </a:lvl1pPr>
          </a:lstStyle>
          <a:p>
            <a:r>
              <a:rPr lang="en-US"/>
              <a:t>Replace with header here on two lines max</a:t>
            </a:r>
          </a:p>
        </p:txBody>
      </p:sp>
      <p:sp>
        <p:nvSpPr>
          <p:cNvPr id="30" name="Content Placeholder 2">
            <a:extLst>
              <a:ext uri="{FF2B5EF4-FFF2-40B4-BE49-F238E27FC236}">
                <a16:creationId xmlns:a16="http://schemas.microsoft.com/office/drawing/2014/main" id="{7B86F311-B11A-C0C7-ADA2-EF3E92FB2556}"/>
              </a:ext>
            </a:extLst>
          </p:cNvPr>
          <p:cNvSpPr>
            <a:spLocks noGrp="1"/>
          </p:cNvSpPr>
          <p:nvPr>
            <p:ph sz="half" idx="1" hasCustomPrompt="1"/>
          </p:nvPr>
        </p:nvSpPr>
        <p:spPr>
          <a:xfrm>
            <a:off x="838199" y="2242546"/>
            <a:ext cx="5028181" cy="1186454"/>
          </a:xfrm>
        </p:spPr>
        <p:txBody>
          <a:bodyPr>
            <a:noAutofit/>
          </a:bodyPr>
          <a:lstStyle>
            <a:lvl1pPr>
              <a:lnSpc>
                <a:spcPct val="100000"/>
              </a:lnSpc>
              <a:spcAft>
                <a:spcPts val="1200"/>
              </a:spcAft>
              <a:defRPr sz="1600" b="0" i="0">
                <a:latin typeface="Aptos" panose="020B0004020202020204" pitchFamily="34" charset="0"/>
                <a:ea typeface="Aptos" panose="020B0502040504020204" pitchFamily="34" charset="0"/>
                <a:cs typeface="Aptos" panose="020B0502040504020204" pitchFamily="34" charset="0"/>
              </a:defRPr>
            </a:lvl1pPr>
          </a:lstStyle>
          <a:p>
            <a:pPr marL="0" lvl="0" indent="0" algn="l" rtl="0">
              <a:spcBef>
                <a:spcPts val="0"/>
              </a:spcBef>
              <a:spcAft>
                <a:spcPts val="0"/>
              </a:spcAft>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a:t>
            </a:r>
            <a:r>
              <a:rPr lang="en-US" dirty="0" err="1"/>
              <a:t>ut</a:t>
            </a:r>
            <a:r>
              <a:rPr lang="en-US" dirty="0"/>
              <a:t> fermentum </a:t>
            </a:r>
            <a:r>
              <a:rPr lang="en-US" dirty="0" err="1"/>
              <a:t>massa</a:t>
            </a:r>
            <a:r>
              <a:rPr lang="en-US" dirty="0"/>
              <a:t>, </a:t>
            </a:r>
            <a:r>
              <a:rPr lang="en-US" dirty="0" err="1"/>
              <a:t>eu</a:t>
            </a:r>
            <a:r>
              <a:rPr lang="en-US" dirty="0"/>
              <a:t> </a:t>
            </a:r>
            <a:r>
              <a:rPr lang="en-US" dirty="0" err="1"/>
              <a:t>accumsan</a:t>
            </a:r>
            <a:r>
              <a:rPr lang="en-US" dirty="0"/>
              <a:t> dolor. </a:t>
            </a:r>
          </a:p>
        </p:txBody>
      </p:sp>
      <p:sp>
        <p:nvSpPr>
          <p:cNvPr id="3" name="Text Placeholder 25">
            <a:extLst>
              <a:ext uri="{FF2B5EF4-FFF2-40B4-BE49-F238E27FC236}">
                <a16:creationId xmlns:a16="http://schemas.microsoft.com/office/drawing/2014/main" id="{126E9412-5868-F041-0769-255B9527D495}"/>
              </a:ext>
            </a:extLst>
          </p:cNvPr>
          <p:cNvSpPr>
            <a:spLocks noGrp="1"/>
          </p:cNvSpPr>
          <p:nvPr>
            <p:ph type="body" sz="quarter" idx="16" hasCustomPrompt="1"/>
          </p:nvPr>
        </p:nvSpPr>
        <p:spPr>
          <a:xfrm>
            <a:off x="1588895" y="3602153"/>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r>
              <a:rPr lang="en-US" dirty="0"/>
              <a:t> on two lines max</a:t>
            </a:r>
            <a:endParaRPr lang="en" dirty="0"/>
          </a:p>
        </p:txBody>
      </p:sp>
      <p:pic>
        <p:nvPicPr>
          <p:cNvPr id="4" name="Picture 3">
            <a:extLst>
              <a:ext uri="{FF2B5EF4-FFF2-40B4-BE49-F238E27FC236}">
                <a16:creationId xmlns:a16="http://schemas.microsoft.com/office/drawing/2014/main" id="{4447ED1D-B0EC-99EE-8119-13697D3C5DF6}"/>
              </a:ext>
            </a:extLst>
          </p:cNvPr>
          <p:cNvPicPr>
            <a:picLocks noChangeAspect="1"/>
          </p:cNvPicPr>
          <p:nvPr userDrawn="1"/>
        </p:nvPicPr>
        <p:blipFill>
          <a:blip r:embed="rId2"/>
          <a:stretch>
            <a:fillRect/>
          </a:stretch>
        </p:blipFill>
        <p:spPr>
          <a:xfrm>
            <a:off x="1193202" y="3741626"/>
            <a:ext cx="260817" cy="260817"/>
          </a:xfrm>
          <a:prstGeom prst="rect">
            <a:avLst/>
          </a:prstGeom>
        </p:spPr>
      </p:pic>
      <p:sp>
        <p:nvSpPr>
          <p:cNvPr id="5" name="Text Placeholder 25">
            <a:extLst>
              <a:ext uri="{FF2B5EF4-FFF2-40B4-BE49-F238E27FC236}">
                <a16:creationId xmlns:a16="http://schemas.microsoft.com/office/drawing/2014/main" id="{4E26E49E-B565-9F64-705E-7B6FA8039804}"/>
              </a:ext>
            </a:extLst>
          </p:cNvPr>
          <p:cNvSpPr>
            <a:spLocks noGrp="1"/>
          </p:cNvSpPr>
          <p:nvPr>
            <p:ph type="body" sz="quarter" idx="17" hasCustomPrompt="1"/>
          </p:nvPr>
        </p:nvSpPr>
        <p:spPr>
          <a:xfrm>
            <a:off x="1588895" y="4408976"/>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r>
              <a:rPr lang="en-US" dirty="0"/>
              <a:t> on two lines max</a:t>
            </a:r>
            <a:endParaRPr lang="en" dirty="0"/>
          </a:p>
        </p:txBody>
      </p:sp>
      <p:pic>
        <p:nvPicPr>
          <p:cNvPr id="6" name="Picture 5">
            <a:extLst>
              <a:ext uri="{FF2B5EF4-FFF2-40B4-BE49-F238E27FC236}">
                <a16:creationId xmlns:a16="http://schemas.microsoft.com/office/drawing/2014/main" id="{01CDC4E2-C34C-31D5-9CDB-43484CBFEA4E}"/>
              </a:ext>
            </a:extLst>
          </p:cNvPr>
          <p:cNvPicPr>
            <a:picLocks noChangeAspect="1"/>
          </p:cNvPicPr>
          <p:nvPr userDrawn="1"/>
        </p:nvPicPr>
        <p:blipFill>
          <a:blip r:embed="rId2"/>
          <a:stretch>
            <a:fillRect/>
          </a:stretch>
        </p:blipFill>
        <p:spPr>
          <a:xfrm>
            <a:off x="1193202" y="4548449"/>
            <a:ext cx="260817" cy="260817"/>
          </a:xfrm>
          <a:prstGeom prst="rect">
            <a:avLst/>
          </a:prstGeom>
        </p:spPr>
      </p:pic>
      <p:sp>
        <p:nvSpPr>
          <p:cNvPr id="10" name="Text Placeholder 25">
            <a:extLst>
              <a:ext uri="{FF2B5EF4-FFF2-40B4-BE49-F238E27FC236}">
                <a16:creationId xmlns:a16="http://schemas.microsoft.com/office/drawing/2014/main" id="{FCFE78CB-2FB5-396D-A01A-4DE80E393808}"/>
              </a:ext>
            </a:extLst>
          </p:cNvPr>
          <p:cNvSpPr>
            <a:spLocks noGrp="1"/>
          </p:cNvSpPr>
          <p:nvPr>
            <p:ph type="body" sz="quarter" idx="18" hasCustomPrompt="1"/>
          </p:nvPr>
        </p:nvSpPr>
        <p:spPr>
          <a:xfrm>
            <a:off x="1588895" y="5215799"/>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dirty="0"/>
              <a:t>Label</a:t>
            </a:r>
            <a:r>
              <a:rPr lang="en-US" dirty="0"/>
              <a:t> on two lines max</a:t>
            </a:r>
            <a:endParaRPr lang="en" dirty="0"/>
          </a:p>
        </p:txBody>
      </p:sp>
      <p:pic>
        <p:nvPicPr>
          <p:cNvPr id="11" name="Picture 10">
            <a:extLst>
              <a:ext uri="{FF2B5EF4-FFF2-40B4-BE49-F238E27FC236}">
                <a16:creationId xmlns:a16="http://schemas.microsoft.com/office/drawing/2014/main" id="{0B556D06-0186-F2BB-3C3C-2D17C84EF0E0}"/>
              </a:ext>
            </a:extLst>
          </p:cNvPr>
          <p:cNvPicPr>
            <a:picLocks noChangeAspect="1"/>
          </p:cNvPicPr>
          <p:nvPr userDrawn="1"/>
        </p:nvPicPr>
        <p:blipFill>
          <a:blip r:embed="rId2"/>
          <a:stretch>
            <a:fillRect/>
          </a:stretch>
        </p:blipFill>
        <p:spPr>
          <a:xfrm>
            <a:off x="1193202" y="5355272"/>
            <a:ext cx="260817" cy="260817"/>
          </a:xfrm>
          <a:prstGeom prst="rect">
            <a:avLst/>
          </a:prstGeom>
        </p:spPr>
      </p:pic>
    </p:spTree>
    <p:extLst>
      <p:ext uri="{BB962C8B-B14F-4D97-AF65-F5344CB8AC3E}">
        <p14:creationId xmlns:p14="http://schemas.microsoft.com/office/powerpoint/2010/main" val="2253504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 heading + quote nav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552C78-20FD-B547-7ECD-233B9C2B8696}"/>
              </a:ext>
              <a:ext uri="{C183D7F6-B498-43B3-948B-1728B52AA6E4}">
                <adec:decorative xmlns:adec="http://schemas.microsoft.com/office/drawing/2017/decorative" val="1"/>
              </a:ext>
            </a:extLst>
          </p:cNvPr>
          <p:cNvPicPr>
            <a:picLocks noChangeAspect="1"/>
          </p:cNvPicPr>
          <p:nvPr userDrawn="1"/>
        </p:nvPicPr>
        <p:blipFill rotWithShape="1">
          <a:blip r:embed="rId3"/>
          <a:srcRect l="6691" r="1673" b="1816"/>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32953"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C307E-2B8F-713C-68E4-EF765D000159}"/>
              </a:ext>
            </a:extLst>
          </p:cNvPr>
          <p:cNvSpPr>
            <a:spLocks noGrp="1"/>
          </p:cNvSpPr>
          <p:nvPr>
            <p:ph type="ctrTitle" hasCustomPrompt="1"/>
          </p:nvPr>
        </p:nvSpPr>
        <p:spPr>
          <a:xfrm>
            <a:off x="1817594" y="1802574"/>
            <a:ext cx="8556811" cy="477837"/>
          </a:xfrm>
        </p:spPr>
        <p:txBody>
          <a:bodyPr anchor="b">
            <a:normAutofit/>
          </a:bodyPr>
          <a:lstStyle>
            <a:lvl1pPr algn="l">
              <a:defRPr sz="2400"/>
            </a:lvl1pPr>
          </a:lstStyle>
          <a:p>
            <a:r>
              <a:rPr lang="en-US"/>
              <a:t>Replace with testimonial heading here</a:t>
            </a:r>
          </a:p>
        </p:txBody>
      </p:sp>
      <p:sp>
        <p:nvSpPr>
          <p:cNvPr id="3" name="Subtitle 2">
            <a:extLst>
              <a:ext uri="{FF2B5EF4-FFF2-40B4-BE49-F238E27FC236}">
                <a16:creationId xmlns:a16="http://schemas.microsoft.com/office/drawing/2014/main" id="{407E75E3-A465-5533-2DA8-0AB2CF45AA2F}"/>
              </a:ext>
            </a:extLst>
          </p:cNvPr>
          <p:cNvSpPr>
            <a:spLocks noGrp="1"/>
          </p:cNvSpPr>
          <p:nvPr>
            <p:ph type="subTitle" idx="1" hasCustomPrompt="1"/>
          </p:nvPr>
        </p:nvSpPr>
        <p:spPr>
          <a:xfrm>
            <a:off x="1817595" y="2474000"/>
            <a:ext cx="8556811" cy="1721482"/>
          </a:xfrm>
        </p:spPr>
        <p:txBody>
          <a:bodyPr lIns="91440">
            <a:noAutofit/>
          </a:bodyPr>
          <a:lstStyle>
            <a:lvl1pPr marL="114300" marR="0" indent="-114300" algn="l" defTabSz="914400" rtl="0" eaLnBrk="1" fontAlgn="auto" latinLnBrk="0" hangingPunct="1">
              <a:lnSpc>
                <a:spcPct val="100000"/>
              </a:lnSpc>
              <a:spcBef>
                <a:spcPts val="1000"/>
              </a:spcBef>
              <a:spcAft>
                <a:spcPts val="0"/>
              </a:spcAft>
              <a:buClrTx/>
              <a:buSzTx/>
              <a:buFontTx/>
              <a:buNone/>
              <a:tabLst/>
              <a:defRPr sz="16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 We have only run into a few questions post implementation and the.”</a:t>
            </a:r>
          </a:p>
        </p:txBody>
      </p:sp>
      <p:sp>
        <p:nvSpPr>
          <p:cNvPr id="8" name="Picture Placeholder 7">
            <a:extLst>
              <a:ext uri="{FF2B5EF4-FFF2-40B4-BE49-F238E27FC236}">
                <a16:creationId xmlns:a16="http://schemas.microsoft.com/office/drawing/2014/main" id="{C6938E66-1749-06F5-23ED-BF43B9135AE4}"/>
              </a:ext>
            </a:extLst>
          </p:cNvPr>
          <p:cNvSpPr>
            <a:spLocks noGrp="1"/>
          </p:cNvSpPr>
          <p:nvPr>
            <p:ph type="pic" sz="quarter" idx="13" hasCustomPrompt="1"/>
          </p:nvPr>
        </p:nvSpPr>
        <p:spPr>
          <a:xfrm>
            <a:off x="8028080" y="4673968"/>
            <a:ext cx="2346325" cy="515938"/>
          </a:xfrm>
        </p:spPr>
        <p:txBody>
          <a:bodyPr/>
          <a:lstStyle>
            <a:lvl1pPr>
              <a:defRPr b="0" i="0">
                <a:latin typeface="Poppins" pitchFamily="2" charset="77"/>
                <a:cs typeface="Poppins" pitchFamily="2" charset="77"/>
              </a:defRPr>
            </a:lvl1pPr>
          </a:lstStyle>
          <a:p>
            <a:r>
              <a:rPr lang="en-US" dirty="0"/>
              <a:t>Logo here</a:t>
            </a:r>
          </a:p>
        </p:txBody>
      </p:sp>
      <p:sp>
        <p:nvSpPr>
          <p:cNvPr id="6" name="Text Placeholder 5">
            <a:extLst>
              <a:ext uri="{FF2B5EF4-FFF2-40B4-BE49-F238E27FC236}">
                <a16:creationId xmlns:a16="http://schemas.microsoft.com/office/drawing/2014/main" id="{F80A25A9-C56C-47E1-31E7-ED34FB18FCDA}"/>
              </a:ext>
            </a:extLst>
          </p:cNvPr>
          <p:cNvSpPr>
            <a:spLocks noGrp="1"/>
          </p:cNvSpPr>
          <p:nvPr>
            <p:ph type="body" sz="quarter" idx="16" hasCustomPrompt="1"/>
          </p:nvPr>
        </p:nvSpPr>
        <p:spPr>
          <a:xfrm>
            <a:off x="1817688" y="4623961"/>
            <a:ext cx="3684587" cy="307975"/>
          </a:xfrm>
        </p:spPr>
        <p:txBody>
          <a:bodyPr anchor="b">
            <a:noAutofit/>
          </a:bodyPr>
          <a:lstStyle>
            <a:lvl1pPr>
              <a:defRPr sz="1400" b="0" i="0">
                <a:solidFill>
                  <a:schemeClr val="tx1"/>
                </a:solidFill>
                <a:latin typeface="Poppins SemiBold"/>
                <a:cs typeface="Poppins" pitchFamily="2" charset="77"/>
              </a:defRPr>
            </a:lvl1pPr>
          </a:lstStyle>
          <a:p>
            <a:pPr lvl="0"/>
            <a:r>
              <a:rPr lang="en-US" dirty="0"/>
              <a:t>First and Last name goes here</a:t>
            </a:r>
          </a:p>
        </p:txBody>
      </p:sp>
      <p:sp>
        <p:nvSpPr>
          <p:cNvPr id="7" name="Text Placeholder 5">
            <a:extLst>
              <a:ext uri="{FF2B5EF4-FFF2-40B4-BE49-F238E27FC236}">
                <a16:creationId xmlns:a16="http://schemas.microsoft.com/office/drawing/2014/main" id="{F3EC3008-17F7-14DB-C4F2-66B8F1E9C797}"/>
              </a:ext>
            </a:extLst>
          </p:cNvPr>
          <p:cNvSpPr>
            <a:spLocks noGrp="1"/>
          </p:cNvSpPr>
          <p:nvPr>
            <p:ph type="body" sz="quarter" idx="17" hasCustomPrompt="1"/>
          </p:nvPr>
        </p:nvSpPr>
        <p:spPr>
          <a:xfrm>
            <a:off x="1817688" y="4951952"/>
            <a:ext cx="3684587" cy="307975"/>
          </a:xfrm>
        </p:spPr>
        <p:txBody>
          <a:bodyPr>
            <a:noAutofit/>
          </a:bodyPr>
          <a:lstStyle>
            <a:lvl1pPr>
              <a:defRPr sz="1400" b="0" i="0">
                <a:solidFill>
                  <a:schemeClr val="tx1"/>
                </a:solidFill>
                <a:latin typeface="Poppins" pitchFamily="2" charset="77"/>
                <a:cs typeface="Poppins" pitchFamily="2" charset="77"/>
              </a:defRPr>
            </a:lvl1pPr>
          </a:lstStyle>
          <a:p>
            <a:pPr lvl="0"/>
            <a:r>
              <a:rPr lang="en-US" dirty="0"/>
              <a:t>Position | Company</a:t>
            </a:r>
          </a:p>
        </p:txBody>
      </p:sp>
    </p:spTree>
    <p:extLst>
      <p:ext uri="{BB962C8B-B14F-4D97-AF65-F5344CB8AC3E}">
        <p14:creationId xmlns:p14="http://schemas.microsoft.com/office/powerpoint/2010/main" val="2435085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Layout - heading + quote orang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778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C307E-2B8F-713C-68E4-EF765D000159}"/>
              </a:ext>
            </a:extLst>
          </p:cNvPr>
          <p:cNvSpPr>
            <a:spLocks noGrp="1"/>
          </p:cNvSpPr>
          <p:nvPr>
            <p:ph type="ctrTitle" hasCustomPrompt="1"/>
          </p:nvPr>
        </p:nvSpPr>
        <p:spPr>
          <a:xfrm>
            <a:off x="1817594" y="1802574"/>
            <a:ext cx="8556811" cy="477837"/>
          </a:xfrm>
        </p:spPr>
        <p:txBody>
          <a:bodyPr anchor="b">
            <a:normAutofit/>
          </a:bodyPr>
          <a:lstStyle>
            <a:lvl1pPr algn="l">
              <a:defRPr sz="2400"/>
            </a:lvl1pPr>
          </a:lstStyle>
          <a:p>
            <a:r>
              <a:rPr lang="en-US"/>
              <a:t>Replace with testimonial heading here</a:t>
            </a:r>
          </a:p>
        </p:txBody>
      </p:sp>
      <p:sp>
        <p:nvSpPr>
          <p:cNvPr id="3" name="Subtitle 2">
            <a:extLst>
              <a:ext uri="{FF2B5EF4-FFF2-40B4-BE49-F238E27FC236}">
                <a16:creationId xmlns:a16="http://schemas.microsoft.com/office/drawing/2014/main" id="{407E75E3-A465-5533-2DA8-0AB2CF45AA2F}"/>
              </a:ext>
            </a:extLst>
          </p:cNvPr>
          <p:cNvSpPr>
            <a:spLocks noGrp="1"/>
          </p:cNvSpPr>
          <p:nvPr>
            <p:ph type="subTitle" idx="1" hasCustomPrompt="1"/>
          </p:nvPr>
        </p:nvSpPr>
        <p:spPr>
          <a:xfrm>
            <a:off x="1817595" y="2474000"/>
            <a:ext cx="8556811" cy="1721482"/>
          </a:xfrm>
        </p:spPr>
        <p:txBody>
          <a:bodyPr>
            <a:normAutofit/>
          </a:bodyPr>
          <a:lstStyle>
            <a:lvl1pPr marL="111125" marR="0" indent="-107950" algn="l" defTabSz="914400" rtl="0" eaLnBrk="1" fontAlgn="auto" latinLnBrk="0" hangingPunct="1">
              <a:lnSpc>
                <a:spcPct val="100000"/>
              </a:lnSpc>
              <a:spcBef>
                <a:spcPts val="1000"/>
              </a:spcBef>
              <a:spcAft>
                <a:spcPts val="0"/>
              </a:spcAft>
              <a:buClrTx/>
              <a:buSzTx/>
              <a:buFontTx/>
              <a:buNone/>
              <a:tabLst/>
              <a:defRPr sz="16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 We have only run into a few questions post implementation and the.”</a:t>
            </a:r>
          </a:p>
        </p:txBody>
      </p:sp>
      <p:sp>
        <p:nvSpPr>
          <p:cNvPr id="8" name="Picture Placeholder 7">
            <a:extLst>
              <a:ext uri="{FF2B5EF4-FFF2-40B4-BE49-F238E27FC236}">
                <a16:creationId xmlns:a16="http://schemas.microsoft.com/office/drawing/2014/main" id="{C6938E66-1749-06F5-23ED-BF43B9135AE4}"/>
              </a:ext>
            </a:extLst>
          </p:cNvPr>
          <p:cNvSpPr>
            <a:spLocks noGrp="1"/>
          </p:cNvSpPr>
          <p:nvPr>
            <p:ph type="pic" sz="quarter" idx="13" hasCustomPrompt="1"/>
          </p:nvPr>
        </p:nvSpPr>
        <p:spPr>
          <a:xfrm>
            <a:off x="8028080" y="4673968"/>
            <a:ext cx="2346325" cy="515938"/>
          </a:xfrm>
        </p:spPr>
        <p:txBody>
          <a:bodyPr/>
          <a:lstStyle>
            <a:lvl1pPr>
              <a:defRPr b="0" i="0">
                <a:latin typeface="Poppins" pitchFamily="2" charset="77"/>
                <a:cs typeface="Poppins" pitchFamily="2" charset="77"/>
              </a:defRPr>
            </a:lvl1pPr>
          </a:lstStyle>
          <a:p>
            <a:r>
              <a:rPr lang="en-US" dirty="0"/>
              <a:t>Logo here</a:t>
            </a:r>
          </a:p>
        </p:txBody>
      </p:sp>
      <p:sp>
        <p:nvSpPr>
          <p:cNvPr id="5" name="Text Placeholder 5">
            <a:extLst>
              <a:ext uri="{FF2B5EF4-FFF2-40B4-BE49-F238E27FC236}">
                <a16:creationId xmlns:a16="http://schemas.microsoft.com/office/drawing/2014/main" id="{21E3109C-882A-601B-E42C-6EC8CA146F45}"/>
              </a:ext>
            </a:extLst>
          </p:cNvPr>
          <p:cNvSpPr>
            <a:spLocks noGrp="1"/>
          </p:cNvSpPr>
          <p:nvPr>
            <p:ph type="body" sz="quarter" idx="16" hasCustomPrompt="1"/>
          </p:nvPr>
        </p:nvSpPr>
        <p:spPr>
          <a:xfrm>
            <a:off x="1817688" y="4623961"/>
            <a:ext cx="3684587" cy="307975"/>
          </a:xfrm>
        </p:spPr>
        <p:txBody>
          <a:bodyPr anchor="b">
            <a:noAutofit/>
          </a:bodyPr>
          <a:lstStyle>
            <a:lvl1pPr>
              <a:defRPr sz="1400" b="0" i="0">
                <a:solidFill>
                  <a:schemeClr val="tx1"/>
                </a:solidFill>
                <a:latin typeface="Poppins SemiBold"/>
                <a:cs typeface="Poppins" pitchFamily="2" charset="77"/>
              </a:defRPr>
            </a:lvl1pPr>
          </a:lstStyle>
          <a:p>
            <a:pPr lvl="0"/>
            <a:r>
              <a:rPr lang="en-US" dirty="0"/>
              <a:t>First and Last name goes here</a:t>
            </a:r>
          </a:p>
        </p:txBody>
      </p:sp>
      <p:sp>
        <p:nvSpPr>
          <p:cNvPr id="6" name="Text Placeholder 5">
            <a:extLst>
              <a:ext uri="{FF2B5EF4-FFF2-40B4-BE49-F238E27FC236}">
                <a16:creationId xmlns:a16="http://schemas.microsoft.com/office/drawing/2014/main" id="{7F08F03F-54DD-2108-8BD4-FE6CD8B5C160}"/>
              </a:ext>
            </a:extLst>
          </p:cNvPr>
          <p:cNvSpPr>
            <a:spLocks noGrp="1"/>
          </p:cNvSpPr>
          <p:nvPr>
            <p:ph type="body" sz="quarter" idx="17" hasCustomPrompt="1"/>
          </p:nvPr>
        </p:nvSpPr>
        <p:spPr>
          <a:xfrm>
            <a:off x="1817688" y="4951952"/>
            <a:ext cx="3684587" cy="307975"/>
          </a:xfrm>
        </p:spPr>
        <p:txBody>
          <a:bodyPr>
            <a:noAutofit/>
          </a:bodyPr>
          <a:lstStyle>
            <a:lvl1pPr>
              <a:defRPr sz="1400" b="0" i="0">
                <a:solidFill>
                  <a:schemeClr val="tx1"/>
                </a:solidFill>
                <a:latin typeface="Poppins" pitchFamily="2" charset="77"/>
                <a:cs typeface="Poppins" pitchFamily="2" charset="77"/>
              </a:defRPr>
            </a:lvl1pPr>
          </a:lstStyle>
          <a:p>
            <a:pPr lvl="0"/>
            <a:r>
              <a:rPr lang="en-US" dirty="0"/>
              <a:t>Position | Company</a:t>
            </a:r>
          </a:p>
        </p:txBody>
      </p:sp>
    </p:spTree>
    <p:extLst>
      <p:ext uri="{BB962C8B-B14F-4D97-AF65-F5344CB8AC3E}">
        <p14:creationId xmlns:p14="http://schemas.microsoft.com/office/powerpoint/2010/main" val="3436618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Layout - heading + quote blu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778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C307E-2B8F-713C-68E4-EF765D000159}"/>
              </a:ext>
            </a:extLst>
          </p:cNvPr>
          <p:cNvSpPr>
            <a:spLocks noGrp="1"/>
          </p:cNvSpPr>
          <p:nvPr>
            <p:ph type="ctrTitle" hasCustomPrompt="1"/>
          </p:nvPr>
        </p:nvSpPr>
        <p:spPr>
          <a:xfrm>
            <a:off x="1817594" y="1802574"/>
            <a:ext cx="8556811" cy="477837"/>
          </a:xfrm>
        </p:spPr>
        <p:txBody>
          <a:bodyPr anchor="b">
            <a:normAutofit/>
          </a:bodyPr>
          <a:lstStyle>
            <a:lvl1pPr algn="l">
              <a:defRPr sz="2400"/>
            </a:lvl1pPr>
          </a:lstStyle>
          <a:p>
            <a:r>
              <a:rPr lang="en-US"/>
              <a:t>Replace with testimonial heading here</a:t>
            </a:r>
          </a:p>
        </p:txBody>
      </p:sp>
      <p:sp>
        <p:nvSpPr>
          <p:cNvPr id="3" name="Subtitle 2">
            <a:extLst>
              <a:ext uri="{FF2B5EF4-FFF2-40B4-BE49-F238E27FC236}">
                <a16:creationId xmlns:a16="http://schemas.microsoft.com/office/drawing/2014/main" id="{407E75E3-A465-5533-2DA8-0AB2CF45AA2F}"/>
              </a:ext>
            </a:extLst>
          </p:cNvPr>
          <p:cNvSpPr>
            <a:spLocks noGrp="1"/>
          </p:cNvSpPr>
          <p:nvPr>
            <p:ph type="subTitle" idx="1" hasCustomPrompt="1"/>
          </p:nvPr>
        </p:nvSpPr>
        <p:spPr>
          <a:xfrm>
            <a:off x="1817595" y="2474000"/>
            <a:ext cx="8556811" cy="1721482"/>
          </a:xfrm>
        </p:spPr>
        <p:txBody>
          <a:bodyPr>
            <a:normAutofit/>
          </a:bodyPr>
          <a:lstStyle>
            <a:lvl1pPr marL="115888" marR="0" indent="-112713" algn="l" defTabSz="914400" rtl="0" eaLnBrk="1" fontAlgn="auto" latinLnBrk="0" hangingPunct="1">
              <a:lnSpc>
                <a:spcPct val="100000"/>
              </a:lnSpc>
              <a:spcBef>
                <a:spcPts val="1000"/>
              </a:spcBef>
              <a:spcAft>
                <a:spcPts val="0"/>
              </a:spcAft>
              <a:buClrTx/>
              <a:buSzTx/>
              <a:buFontTx/>
              <a:buNone/>
              <a:tabLst/>
              <a:defRPr sz="16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 We have only run into a few questions post implementation and the.”</a:t>
            </a:r>
          </a:p>
        </p:txBody>
      </p:sp>
      <p:sp>
        <p:nvSpPr>
          <p:cNvPr id="8" name="Picture Placeholder 7">
            <a:extLst>
              <a:ext uri="{FF2B5EF4-FFF2-40B4-BE49-F238E27FC236}">
                <a16:creationId xmlns:a16="http://schemas.microsoft.com/office/drawing/2014/main" id="{C6938E66-1749-06F5-23ED-BF43B9135AE4}"/>
              </a:ext>
            </a:extLst>
          </p:cNvPr>
          <p:cNvSpPr>
            <a:spLocks noGrp="1"/>
          </p:cNvSpPr>
          <p:nvPr>
            <p:ph type="pic" sz="quarter" idx="13" hasCustomPrompt="1"/>
          </p:nvPr>
        </p:nvSpPr>
        <p:spPr>
          <a:xfrm>
            <a:off x="8028080" y="4673968"/>
            <a:ext cx="2346325" cy="515938"/>
          </a:xfrm>
        </p:spPr>
        <p:txBody>
          <a:bodyPr/>
          <a:lstStyle>
            <a:lvl1pPr>
              <a:defRPr b="0" i="0">
                <a:latin typeface="Poppins" pitchFamily="2" charset="77"/>
                <a:cs typeface="Poppins" pitchFamily="2" charset="77"/>
              </a:defRPr>
            </a:lvl1pPr>
          </a:lstStyle>
          <a:p>
            <a:r>
              <a:rPr lang="en-US" dirty="0"/>
              <a:t>Logo here</a:t>
            </a:r>
          </a:p>
        </p:txBody>
      </p:sp>
      <p:sp>
        <p:nvSpPr>
          <p:cNvPr id="5" name="Text Placeholder 5">
            <a:extLst>
              <a:ext uri="{FF2B5EF4-FFF2-40B4-BE49-F238E27FC236}">
                <a16:creationId xmlns:a16="http://schemas.microsoft.com/office/drawing/2014/main" id="{21E3109C-882A-601B-E42C-6EC8CA146F45}"/>
              </a:ext>
            </a:extLst>
          </p:cNvPr>
          <p:cNvSpPr>
            <a:spLocks noGrp="1"/>
          </p:cNvSpPr>
          <p:nvPr>
            <p:ph type="body" sz="quarter" idx="16" hasCustomPrompt="1"/>
          </p:nvPr>
        </p:nvSpPr>
        <p:spPr>
          <a:xfrm>
            <a:off x="1817688" y="4623961"/>
            <a:ext cx="3684587" cy="307975"/>
          </a:xfrm>
        </p:spPr>
        <p:txBody>
          <a:bodyPr anchor="b">
            <a:noAutofit/>
          </a:bodyPr>
          <a:lstStyle>
            <a:lvl1pPr>
              <a:defRPr sz="1400" b="0" i="0">
                <a:solidFill>
                  <a:schemeClr val="tx1"/>
                </a:solidFill>
                <a:latin typeface="Poppins SemiBold"/>
                <a:cs typeface="Poppins" pitchFamily="2" charset="77"/>
              </a:defRPr>
            </a:lvl1pPr>
          </a:lstStyle>
          <a:p>
            <a:pPr lvl="0"/>
            <a:r>
              <a:rPr lang="en-US" dirty="0"/>
              <a:t>First and Last name goes here</a:t>
            </a:r>
          </a:p>
        </p:txBody>
      </p:sp>
      <p:sp>
        <p:nvSpPr>
          <p:cNvPr id="6" name="Text Placeholder 5">
            <a:extLst>
              <a:ext uri="{FF2B5EF4-FFF2-40B4-BE49-F238E27FC236}">
                <a16:creationId xmlns:a16="http://schemas.microsoft.com/office/drawing/2014/main" id="{7F08F03F-54DD-2108-8BD4-FE6CD8B5C160}"/>
              </a:ext>
            </a:extLst>
          </p:cNvPr>
          <p:cNvSpPr>
            <a:spLocks noGrp="1"/>
          </p:cNvSpPr>
          <p:nvPr>
            <p:ph type="body" sz="quarter" idx="17" hasCustomPrompt="1"/>
          </p:nvPr>
        </p:nvSpPr>
        <p:spPr>
          <a:xfrm>
            <a:off x="1817688" y="4951952"/>
            <a:ext cx="3684587" cy="307975"/>
          </a:xfrm>
        </p:spPr>
        <p:txBody>
          <a:bodyPr>
            <a:noAutofit/>
          </a:bodyPr>
          <a:lstStyle>
            <a:lvl1pPr>
              <a:defRPr sz="1400" b="0" i="0">
                <a:solidFill>
                  <a:schemeClr val="tx1"/>
                </a:solidFill>
                <a:latin typeface="Poppins" pitchFamily="2" charset="77"/>
                <a:cs typeface="Poppins" pitchFamily="2" charset="77"/>
              </a:defRPr>
            </a:lvl1pPr>
          </a:lstStyle>
          <a:p>
            <a:pPr lvl="0"/>
            <a:r>
              <a:rPr lang="en-US" dirty="0"/>
              <a:t>Position | Company</a:t>
            </a:r>
          </a:p>
        </p:txBody>
      </p:sp>
    </p:spTree>
    <p:extLst>
      <p:ext uri="{BB962C8B-B14F-4D97-AF65-F5344CB8AC3E}">
        <p14:creationId xmlns:p14="http://schemas.microsoft.com/office/powerpoint/2010/main" val="905441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Layout - heading + quote cya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778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C307E-2B8F-713C-68E4-EF765D000159}"/>
              </a:ext>
            </a:extLst>
          </p:cNvPr>
          <p:cNvSpPr>
            <a:spLocks noGrp="1"/>
          </p:cNvSpPr>
          <p:nvPr>
            <p:ph type="ctrTitle" hasCustomPrompt="1"/>
          </p:nvPr>
        </p:nvSpPr>
        <p:spPr>
          <a:xfrm>
            <a:off x="1817594" y="1802574"/>
            <a:ext cx="8556811" cy="477837"/>
          </a:xfrm>
        </p:spPr>
        <p:txBody>
          <a:bodyPr anchor="b">
            <a:normAutofit/>
          </a:bodyPr>
          <a:lstStyle>
            <a:lvl1pPr algn="l">
              <a:defRPr sz="2400"/>
            </a:lvl1pPr>
          </a:lstStyle>
          <a:p>
            <a:r>
              <a:rPr lang="en-US"/>
              <a:t>Replace with testimonial heading here</a:t>
            </a:r>
          </a:p>
        </p:txBody>
      </p:sp>
      <p:sp>
        <p:nvSpPr>
          <p:cNvPr id="3" name="Subtitle 2">
            <a:extLst>
              <a:ext uri="{FF2B5EF4-FFF2-40B4-BE49-F238E27FC236}">
                <a16:creationId xmlns:a16="http://schemas.microsoft.com/office/drawing/2014/main" id="{407E75E3-A465-5533-2DA8-0AB2CF45AA2F}"/>
              </a:ext>
            </a:extLst>
          </p:cNvPr>
          <p:cNvSpPr>
            <a:spLocks noGrp="1"/>
          </p:cNvSpPr>
          <p:nvPr>
            <p:ph type="subTitle" idx="1" hasCustomPrompt="1"/>
          </p:nvPr>
        </p:nvSpPr>
        <p:spPr>
          <a:xfrm>
            <a:off x="1817595" y="2474000"/>
            <a:ext cx="8556811" cy="1721482"/>
          </a:xfrm>
        </p:spPr>
        <p:txBody>
          <a:bodyPr lIns="91440" rIns="91440">
            <a:normAutofit/>
          </a:bodyPr>
          <a:lstStyle>
            <a:lvl1pPr marL="114300" marR="0" indent="-114300" algn="l" defTabSz="914400" rtl="0" eaLnBrk="1" fontAlgn="auto" latinLnBrk="0" hangingPunct="1">
              <a:lnSpc>
                <a:spcPct val="100000"/>
              </a:lnSpc>
              <a:spcBef>
                <a:spcPts val="1000"/>
              </a:spcBef>
              <a:spcAft>
                <a:spcPts val="0"/>
              </a:spcAft>
              <a:buClrTx/>
              <a:buSzTx/>
              <a:buFontTx/>
              <a:buNone/>
              <a:tabLst/>
              <a:defRPr sz="16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 and the integration into our current system was very easy. We have only run into a few questions post implementation and the.”</a:t>
            </a:r>
          </a:p>
        </p:txBody>
      </p:sp>
      <p:sp>
        <p:nvSpPr>
          <p:cNvPr id="8" name="Picture Placeholder 7">
            <a:extLst>
              <a:ext uri="{FF2B5EF4-FFF2-40B4-BE49-F238E27FC236}">
                <a16:creationId xmlns:a16="http://schemas.microsoft.com/office/drawing/2014/main" id="{C6938E66-1749-06F5-23ED-BF43B9135AE4}"/>
              </a:ext>
            </a:extLst>
          </p:cNvPr>
          <p:cNvSpPr>
            <a:spLocks noGrp="1"/>
          </p:cNvSpPr>
          <p:nvPr>
            <p:ph type="pic" sz="quarter" idx="13" hasCustomPrompt="1"/>
          </p:nvPr>
        </p:nvSpPr>
        <p:spPr>
          <a:xfrm>
            <a:off x="8028080" y="4673968"/>
            <a:ext cx="2346325" cy="515938"/>
          </a:xfrm>
        </p:spPr>
        <p:txBody>
          <a:bodyPr/>
          <a:lstStyle>
            <a:lvl1pPr>
              <a:defRPr b="0" i="0">
                <a:latin typeface="Poppins" pitchFamily="2" charset="77"/>
                <a:cs typeface="Poppins" pitchFamily="2" charset="77"/>
              </a:defRPr>
            </a:lvl1pPr>
          </a:lstStyle>
          <a:p>
            <a:r>
              <a:rPr lang="en-US" dirty="0"/>
              <a:t>Logo here</a:t>
            </a:r>
          </a:p>
        </p:txBody>
      </p:sp>
      <p:sp>
        <p:nvSpPr>
          <p:cNvPr id="5" name="Text Placeholder 5">
            <a:extLst>
              <a:ext uri="{FF2B5EF4-FFF2-40B4-BE49-F238E27FC236}">
                <a16:creationId xmlns:a16="http://schemas.microsoft.com/office/drawing/2014/main" id="{B3D77774-E595-9F69-D67C-E7A4607961F3}"/>
              </a:ext>
            </a:extLst>
          </p:cNvPr>
          <p:cNvSpPr>
            <a:spLocks noGrp="1"/>
          </p:cNvSpPr>
          <p:nvPr>
            <p:ph type="body" sz="quarter" idx="16" hasCustomPrompt="1"/>
          </p:nvPr>
        </p:nvSpPr>
        <p:spPr>
          <a:xfrm>
            <a:off x="1817688" y="4623961"/>
            <a:ext cx="3684587" cy="307975"/>
          </a:xfrm>
        </p:spPr>
        <p:txBody>
          <a:bodyPr anchor="b">
            <a:noAutofit/>
          </a:bodyPr>
          <a:lstStyle>
            <a:lvl1pPr>
              <a:defRPr sz="1400" b="0" i="0">
                <a:solidFill>
                  <a:schemeClr val="tx1"/>
                </a:solidFill>
                <a:latin typeface="Poppins SemiBold"/>
                <a:cs typeface="Poppins" pitchFamily="2" charset="77"/>
              </a:defRPr>
            </a:lvl1pPr>
          </a:lstStyle>
          <a:p>
            <a:pPr lvl="0"/>
            <a:r>
              <a:rPr lang="en-US" dirty="0"/>
              <a:t>First and Last name goes here</a:t>
            </a:r>
          </a:p>
        </p:txBody>
      </p:sp>
      <p:sp>
        <p:nvSpPr>
          <p:cNvPr id="6" name="Text Placeholder 5">
            <a:extLst>
              <a:ext uri="{FF2B5EF4-FFF2-40B4-BE49-F238E27FC236}">
                <a16:creationId xmlns:a16="http://schemas.microsoft.com/office/drawing/2014/main" id="{0629616E-3B97-53F9-ED32-6B9D2FC6FC5C}"/>
              </a:ext>
            </a:extLst>
          </p:cNvPr>
          <p:cNvSpPr>
            <a:spLocks noGrp="1"/>
          </p:cNvSpPr>
          <p:nvPr>
            <p:ph type="body" sz="quarter" idx="17" hasCustomPrompt="1"/>
          </p:nvPr>
        </p:nvSpPr>
        <p:spPr>
          <a:xfrm>
            <a:off x="1817688" y="4951952"/>
            <a:ext cx="3684587" cy="307975"/>
          </a:xfrm>
        </p:spPr>
        <p:txBody>
          <a:bodyPr>
            <a:noAutofit/>
          </a:bodyPr>
          <a:lstStyle>
            <a:lvl1pPr>
              <a:defRPr sz="1400" b="0" i="0">
                <a:solidFill>
                  <a:schemeClr val="tx1"/>
                </a:solidFill>
                <a:latin typeface="Poppins" pitchFamily="2" charset="77"/>
                <a:cs typeface="Poppins" pitchFamily="2" charset="77"/>
              </a:defRPr>
            </a:lvl1pPr>
          </a:lstStyle>
          <a:p>
            <a:pPr lvl="0"/>
            <a:r>
              <a:rPr lang="en-US" dirty="0"/>
              <a:t>Position | Company</a:t>
            </a:r>
          </a:p>
        </p:txBody>
      </p:sp>
    </p:spTree>
    <p:extLst>
      <p:ext uri="{BB962C8B-B14F-4D97-AF65-F5344CB8AC3E}">
        <p14:creationId xmlns:p14="http://schemas.microsoft.com/office/powerpoint/2010/main" val="3582195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 quote 02 nav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552C78-20FD-B547-7ECD-233B9C2B8696}"/>
              </a:ext>
              <a:ext uri="{C183D7F6-B498-43B3-948B-1728B52AA6E4}">
                <adec:decorative xmlns:adec="http://schemas.microsoft.com/office/drawing/2017/decorative" val="1"/>
              </a:ext>
            </a:extLst>
          </p:cNvPr>
          <p:cNvPicPr>
            <a:picLocks noChangeAspect="1"/>
          </p:cNvPicPr>
          <p:nvPr userDrawn="1"/>
        </p:nvPicPr>
        <p:blipFill rotWithShape="1">
          <a:blip r:embed="rId2"/>
          <a:srcRect l="6691" r="1673" b="1816"/>
          <a:stretch/>
        </p:blipFill>
        <p:spPr>
          <a:xfrm>
            <a:off x="-3" y="0"/>
            <a:ext cx="12192000" cy="6858000"/>
          </a:xfrm>
          <a:prstGeom prst="rect">
            <a:avLst/>
          </a:prstGeom>
        </p:spPr>
      </p:pic>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32953"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07E75E3-A465-5533-2DA8-0AB2CF45AA2F}"/>
              </a:ext>
            </a:extLst>
          </p:cNvPr>
          <p:cNvSpPr>
            <a:spLocks noGrp="1"/>
          </p:cNvSpPr>
          <p:nvPr>
            <p:ph type="subTitle" idx="1" hasCustomPrompt="1"/>
          </p:nvPr>
        </p:nvSpPr>
        <p:spPr>
          <a:xfrm>
            <a:off x="1817592" y="2065038"/>
            <a:ext cx="8556811" cy="1973589"/>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24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a:t>
            </a:r>
          </a:p>
        </p:txBody>
      </p:sp>
      <p:sp>
        <p:nvSpPr>
          <p:cNvPr id="2" name="Text Placeholder 5">
            <a:extLst>
              <a:ext uri="{FF2B5EF4-FFF2-40B4-BE49-F238E27FC236}">
                <a16:creationId xmlns:a16="http://schemas.microsoft.com/office/drawing/2014/main" id="{3E89BA10-78F9-B1D9-6D5A-86C725327086}"/>
              </a:ext>
            </a:extLst>
          </p:cNvPr>
          <p:cNvSpPr>
            <a:spLocks noGrp="1"/>
          </p:cNvSpPr>
          <p:nvPr>
            <p:ph type="body" sz="quarter" idx="16" hasCustomPrompt="1"/>
          </p:nvPr>
        </p:nvSpPr>
        <p:spPr>
          <a:xfrm>
            <a:off x="2135166" y="4508385"/>
            <a:ext cx="3684587" cy="307975"/>
          </a:xfrm>
        </p:spPr>
        <p:txBody>
          <a:bodyPr anchor="b">
            <a:noAutofit/>
          </a:bodyPr>
          <a:lstStyle>
            <a:lvl1pPr algn="r">
              <a:defRPr sz="1600" b="0" i="0">
                <a:solidFill>
                  <a:schemeClr val="accent3"/>
                </a:solidFill>
                <a:latin typeface="Poppins SemiBold"/>
                <a:cs typeface="Poppins" pitchFamily="2" charset="77"/>
              </a:defRPr>
            </a:lvl1pPr>
          </a:lstStyle>
          <a:p>
            <a:pPr lvl="0"/>
            <a:r>
              <a:rPr lang="en-US" dirty="0"/>
              <a:t>First and Last name goes here</a:t>
            </a:r>
          </a:p>
        </p:txBody>
      </p:sp>
      <p:sp>
        <p:nvSpPr>
          <p:cNvPr id="5" name="Text Placeholder 5">
            <a:extLst>
              <a:ext uri="{FF2B5EF4-FFF2-40B4-BE49-F238E27FC236}">
                <a16:creationId xmlns:a16="http://schemas.microsoft.com/office/drawing/2014/main" id="{EAAE8CBE-0C5E-C611-1580-85F986D84AA5}"/>
              </a:ext>
            </a:extLst>
          </p:cNvPr>
          <p:cNvSpPr>
            <a:spLocks noGrp="1"/>
          </p:cNvSpPr>
          <p:nvPr>
            <p:ph type="body" sz="quarter" idx="17" hasCustomPrompt="1"/>
          </p:nvPr>
        </p:nvSpPr>
        <p:spPr>
          <a:xfrm>
            <a:off x="4253703" y="5061445"/>
            <a:ext cx="3684587" cy="207875"/>
          </a:xfrm>
        </p:spPr>
        <p:txBody>
          <a:bodyPr>
            <a:noAutofit/>
          </a:bodyPr>
          <a:lstStyle>
            <a:lvl1pPr algn="ctr">
              <a:defRPr sz="1200" b="0" i="0" cap="all" spc="100" baseline="0">
                <a:solidFill>
                  <a:schemeClr val="accent6"/>
                </a:solidFill>
                <a:latin typeface="Poppins SemiBold"/>
                <a:cs typeface="Poppins" pitchFamily="2" charset="77"/>
              </a:defRPr>
            </a:lvl1pPr>
          </a:lstStyle>
          <a:p>
            <a:pPr lvl="0"/>
            <a:r>
              <a:rPr lang="en-US" dirty="0"/>
              <a:t>Position goes here</a:t>
            </a:r>
          </a:p>
        </p:txBody>
      </p:sp>
      <p:sp>
        <p:nvSpPr>
          <p:cNvPr id="9" name="Picture Placeholder 6">
            <a:extLst>
              <a:ext uri="{FF2B5EF4-FFF2-40B4-BE49-F238E27FC236}">
                <a16:creationId xmlns:a16="http://schemas.microsoft.com/office/drawing/2014/main" id="{44DF866C-89C4-BAFB-0C75-4F8A60DF4773}"/>
              </a:ext>
            </a:extLst>
          </p:cNvPr>
          <p:cNvSpPr>
            <a:spLocks noGrp="1"/>
          </p:cNvSpPr>
          <p:nvPr>
            <p:ph type="pic" sz="quarter" idx="18" hasCustomPrompt="1"/>
          </p:nvPr>
        </p:nvSpPr>
        <p:spPr>
          <a:xfrm>
            <a:off x="6372249" y="4558434"/>
            <a:ext cx="1460022" cy="207875"/>
          </a:xfrm>
        </p:spPr>
        <p:txBody>
          <a:bodyPr/>
          <a:lstStyle>
            <a:lvl1pPr>
              <a:defRPr sz="1100" b="0" i="0">
                <a:latin typeface="Poppins" pitchFamily="2" charset="77"/>
                <a:cs typeface="Poppins" pitchFamily="2" charset="77"/>
              </a:defRPr>
            </a:lvl1pPr>
          </a:lstStyle>
          <a:p>
            <a:r>
              <a:rPr lang="en-US" dirty="0"/>
              <a:t>Logo here(zoom in to click icon)</a:t>
            </a:r>
          </a:p>
        </p:txBody>
      </p:sp>
      <p:cxnSp>
        <p:nvCxnSpPr>
          <p:cNvPr id="11" name="Straight Connector 10">
            <a:extLst>
              <a:ext uri="{FF2B5EF4-FFF2-40B4-BE49-F238E27FC236}">
                <a16:creationId xmlns:a16="http://schemas.microsoft.com/office/drawing/2014/main" id="{A8E90512-C214-924B-229B-46395E9A082E}"/>
              </a:ext>
            </a:extLst>
          </p:cNvPr>
          <p:cNvCxnSpPr>
            <a:cxnSpLocks/>
          </p:cNvCxnSpPr>
          <p:nvPr userDrawn="1"/>
        </p:nvCxnSpPr>
        <p:spPr>
          <a:xfrm flipV="1">
            <a:off x="6096000" y="4496865"/>
            <a:ext cx="0" cy="319495"/>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931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ayout - quote 02 orang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32953"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1407E655-4100-3994-6DED-DAF2CE596514}"/>
              </a:ext>
            </a:extLst>
          </p:cNvPr>
          <p:cNvSpPr>
            <a:spLocks noGrp="1"/>
          </p:cNvSpPr>
          <p:nvPr>
            <p:ph type="body" sz="quarter" idx="17" hasCustomPrompt="1"/>
          </p:nvPr>
        </p:nvSpPr>
        <p:spPr>
          <a:xfrm>
            <a:off x="4253703" y="5061445"/>
            <a:ext cx="3684587" cy="207875"/>
          </a:xfrm>
        </p:spPr>
        <p:txBody>
          <a:bodyPr>
            <a:noAutofit/>
          </a:bodyPr>
          <a:lstStyle>
            <a:lvl1pPr algn="ctr">
              <a:defRPr sz="1200" b="0" i="0" cap="all" spc="100" baseline="0">
                <a:solidFill>
                  <a:schemeClr val="accent6"/>
                </a:solidFill>
                <a:latin typeface="Poppins SemiBold"/>
                <a:cs typeface="Poppins" pitchFamily="2" charset="77"/>
              </a:defRPr>
            </a:lvl1pPr>
          </a:lstStyle>
          <a:p>
            <a:pPr lvl="0"/>
            <a:r>
              <a:rPr lang="en-US" dirty="0"/>
              <a:t>Position goes here</a:t>
            </a:r>
          </a:p>
        </p:txBody>
      </p:sp>
      <p:sp>
        <p:nvSpPr>
          <p:cNvPr id="2" name="Subtitle 2">
            <a:extLst>
              <a:ext uri="{FF2B5EF4-FFF2-40B4-BE49-F238E27FC236}">
                <a16:creationId xmlns:a16="http://schemas.microsoft.com/office/drawing/2014/main" id="{6FB1A352-D841-9B25-2189-AABD09EA0760}"/>
              </a:ext>
            </a:extLst>
          </p:cNvPr>
          <p:cNvSpPr>
            <a:spLocks noGrp="1"/>
          </p:cNvSpPr>
          <p:nvPr>
            <p:ph type="subTitle" idx="1" hasCustomPrompt="1"/>
          </p:nvPr>
        </p:nvSpPr>
        <p:spPr>
          <a:xfrm>
            <a:off x="1817592" y="2065038"/>
            <a:ext cx="8556811" cy="1973589"/>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24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a:t>
            </a:r>
          </a:p>
        </p:txBody>
      </p:sp>
      <p:sp>
        <p:nvSpPr>
          <p:cNvPr id="6" name="Text Placeholder 5">
            <a:extLst>
              <a:ext uri="{FF2B5EF4-FFF2-40B4-BE49-F238E27FC236}">
                <a16:creationId xmlns:a16="http://schemas.microsoft.com/office/drawing/2014/main" id="{3A1AD6BD-FD55-0228-A0CB-5D25F16E66D6}"/>
              </a:ext>
            </a:extLst>
          </p:cNvPr>
          <p:cNvSpPr>
            <a:spLocks noGrp="1"/>
          </p:cNvSpPr>
          <p:nvPr>
            <p:ph type="body" sz="quarter" idx="16" hasCustomPrompt="1"/>
          </p:nvPr>
        </p:nvSpPr>
        <p:spPr>
          <a:xfrm>
            <a:off x="2135166" y="4508385"/>
            <a:ext cx="3684587" cy="307975"/>
          </a:xfrm>
        </p:spPr>
        <p:txBody>
          <a:bodyPr anchor="b">
            <a:noAutofit/>
          </a:bodyPr>
          <a:lstStyle>
            <a:lvl1pPr algn="r">
              <a:defRPr sz="1600" b="0" i="0">
                <a:solidFill>
                  <a:schemeClr val="accent3"/>
                </a:solidFill>
                <a:latin typeface="Poppins SemiBold"/>
                <a:cs typeface="Poppins" pitchFamily="2" charset="77"/>
              </a:defRPr>
            </a:lvl1pPr>
          </a:lstStyle>
          <a:p>
            <a:pPr lvl="0"/>
            <a:r>
              <a:rPr lang="en-US" dirty="0"/>
              <a:t>First and Last name goes here</a:t>
            </a:r>
          </a:p>
        </p:txBody>
      </p:sp>
      <p:sp>
        <p:nvSpPr>
          <p:cNvPr id="12" name="Picture Placeholder 6">
            <a:extLst>
              <a:ext uri="{FF2B5EF4-FFF2-40B4-BE49-F238E27FC236}">
                <a16:creationId xmlns:a16="http://schemas.microsoft.com/office/drawing/2014/main" id="{DB426EE7-63A7-44A4-1C84-B352AA381E6B}"/>
              </a:ext>
            </a:extLst>
          </p:cNvPr>
          <p:cNvSpPr>
            <a:spLocks noGrp="1"/>
          </p:cNvSpPr>
          <p:nvPr>
            <p:ph type="pic" sz="quarter" idx="18" hasCustomPrompt="1"/>
          </p:nvPr>
        </p:nvSpPr>
        <p:spPr>
          <a:xfrm>
            <a:off x="6372249" y="4558434"/>
            <a:ext cx="2557340" cy="207875"/>
          </a:xfrm>
        </p:spPr>
        <p:txBody>
          <a:bodyPr/>
          <a:lstStyle>
            <a:lvl1pPr>
              <a:defRPr sz="1100" b="0" i="0">
                <a:latin typeface="Poppins" pitchFamily="2" charset="77"/>
                <a:cs typeface="Poppins" pitchFamily="2" charset="77"/>
              </a:defRPr>
            </a:lvl1pPr>
          </a:lstStyle>
          <a:p>
            <a:r>
              <a:rPr lang="en-US" dirty="0"/>
              <a:t>Logo here(zoom in to click icon)</a:t>
            </a:r>
          </a:p>
        </p:txBody>
      </p:sp>
      <p:cxnSp>
        <p:nvCxnSpPr>
          <p:cNvPr id="13" name="Straight Connector 12">
            <a:extLst>
              <a:ext uri="{FF2B5EF4-FFF2-40B4-BE49-F238E27FC236}">
                <a16:creationId xmlns:a16="http://schemas.microsoft.com/office/drawing/2014/main" id="{14F57588-275A-8D68-AA1D-56CE5249028E}"/>
              </a:ext>
            </a:extLst>
          </p:cNvPr>
          <p:cNvCxnSpPr>
            <a:cxnSpLocks/>
          </p:cNvCxnSpPr>
          <p:nvPr userDrawn="1"/>
        </p:nvCxnSpPr>
        <p:spPr>
          <a:xfrm flipV="1">
            <a:off x="6096000" y="4496865"/>
            <a:ext cx="0" cy="319495"/>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8782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ayout - quote 02 blu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32953"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C3BDE0D5-D492-2AA4-A97D-E522BD69DDBB}"/>
              </a:ext>
            </a:extLst>
          </p:cNvPr>
          <p:cNvSpPr>
            <a:spLocks noGrp="1"/>
          </p:cNvSpPr>
          <p:nvPr>
            <p:ph type="body" sz="quarter" idx="17" hasCustomPrompt="1"/>
          </p:nvPr>
        </p:nvSpPr>
        <p:spPr>
          <a:xfrm>
            <a:off x="4253703" y="5061445"/>
            <a:ext cx="3684587" cy="207875"/>
          </a:xfrm>
        </p:spPr>
        <p:txBody>
          <a:bodyPr>
            <a:noAutofit/>
          </a:bodyPr>
          <a:lstStyle>
            <a:lvl1pPr algn="ctr">
              <a:defRPr sz="1200" b="0" i="0" cap="all" spc="100" baseline="0">
                <a:solidFill>
                  <a:schemeClr val="accent6"/>
                </a:solidFill>
                <a:latin typeface="Poppins SemiBold"/>
                <a:cs typeface="Poppins" pitchFamily="2" charset="77"/>
              </a:defRPr>
            </a:lvl1pPr>
          </a:lstStyle>
          <a:p>
            <a:pPr lvl="0"/>
            <a:r>
              <a:rPr lang="en-US" dirty="0"/>
              <a:t>Position goes here</a:t>
            </a:r>
          </a:p>
        </p:txBody>
      </p:sp>
      <p:sp>
        <p:nvSpPr>
          <p:cNvPr id="2" name="Subtitle 2">
            <a:extLst>
              <a:ext uri="{FF2B5EF4-FFF2-40B4-BE49-F238E27FC236}">
                <a16:creationId xmlns:a16="http://schemas.microsoft.com/office/drawing/2014/main" id="{BD4A5FD2-45FF-E7F0-D4CB-4C088E7C24D2}"/>
              </a:ext>
            </a:extLst>
          </p:cNvPr>
          <p:cNvSpPr>
            <a:spLocks noGrp="1"/>
          </p:cNvSpPr>
          <p:nvPr>
            <p:ph type="subTitle" idx="1" hasCustomPrompt="1"/>
          </p:nvPr>
        </p:nvSpPr>
        <p:spPr>
          <a:xfrm>
            <a:off x="1817592" y="2065038"/>
            <a:ext cx="8556811" cy="1973589"/>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24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a:t>
            </a:r>
          </a:p>
        </p:txBody>
      </p:sp>
      <p:sp>
        <p:nvSpPr>
          <p:cNvPr id="6" name="Text Placeholder 5">
            <a:extLst>
              <a:ext uri="{FF2B5EF4-FFF2-40B4-BE49-F238E27FC236}">
                <a16:creationId xmlns:a16="http://schemas.microsoft.com/office/drawing/2014/main" id="{41E38B12-F755-9D1C-4DEF-BE6A826A04CD}"/>
              </a:ext>
            </a:extLst>
          </p:cNvPr>
          <p:cNvSpPr>
            <a:spLocks noGrp="1"/>
          </p:cNvSpPr>
          <p:nvPr>
            <p:ph type="body" sz="quarter" idx="16" hasCustomPrompt="1"/>
          </p:nvPr>
        </p:nvSpPr>
        <p:spPr>
          <a:xfrm>
            <a:off x="2135166" y="4508385"/>
            <a:ext cx="3684587" cy="307975"/>
          </a:xfrm>
        </p:spPr>
        <p:txBody>
          <a:bodyPr anchor="b">
            <a:noAutofit/>
          </a:bodyPr>
          <a:lstStyle>
            <a:lvl1pPr algn="r">
              <a:defRPr sz="1600" b="0" i="0">
                <a:solidFill>
                  <a:schemeClr val="accent3"/>
                </a:solidFill>
                <a:latin typeface="Poppins SemiBold"/>
                <a:cs typeface="Poppins" pitchFamily="2" charset="77"/>
              </a:defRPr>
            </a:lvl1pPr>
          </a:lstStyle>
          <a:p>
            <a:pPr lvl="0"/>
            <a:r>
              <a:rPr lang="en-US" dirty="0"/>
              <a:t>First and Last name goes here</a:t>
            </a:r>
          </a:p>
        </p:txBody>
      </p:sp>
      <p:sp>
        <p:nvSpPr>
          <p:cNvPr id="13" name="Picture Placeholder 6">
            <a:extLst>
              <a:ext uri="{FF2B5EF4-FFF2-40B4-BE49-F238E27FC236}">
                <a16:creationId xmlns:a16="http://schemas.microsoft.com/office/drawing/2014/main" id="{A68EF8E6-6356-A8C3-9D0D-AADB9B0AC739}"/>
              </a:ext>
            </a:extLst>
          </p:cNvPr>
          <p:cNvSpPr>
            <a:spLocks noGrp="1"/>
          </p:cNvSpPr>
          <p:nvPr>
            <p:ph type="pic" sz="quarter" idx="18" hasCustomPrompt="1"/>
          </p:nvPr>
        </p:nvSpPr>
        <p:spPr>
          <a:xfrm>
            <a:off x="6372249" y="4558434"/>
            <a:ext cx="2557340" cy="207875"/>
          </a:xfrm>
        </p:spPr>
        <p:txBody>
          <a:bodyPr/>
          <a:lstStyle>
            <a:lvl1pPr>
              <a:defRPr sz="1100" b="0" i="0">
                <a:latin typeface="Poppins" pitchFamily="2" charset="77"/>
                <a:cs typeface="Poppins" pitchFamily="2" charset="77"/>
              </a:defRPr>
            </a:lvl1pPr>
          </a:lstStyle>
          <a:p>
            <a:r>
              <a:rPr lang="en-US" dirty="0"/>
              <a:t>Logo here(zoom in to click icon)</a:t>
            </a:r>
          </a:p>
        </p:txBody>
      </p:sp>
      <p:cxnSp>
        <p:nvCxnSpPr>
          <p:cNvPr id="14" name="Straight Connector 13">
            <a:extLst>
              <a:ext uri="{FF2B5EF4-FFF2-40B4-BE49-F238E27FC236}">
                <a16:creationId xmlns:a16="http://schemas.microsoft.com/office/drawing/2014/main" id="{3A8EA248-9B69-07CD-9EFE-765FB7611C28}"/>
              </a:ext>
            </a:extLst>
          </p:cNvPr>
          <p:cNvCxnSpPr>
            <a:cxnSpLocks/>
          </p:cNvCxnSpPr>
          <p:nvPr userDrawn="1"/>
        </p:nvCxnSpPr>
        <p:spPr>
          <a:xfrm flipV="1">
            <a:off x="6096000" y="4496865"/>
            <a:ext cx="0" cy="319495"/>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92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03 - with customer logo">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14E9D716-5DB7-FAEF-9990-86DEEE9E6DD5}"/>
              </a:ext>
            </a:extLst>
          </p:cNvPr>
          <p:cNvSpPr>
            <a:spLocks noGrp="1"/>
          </p:cNvSpPr>
          <p:nvPr>
            <p:ph type="pic" sz="quarter" idx="10" hasCustomPrompt="1"/>
          </p:nvPr>
        </p:nvSpPr>
        <p:spPr>
          <a:xfrm>
            <a:off x="831850" y="814040"/>
            <a:ext cx="2744030" cy="892098"/>
          </a:xfrm>
        </p:spPr>
        <p:txBody>
          <a:bodyPr anchor="ctr"/>
          <a:lstStyle>
            <a:lvl1pPr algn="ctr">
              <a:defRPr sz="900" b="0" i="0">
                <a:solidFill>
                  <a:schemeClr val="tx1"/>
                </a:solidFill>
              </a:defRPr>
            </a:lvl1pPr>
          </a:lstStyle>
          <a:p>
            <a:r>
              <a:rPr lang="en-US" dirty="0"/>
              <a:t>Customer logo (Black or color)</a:t>
            </a:r>
          </a:p>
        </p:txBody>
      </p:sp>
      <p:sp>
        <p:nvSpPr>
          <p:cNvPr id="9" name="Title 1">
            <a:extLst>
              <a:ext uri="{FF2B5EF4-FFF2-40B4-BE49-F238E27FC236}">
                <a16:creationId xmlns:a16="http://schemas.microsoft.com/office/drawing/2014/main" id="{4FD23AD1-F7CD-DA1C-3F77-5028667101F2}"/>
              </a:ext>
            </a:extLst>
          </p:cNvPr>
          <p:cNvSpPr>
            <a:spLocks noGrp="1"/>
          </p:cNvSpPr>
          <p:nvPr>
            <p:ph type="title" hasCustomPrompt="1"/>
          </p:nvPr>
        </p:nvSpPr>
        <p:spPr>
          <a:xfrm>
            <a:off x="831851" y="2624794"/>
            <a:ext cx="6340846" cy="1878012"/>
          </a:xfrm>
        </p:spPr>
        <p:txBody>
          <a:bodyPr lIns="0" rIns="0" anchor="b">
            <a:noAutofit/>
          </a:bodyPr>
          <a:lstStyle>
            <a:lvl1pPr algn="l">
              <a:lnSpc>
                <a:spcPct val="100000"/>
              </a:lnSpc>
              <a:defRPr sz="4400">
                <a:solidFill>
                  <a:schemeClr val="accent3"/>
                </a:solidFill>
              </a:defRPr>
            </a:lvl1pPr>
          </a:lstStyle>
          <a:p>
            <a:r>
              <a:rPr lang="en-US" dirty="0"/>
              <a:t>Click to add heading</a:t>
            </a:r>
          </a:p>
        </p:txBody>
      </p:sp>
      <p:sp>
        <p:nvSpPr>
          <p:cNvPr id="10" name="Text Placeholder 2">
            <a:extLst>
              <a:ext uri="{FF2B5EF4-FFF2-40B4-BE49-F238E27FC236}">
                <a16:creationId xmlns:a16="http://schemas.microsoft.com/office/drawing/2014/main" id="{ECAB689F-1F0F-B214-624B-4778C96B2EF9}"/>
              </a:ext>
            </a:extLst>
          </p:cNvPr>
          <p:cNvSpPr>
            <a:spLocks noGrp="1"/>
          </p:cNvSpPr>
          <p:nvPr>
            <p:ph type="body" idx="1" hasCustomPrompt="1"/>
          </p:nvPr>
        </p:nvSpPr>
        <p:spPr>
          <a:xfrm>
            <a:off x="831851" y="4664258"/>
            <a:ext cx="6340846"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Tree>
    <p:extLst>
      <p:ext uri="{BB962C8B-B14F-4D97-AF65-F5344CB8AC3E}">
        <p14:creationId xmlns:p14="http://schemas.microsoft.com/office/powerpoint/2010/main" val="2371709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yout - quote 02 cya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userDrawn="1"/>
        </p:nvSpPr>
        <p:spPr>
          <a:xfrm>
            <a:off x="947529" y="1189607"/>
            <a:ext cx="10296939" cy="4478785"/>
          </a:xfrm>
          <a:prstGeom prst="roundRect">
            <a:avLst>
              <a:gd name="adj" fmla="val 8197"/>
            </a:avLst>
          </a:prstGeom>
          <a:solidFill>
            <a:schemeClr val="bg1"/>
          </a:solidFill>
          <a:ln>
            <a:noFill/>
          </a:ln>
          <a:effectLst>
            <a:outerShdw blurRad="132953"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29BB7FA-382C-F8A8-5250-72BC3E974DCE}"/>
              </a:ext>
            </a:extLst>
          </p:cNvPr>
          <p:cNvSpPr>
            <a:spLocks noGrp="1"/>
          </p:cNvSpPr>
          <p:nvPr>
            <p:ph type="body" sz="quarter" idx="17" hasCustomPrompt="1"/>
          </p:nvPr>
        </p:nvSpPr>
        <p:spPr>
          <a:xfrm>
            <a:off x="4253703" y="5061445"/>
            <a:ext cx="3684587" cy="207875"/>
          </a:xfrm>
        </p:spPr>
        <p:txBody>
          <a:bodyPr>
            <a:noAutofit/>
          </a:bodyPr>
          <a:lstStyle>
            <a:lvl1pPr algn="ctr">
              <a:defRPr sz="1200" b="0" i="0" cap="all" spc="100" baseline="0">
                <a:solidFill>
                  <a:schemeClr val="accent6"/>
                </a:solidFill>
                <a:latin typeface="Poppins SemiBold"/>
                <a:cs typeface="Poppins" pitchFamily="2" charset="77"/>
              </a:defRPr>
            </a:lvl1pPr>
          </a:lstStyle>
          <a:p>
            <a:pPr lvl="0"/>
            <a:r>
              <a:rPr lang="en-US" dirty="0"/>
              <a:t>Position goes here</a:t>
            </a:r>
          </a:p>
        </p:txBody>
      </p:sp>
      <p:sp>
        <p:nvSpPr>
          <p:cNvPr id="2" name="Subtitle 2">
            <a:extLst>
              <a:ext uri="{FF2B5EF4-FFF2-40B4-BE49-F238E27FC236}">
                <a16:creationId xmlns:a16="http://schemas.microsoft.com/office/drawing/2014/main" id="{84F4B28D-0E8A-CB99-1FAC-70ACAC675A46}"/>
              </a:ext>
            </a:extLst>
          </p:cNvPr>
          <p:cNvSpPr>
            <a:spLocks noGrp="1"/>
          </p:cNvSpPr>
          <p:nvPr>
            <p:ph type="subTitle" idx="1" hasCustomPrompt="1"/>
          </p:nvPr>
        </p:nvSpPr>
        <p:spPr>
          <a:xfrm>
            <a:off x="1817592" y="2065038"/>
            <a:ext cx="8556811" cy="1973589"/>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24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NetLease</a:t>
            </a:r>
            <a:r>
              <a:rPr lang="en-US" dirty="0"/>
              <a:t> has helped us significantly streamline our monthly lease process. It has also assisted us in maintaining our lease schedules which we previously did in excel which leaves room for errors.    The implementation process could not have been smoother”</a:t>
            </a:r>
          </a:p>
        </p:txBody>
      </p:sp>
      <p:sp>
        <p:nvSpPr>
          <p:cNvPr id="6" name="Text Placeholder 5">
            <a:extLst>
              <a:ext uri="{FF2B5EF4-FFF2-40B4-BE49-F238E27FC236}">
                <a16:creationId xmlns:a16="http://schemas.microsoft.com/office/drawing/2014/main" id="{E40909AF-97D8-6357-4470-EC3A6B1F4E9C}"/>
              </a:ext>
            </a:extLst>
          </p:cNvPr>
          <p:cNvSpPr>
            <a:spLocks noGrp="1"/>
          </p:cNvSpPr>
          <p:nvPr>
            <p:ph type="body" sz="quarter" idx="16" hasCustomPrompt="1"/>
          </p:nvPr>
        </p:nvSpPr>
        <p:spPr>
          <a:xfrm>
            <a:off x="2135166" y="4508385"/>
            <a:ext cx="3684587" cy="307975"/>
          </a:xfrm>
        </p:spPr>
        <p:txBody>
          <a:bodyPr anchor="b">
            <a:noAutofit/>
          </a:bodyPr>
          <a:lstStyle>
            <a:lvl1pPr algn="r">
              <a:defRPr sz="1600" b="0" i="0">
                <a:solidFill>
                  <a:schemeClr val="accent3"/>
                </a:solidFill>
                <a:latin typeface="Poppins SemiBold"/>
                <a:cs typeface="Poppins" pitchFamily="2" charset="77"/>
              </a:defRPr>
            </a:lvl1pPr>
          </a:lstStyle>
          <a:p>
            <a:pPr lvl="0"/>
            <a:r>
              <a:rPr lang="en-US" dirty="0"/>
              <a:t>First and Last name goes here</a:t>
            </a:r>
          </a:p>
        </p:txBody>
      </p:sp>
      <p:sp>
        <p:nvSpPr>
          <p:cNvPr id="12" name="Picture Placeholder 6">
            <a:extLst>
              <a:ext uri="{FF2B5EF4-FFF2-40B4-BE49-F238E27FC236}">
                <a16:creationId xmlns:a16="http://schemas.microsoft.com/office/drawing/2014/main" id="{4F4A1C98-BB92-3713-0516-38D90A98419E}"/>
              </a:ext>
            </a:extLst>
          </p:cNvPr>
          <p:cNvSpPr>
            <a:spLocks noGrp="1"/>
          </p:cNvSpPr>
          <p:nvPr>
            <p:ph type="pic" sz="quarter" idx="18" hasCustomPrompt="1"/>
          </p:nvPr>
        </p:nvSpPr>
        <p:spPr>
          <a:xfrm>
            <a:off x="6372249" y="4558434"/>
            <a:ext cx="2557340" cy="207875"/>
          </a:xfrm>
        </p:spPr>
        <p:txBody>
          <a:bodyPr/>
          <a:lstStyle>
            <a:lvl1pPr>
              <a:defRPr sz="1100" b="0" i="0">
                <a:latin typeface="Poppins" pitchFamily="2" charset="77"/>
                <a:cs typeface="Poppins" pitchFamily="2" charset="77"/>
              </a:defRPr>
            </a:lvl1pPr>
          </a:lstStyle>
          <a:p>
            <a:r>
              <a:rPr lang="en-US" dirty="0"/>
              <a:t>Logo here(zoom in to click icon)</a:t>
            </a:r>
          </a:p>
        </p:txBody>
      </p:sp>
      <p:cxnSp>
        <p:nvCxnSpPr>
          <p:cNvPr id="13" name="Straight Connector 12">
            <a:extLst>
              <a:ext uri="{FF2B5EF4-FFF2-40B4-BE49-F238E27FC236}">
                <a16:creationId xmlns:a16="http://schemas.microsoft.com/office/drawing/2014/main" id="{6C48AE5C-99AE-609D-2EF0-606E313B64F1}"/>
              </a:ext>
            </a:extLst>
          </p:cNvPr>
          <p:cNvCxnSpPr>
            <a:cxnSpLocks/>
          </p:cNvCxnSpPr>
          <p:nvPr userDrawn="1"/>
        </p:nvCxnSpPr>
        <p:spPr>
          <a:xfrm flipV="1">
            <a:off x="6096000" y="4496865"/>
            <a:ext cx="0" cy="319495"/>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7662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yout - heading + photo + 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D6F64-E800-FB91-02C3-69F1AAE72F31}"/>
              </a:ext>
            </a:extLst>
          </p:cNvPr>
          <p:cNvPicPr>
            <a:picLocks noChangeAspect="1"/>
          </p:cNvPicPr>
          <p:nvPr userDrawn="1"/>
        </p:nvPicPr>
        <p:blipFill rotWithShape="1">
          <a:blip r:embed="rId2"/>
          <a:srcRect t="23973" b="22562"/>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Replace with title in sentence case</a:t>
            </a:r>
          </a:p>
        </p:txBody>
      </p:sp>
      <p:sp>
        <p:nvSpPr>
          <p:cNvPr id="32" name="Rounded Rectangle 31">
            <a:extLst>
              <a:ext uri="{FF2B5EF4-FFF2-40B4-BE49-F238E27FC236}">
                <a16:creationId xmlns:a16="http://schemas.microsoft.com/office/drawing/2014/main" id="{711D99AE-E42D-189E-818E-C43D70ACA6C9}"/>
              </a:ext>
            </a:extLst>
          </p:cNvPr>
          <p:cNvSpPr/>
          <p:nvPr userDrawn="1"/>
        </p:nvSpPr>
        <p:spPr>
          <a:xfrm>
            <a:off x="4566913" y="2486346"/>
            <a:ext cx="3058173" cy="350176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842077" y="2486346"/>
            <a:ext cx="3058173" cy="350176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6" name="Rounded Rectangle 35">
            <a:extLst>
              <a:ext uri="{FF2B5EF4-FFF2-40B4-BE49-F238E27FC236}">
                <a16:creationId xmlns:a16="http://schemas.microsoft.com/office/drawing/2014/main" id="{46D580A6-1235-1574-D444-5BFE0A896AF5}"/>
              </a:ext>
            </a:extLst>
          </p:cNvPr>
          <p:cNvSpPr/>
          <p:nvPr userDrawn="1"/>
        </p:nvSpPr>
        <p:spPr>
          <a:xfrm>
            <a:off x="8291748" y="2486346"/>
            <a:ext cx="3058173" cy="350176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30550" y="5222050"/>
            <a:ext cx="2681224" cy="271936"/>
          </a:xfrm>
        </p:spPr>
        <p:txBody>
          <a:bodyPr>
            <a:noAutofit/>
          </a:bodyPr>
          <a:lstStyle>
            <a:lvl1pPr algn="l">
              <a:defRPr sz="1400" b="0" i="0">
                <a:solidFill>
                  <a:schemeClr val="accent3"/>
                </a:solidFill>
                <a:latin typeface="Poppins SemiBold"/>
                <a:cs typeface="Poppins" pitchFamily="2" charset="77"/>
              </a:defRPr>
            </a:lvl1pPr>
          </a:lstStyle>
          <a:p>
            <a:pPr lvl="0"/>
            <a:r>
              <a:rPr lang="en-US" dirty="0"/>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1030550" y="5500524"/>
            <a:ext cx="2681224"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69" name="Oval 68">
            <a:extLst>
              <a:ext uri="{FF2B5EF4-FFF2-40B4-BE49-F238E27FC236}">
                <a16:creationId xmlns:a16="http://schemas.microsoft.com/office/drawing/2014/main" id="{2274D91E-B319-EFC3-7ADB-72527B7E938D}"/>
              </a:ext>
            </a:extLst>
          </p:cNvPr>
          <p:cNvSpPr/>
          <p:nvPr userDrawn="1"/>
        </p:nvSpPr>
        <p:spPr>
          <a:xfrm>
            <a:off x="1685361" y="1799862"/>
            <a:ext cx="1371601" cy="137160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72" name="Picture Placeholder 66">
            <a:extLst>
              <a:ext uri="{FF2B5EF4-FFF2-40B4-BE49-F238E27FC236}">
                <a16:creationId xmlns:a16="http://schemas.microsoft.com/office/drawing/2014/main" id="{2DF5CAF4-9440-693A-E978-3ED6D148E2D5}"/>
              </a:ext>
            </a:extLst>
          </p:cNvPr>
          <p:cNvSpPr>
            <a:spLocks noGrp="1"/>
          </p:cNvSpPr>
          <p:nvPr>
            <p:ph type="pic" sz="quarter" idx="18" hasCustomPrompt="1"/>
          </p:nvPr>
        </p:nvSpPr>
        <p:spPr>
          <a:xfrm>
            <a:off x="1685361" y="1799862"/>
            <a:ext cx="1371600" cy="1371600"/>
          </a:xfrm>
          <a:prstGeom prst="ellipse">
            <a:avLst/>
          </a:prstGeom>
          <a:solidFill>
            <a:schemeClr val="accent2"/>
          </a:solidFill>
          <a:ln w="28575">
            <a:solidFill>
              <a:schemeClr val="accent2"/>
            </a:solidFill>
          </a:ln>
        </p:spPr>
        <p:txBody>
          <a:bodyPr anchor="ctr">
            <a:normAutofit/>
          </a:bodyPr>
          <a:lstStyle>
            <a:lvl1pPr algn="ctr">
              <a:defRPr sz="1200" b="0" i="0">
                <a:solidFill>
                  <a:schemeClr val="bg1"/>
                </a:solidFill>
                <a:latin typeface="Poppins" pitchFamily="2" charset="77"/>
                <a:cs typeface="Poppins" pitchFamily="2" charset="77"/>
              </a:defRPr>
            </a:lvl1pPr>
          </a:lstStyle>
          <a:p>
            <a:r>
              <a:rPr lang="en-US" dirty="0"/>
              <a:t>Headshot here</a:t>
            </a:r>
          </a:p>
        </p:txBody>
      </p:sp>
      <p:sp>
        <p:nvSpPr>
          <p:cNvPr id="70" name="Oval 69">
            <a:extLst>
              <a:ext uri="{FF2B5EF4-FFF2-40B4-BE49-F238E27FC236}">
                <a16:creationId xmlns:a16="http://schemas.microsoft.com/office/drawing/2014/main" id="{AFF65588-6FC2-BBAB-6808-564EF33F9EF5}"/>
              </a:ext>
            </a:extLst>
          </p:cNvPr>
          <p:cNvSpPr/>
          <p:nvPr userDrawn="1"/>
        </p:nvSpPr>
        <p:spPr>
          <a:xfrm>
            <a:off x="5409237" y="1803660"/>
            <a:ext cx="1371601" cy="137160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71" name="Picture Placeholder 66">
            <a:extLst>
              <a:ext uri="{FF2B5EF4-FFF2-40B4-BE49-F238E27FC236}">
                <a16:creationId xmlns:a16="http://schemas.microsoft.com/office/drawing/2014/main" id="{C4F76269-5567-1FF0-BAB8-BC8A976C37A3}"/>
              </a:ext>
            </a:extLst>
          </p:cNvPr>
          <p:cNvSpPr>
            <a:spLocks noGrp="1"/>
          </p:cNvSpPr>
          <p:nvPr>
            <p:ph type="pic" sz="quarter" idx="17" hasCustomPrompt="1"/>
          </p:nvPr>
        </p:nvSpPr>
        <p:spPr>
          <a:xfrm>
            <a:off x="5409237" y="1803660"/>
            <a:ext cx="1371600" cy="1371600"/>
          </a:xfrm>
          <a:prstGeom prst="ellipse">
            <a:avLst/>
          </a:prstGeom>
          <a:solidFill>
            <a:schemeClr val="accent2"/>
          </a:solidFill>
          <a:ln w="28575">
            <a:solidFill>
              <a:schemeClr val="accent2"/>
            </a:solidFill>
          </a:ln>
        </p:spPr>
        <p:txBody>
          <a:bodyPr anchor="ctr">
            <a:normAutofit/>
          </a:bodyPr>
          <a:lstStyle>
            <a:lvl1pPr algn="ctr">
              <a:defRPr sz="1200" b="0" i="0">
                <a:solidFill>
                  <a:schemeClr val="bg1"/>
                </a:solidFill>
                <a:latin typeface="Poppins" pitchFamily="2" charset="77"/>
                <a:cs typeface="Poppins" pitchFamily="2" charset="77"/>
              </a:defRPr>
            </a:lvl1pPr>
          </a:lstStyle>
          <a:p>
            <a:r>
              <a:rPr lang="en-US" dirty="0"/>
              <a:t>Headshot here</a:t>
            </a:r>
          </a:p>
        </p:txBody>
      </p:sp>
      <p:sp>
        <p:nvSpPr>
          <p:cNvPr id="67" name="Picture Placeholder 66">
            <a:extLst>
              <a:ext uri="{FF2B5EF4-FFF2-40B4-BE49-F238E27FC236}">
                <a16:creationId xmlns:a16="http://schemas.microsoft.com/office/drawing/2014/main" id="{9CFD4BC9-636D-74E5-5F22-D66D635B9CBA}"/>
              </a:ext>
            </a:extLst>
          </p:cNvPr>
          <p:cNvSpPr>
            <a:spLocks noGrp="1"/>
          </p:cNvSpPr>
          <p:nvPr>
            <p:ph type="pic" sz="quarter" idx="16" hasCustomPrompt="1"/>
          </p:nvPr>
        </p:nvSpPr>
        <p:spPr>
          <a:xfrm>
            <a:off x="9135037" y="1803660"/>
            <a:ext cx="1371600" cy="1371600"/>
          </a:xfrm>
          <a:prstGeom prst="ellipse">
            <a:avLst/>
          </a:prstGeom>
          <a:solidFill>
            <a:schemeClr val="accent2"/>
          </a:solidFill>
          <a:ln w="28575">
            <a:solidFill>
              <a:schemeClr val="accent2"/>
            </a:solidFill>
          </a:ln>
        </p:spPr>
        <p:txBody>
          <a:bodyPr anchor="ctr">
            <a:normAutofit/>
          </a:bodyPr>
          <a:lstStyle>
            <a:lvl1pPr algn="ctr">
              <a:defRPr sz="1200" b="0" i="0">
                <a:solidFill>
                  <a:schemeClr val="bg1"/>
                </a:solidFill>
                <a:latin typeface="Poppins" pitchFamily="2" charset="77"/>
                <a:cs typeface="Poppins" pitchFamily="2" charset="77"/>
              </a:defRPr>
            </a:lvl1pPr>
          </a:lstStyle>
          <a:p>
            <a:r>
              <a:rPr lang="en-US" dirty="0"/>
              <a:t>Headshot here</a:t>
            </a:r>
          </a:p>
        </p:txBody>
      </p:sp>
      <p:sp>
        <p:nvSpPr>
          <p:cNvPr id="3" name="Text Placeholder 58">
            <a:extLst>
              <a:ext uri="{FF2B5EF4-FFF2-40B4-BE49-F238E27FC236}">
                <a16:creationId xmlns:a16="http://schemas.microsoft.com/office/drawing/2014/main" id="{FCA6CAAD-051D-0B03-5881-A2C3D96A2632}"/>
              </a:ext>
            </a:extLst>
          </p:cNvPr>
          <p:cNvSpPr>
            <a:spLocks noGrp="1"/>
          </p:cNvSpPr>
          <p:nvPr>
            <p:ph type="body" sz="quarter" idx="15" hasCustomPrompt="1"/>
          </p:nvPr>
        </p:nvSpPr>
        <p:spPr>
          <a:xfrm>
            <a:off x="1030550" y="3431702"/>
            <a:ext cx="2681225" cy="1509816"/>
          </a:xfrm>
        </p:spPr>
        <p:txBody>
          <a:bodyPr>
            <a:noAutofit/>
          </a:bodyPr>
          <a:lstStyle>
            <a:lvl1pPr marL="60325" indent="-57150">
              <a:lnSpc>
                <a:spcPct val="100000"/>
              </a:lnSpc>
              <a:spcBef>
                <a:spcPts val="600"/>
              </a:spcBef>
              <a:buClr>
                <a:schemeClr val="accent1"/>
              </a:buClr>
              <a:buSzPct val="150000"/>
              <a:buFont typeface="Arial" panose="020B0604020202020204" pitchFamily="34" charset="0"/>
              <a:buNone/>
              <a:tabLst/>
              <a:defRPr sz="1200" b="0" i="0">
                <a:latin typeface="Aptos" panose="020B0004020202020204" pitchFamily="34" charset="0"/>
                <a:ea typeface="Aptos" panose="020B0502040504020204" pitchFamily="34" charset="0"/>
                <a:cs typeface="Aptos" panose="020B0502040504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6" name="Text Placeholder 58">
            <a:extLst>
              <a:ext uri="{FF2B5EF4-FFF2-40B4-BE49-F238E27FC236}">
                <a16:creationId xmlns:a16="http://schemas.microsoft.com/office/drawing/2014/main" id="{1A4BC078-7AB3-18B1-A916-4824ACB75F86}"/>
              </a:ext>
            </a:extLst>
          </p:cNvPr>
          <p:cNvSpPr>
            <a:spLocks noGrp="1"/>
          </p:cNvSpPr>
          <p:nvPr>
            <p:ph type="body" sz="quarter" idx="19" hasCustomPrompt="1"/>
          </p:nvPr>
        </p:nvSpPr>
        <p:spPr>
          <a:xfrm>
            <a:off x="4750781" y="5222050"/>
            <a:ext cx="2681224" cy="271936"/>
          </a:xfrm>
        </p:spPr>
        <p:txBody>
          <a:bodyPr>
            <a:noAutofit/>
          </a:bodyPr>
          <a:lstStyle>
            <a:lvl1pPr algn="l">
              <a:defRPr sz="1400" b="0" i="0">
                <a:solidFill>
                  <a:schemeClr val="accent3"/>
                </a:solidFill>
                <a:latin typeface="Poppins SemiBold"/>
                <a:cs typeface="Poppins" pitchFamily="2" charset="77"/>
              </a:defRPr>
            </a:lvl1pPr>
          </a:lstStyle>
          <a:p>
            <a:pPr lvl="0"/>
            <a:r>
              <a:rPr lang="en-US" dirty="0"/>
              <a:t>First and Last Name</a:t>
            </a:r>
          </a:p>
        </p:txBody>
      </p:sp>
      <p:sp>
        <p:nvSpPr>
          <p:cNvPr id="7" name="Text Placeholder 58">
            <a:extLst>
              <a:ext uri="{FF2B5EF4-FFF2-40B4-BE49-F238E27FC236}">
                <a16:creationId xmlns:a16="http://schemas.microsoft.com/office/drawing/2014/main" id="{93CE514F-77B0-BD12-B6C3-38E3FBB2AFAD}"/>
              </a:ext>
            </a:extLst>
          </p:cNvPr>
          <p:cNvSpPr>
            <a:spLocks noGrp="1"/>
          </p:cNvSpPr>
          <p:nvPr>
            <p:ph type="body" sz="quarter" idx="20" hasCustomPrompt="1"/>
          </p:nvPr>
        </p:nvSpPr>
        <p:spPr>
          <a:xfrm>
            <a:off x="4750781" y="5500524"/>
            <a:ext cx="2681224"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8" name="Text Placeholder 58">
            <a:extLst>
              <a:ext uri="{FF2B5EF4-FFF2-40B4-BE49-F238E27FC236}">
                <a16:creationId xmlns:a16="http://schemas.microsoft.com/office/drawing/2014/main" id="{AA45A2AA-F42A-AFBA-194D-70165B4F9221}"/>
              </a:ext>
            </a:extLst>
          </p:cNvPr>
          <p:cNvSpPr>
            <a:spLocks noGrp="1"/>
          </p:cNvSpPr>
          <p:nvPr>
            <p:ph type="body" sz="quarter" idx="21" hasCustomPrompt="1"/>
          </p:nvPr>
        </p:nvSpPr>
        <p:spPr>
          <a:xfrm>
            <a:off x="4750781" y="3431702"/>
            <a:ext cx="2681225" cy="1509816"/>
          </a:xfrm>
        </p:spPr>
        <p:txBody>
          <a:bodyPr>
            <a:noAutofit/>
          </a:bodyPr>
          <a:lstStyle>
            <a:lvl1pPr marL="60325" indent="-57150">
              <a:lnSpc>
                <a:spcPct val="100000"/>
              </a:lnSpc>
              <a:spcBef>
                <a:spcPts val="600"/>
              </a:spcBef>
              <a:buClr>
                <a:schemeClr val="accent1"/>
              </a:buClr>
              <a:buSzPct val="150000"/>
              <a:buFont typeface="Arial" panose="020B0604020202020204" pitchFamily="34" charset="0"/>
              <a:buNone/>
              <a:tabLst/>
              <a:defRPr sz="1200" b="0" i="0">
                <a:latin typeface="Aptos" panose="020B0004020202020204" pitchFamily="34" charset="0"/>
                <a:ea typeface="Aptos" panose="020B0502040504020204" pitchFamily="34" charset="0"/>
                <a:cs typeface="Aptos" panose="020B0502040504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9" name="Text Placeholder 58">
            <a:extLst>
              <a:ext uri="{FF2B5EF4-FFF2-40B4-BE49-F238E27FC236}">
                <a16:creationId xmlns:a16="http://schemas.microsoft.com/office/drawing/2014/main" id="{7AE3DAF8-3A47-9C78-35A2-63AD86359DDF}"/>
              </a:ext>
            </a:extLst>
          </p:cNvPr>
          <p:cNvSpPr>
            <a:spLocks noGrp="1"/>
          </p:cNvSpPr>
          <p:nvPr>
            <p:ph type="body" sz="quarter" idx="22" hasCustomPrompt="1"/>
          </p:nvPr>
        </p:nvSpPr>
        <p:spPr>
          <a:xfrm>
            <a:off x="8483537" y="5222050"/>
            <a:ext cx="2681224" cy="271936"/>
          </a:xfrm>
        </p:spPr>
        <p:txBody>
          <a:bodyPr>
            <a:noAutofit/>
          </a:bodyPr>
          <a:lstStyle>
            <a:lvl1pPr algn="l">
              <a:defRPr sz="1400" b="0" i="0">
                <a:solidFill>
                  <a:schemeClr val="accent3"/>
                </a:solidFill>
                <a:latin typeface="Poppins SemiBold"/>
                <a:cs typeface="Poppins" pitchFamily="2" charset="77"/>
              </a:defRPr>
            </a:lvl1pPr>
          </a:lstStyle>
          <a:p>
            <a:pPr lvl="0"/>
            <a:r>
              <a:rPr lang="en-US" dirty="0"/>
              <a:t>First and Last Name</a:t>
            </a:r>
          </a:p>
        </p:txBody>
      </p:sp>
      <p:sp>
        <p:nvSpPr>
          <p:cNvPr id="10" name="Text Placeholder 58">
            <a:extLst>
              <a:ext uri="{FF2B5EF4-FFF2-40B4-BE49-F238E27FC236}">
                <a16:creationId xmlns:a16="http://schemas.microsoft.com/office/drawing/2014/main" id="{B866941E-97BA-D4E7-8E09-3AF7446BA768}"/>
              </a:ext>
            </a:extLst>
          </p:cNvPr>
          <p:cNvSpPr>
            <a:spLocks noGrp="1"/>
          </p:cNvSpPr>
          <p:nvPr>
            <p:ph type="body" sz="quarter" idx="23" hasCustomPrompt="1"/>
          </p:nvPr>
        </p:nvSpPr>
        <p:spPr>
          <a:xfrm>
            <a:off x="8483537" y="5500524"/>
            <a:ext cx="2681224"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11" name="Text Placeholder 58">
            <a:extLst>
              <a:ext uri="{FF2B5EF4-FFF2-40B4-BE49-F238E27FC236}">
                <a16:creationId xmlns:a16="http://schemas.microsoft.com/office/drawing/2014/main" id="{C91312FD-1B40-D955-5F70-CA6BE6A93F8A}"/>
              </a:ext>
            </a:extLst>
          </p:cNvPr>
          <p:cNvSpPr>
            <a:spLocks noGrp="1"/>
          </p:cNvSpPr>
          <p:nvPr>
            <p:ph type="body" sz="quarter" idx="24" hasCustomPrompt="1"/>
          </p:nvPr>
        </p:nvSpPr>
        <p:spPr>
          <a:xfrm>
            <a:off x="8483537" y="3431702"/>
            <a:ext cx="2681225" cy="1509816"/>
          </a:xfrm>
        </p:spPr>
        <p:txBody>
          <a:bodyPr>
            <a:noAutofit/>
          </a:bodyPr>
          <a:lstStyle>
            <a:lvl1pPr marL="60325" indent="-57150">
              <a:lnSpc>
                <a:spcPct val="100000"/>
              </a:lnSpc>
              <a:spcBef>
                <a:spcPts val="600"/>
              </a:spcBef>
              <a:buClr>
                <a:schemeClr val="accent1"/>
              </a:buClr>
              <a:buSzPct val="150000"/>
              <a:buFont typeface="Arial" panose="020B0604020202020204" pitchFamily="34" charset="0"/>
              <a:buNone/>
              <a:tabLst/>
              <a:defRPr sz="1200" b="0" i="0">
                <a:latin typeface="Aptos" panose="020B0004020202020204" pitchFamily="34" charset="0"/>
                <a:ea typeface="Aptos" panose="020B0502040504020204" pitchFamily="34" charset="0"/>
                <a:cs typeface="Aptos" panose="020B0502040504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2" name="Slide Number Placeholder 5">
            <a:extLst>
              <a:ext uri="{FF2B5EF4-FFF2-40B4-BE49-F238E27FC236}">
                <a16:creationId xmlns:a16="http://schemas.microsoft.com/office/drawing/2014/main" id="{0B1264F5-3BEC-7714-2EDC-469D5F368C85}"/>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329372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yout - heading + photo + 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D6F64-E800-FB91-02C3-69F1AAE72F31}"/>
              </a:ext>
            </a:extLst>
          </p:cNvPr>
          <p:cNvPicPr>
            <a:picLocks noChangeAspect="1"/>
          </p:cNvPicPr>
          <p:nvPr userDrawn="1"/>
        </p:nvPicPr>
        <p:blipFill rotWithShape="1">
          <a:blip r:embed="rId2"/>
          <a:srcRect t="23973" b="22562"/>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Replace with title in sentence case</a:t>
            </a: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1030550" y="2489461"/>
            <a:ext cx="4898323" cy="342900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568360" y="4938719"/>
            <a:ext cx="2681224" cy="271936"/>
          </a:xfrm>
        </p:spPr>
        <p:txBody>
          <a:bodyPr>
            <a:noAutofit/>
          </a:bodyPr>
          <a:lstStyle>
            <a:lvl1pPr algn="l">
              <a:defRPr sz="1400" b="0" i="0">
                <a:solidFill>
                  <a:schemeClr val="accent3"/>
                </a:solidFill>
                <a:latin typeface="Poppins SemiBold"/>
                <a:cs typeface="Poppins" pitchFamily="2" charset="77"/>
              </a:defRPr>
            </a:lvl1pPr>
          </a:lstStyle>
          <a:p>
            <a:pPr lvl="0"/>
            <a:r>
              <a:rPr lang="en-US" dirty="0"/>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1568360" y="5210655"/>
            <a:ext cx="2681224"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69" name="Oval 68">
            <a:extLst>
              <a:ext uri="{FF2B5EF4-FFF2-40B4-BE49-F238E27FC236}">
                <a16:creationId xmlns:a16="http://schemas.microsoft.com/office/drawing/2014/main" id="{2274D91E-B319-EFC3-7ADB-72527B7E938D}"/>
              </a:ext>
            </a:extLst>
          </p:cNvPr>
          <p:cNvSpPr/>
          <p:nvPr userDrawn="1"/>
        </p:nvSpPr>
        <p:spPr>
          <a:xfrm>
            <a:off x="2793909" y="1799862"/>
            <a:ext cx="1371601" cy="137160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72" name="Picture Placeholder 66">
            <a:extLst>
              <a:ext uri="{FF2B5EF4-FFF2-40B4-BE49-F238E27FC236}">
                <a16:creationId xmlns:a16="http://schemas.microsoft.com/office/drawing/2014/main" id="{2DF5CAF4-9440-693A-E978-3ED6D148E2D5}"/>
              </a:ext>
            </a:extLst>
          </p:cNvPr>
          <p:cNvSpPr>
            <a:spLocks noGrp="1"/>
          </p:cNvSpPr>
          <p:nvPr>
            <p:ph type="pic" sz="quarter" idx="18" hasCustomPrompt="1"/>
          </p:nvPr>
        </p:nvSpPr>
        <p:spPr>
          <a:xfrm>
            <a:off x="2793909" y="1799862"/>
            <a:ext cx="1371600" cy="1371600"/>
          </a:xfrm>
          <a:prstGeom prst="ellipse">
            <a:avLst/>
          </a:prstGeom>
          <a:solidFill>
            <a:schemeClr val="accent2"/>
          </a:solidFill>
          <a:ln w="28575">
            <a:solidFill>
              <a:schemeClr val="accent2"/>
            </a:solidFill>
          </a:ln>
        </p:spPr>
        <p:txBody>
          <a:bodyPr/>
          <a:lstStyle>
            <a:lvl1pPr>
              <a:defRPr b="0" i="0">
                <a:solidFill>
                  <a:schemeClr val="bg1"/>
                </a:solidFill>
                <a:latin typeface="Poppins" pitchFamily="2" charset="77"/>
                <a:cs typeface="Poppins" pitchFamily="2" charset="77"/>
              </a:defRPr>
            </a:lvl1pPr>
          </a:lstStyle>
          <a:p>
            <a:r>
              <a:rPr lang="en-US" dirty="0"/>
              <a:t>Head-shot here</a:t>
            </a:r>
          </a:p>
        </p:txBody>
      </p:sp>
      <p:sp>
        <p:nvSpPr>
          <p:cNvPr id="3" name="Text Placeholder 58">
            <a:extLst>
              <a:ext uri="{FF2B5EF4-FFF2-40B4-BE49-F238E27FC236}">
                <a16:creationId xmlns:a16="http://schemas.microsoft.com/office/drawing/2014/main" id="{FCA6CAAD-051D-0B03-5881-A2C3D96A2632}"/>
              </a:ext>
            </a:extLst>
          </p:cNvPr>
          <p:cNvSpPr>
            <a:spLocks noGrp="1"/>
          </p:cNvSpPr>
          <p:nvPr>
            <p:ph type="body" sz="quarter" idx="15" hasCustomPrompt="1"/>
          </p:nvPr>
        </p:nvSpPr>
        <p:spPr>
          <a:xfrm>
            <a:off x="1568360" y="3431702"/>
            <a:ext cx="3822699" cy="1249628"/>
          </a:xfrm>
        </p:spPr>
        <p:txBody>
          <a:bodyPr>
            <a:noAutofit/>
          </a:bodyPr>
          <a:lstStyle>
            <a:lvl1pPr marL="60325" indent="-57150">
              <a:lnSpc>
                <a:spcPct val="100000"/>
              </a:lnSpc>
              <a:spcBef>
                <a:spcPts val="600"/>
              </a:spcBef>
              <a:buClr>
                <a:schemeClr val="accent1"/>
              </a:buClr>
              <a:buSzPct val="150000"/>
              <a:buFont typeface="Arial" panose="020B0604020202020204" pitchFamily="34" charset="0"/>
              <a:buNone/>
              <a:tabLst/>
              <a:defRPr sz="1200" b="0" i="0">
                <a:latin typeface="Aptos" panose="020B0004020202020204" pitchFamily="34" charset="0"/>
                <a:ea typeface="Aptos" panose="020B0502040504020204" pitchFamily="34" charset="0"/>
                <a:cs typeface="Aptos" panose="020B0502040504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13" name="Rounded Rectangle 12">
            <a:extLst>
              <a:ext uri="{FF2B5EF4-FFF2-40B4-BE49-F238E27FC236}">
                <a16:creationId xmlns:a16="http://schemas.microsoft.com/office/drawing/2014/main" id="{DEAF9B4C-11E0-3474-94BE-E835AC44F5BB}"/>
              </a:ext>
            </a:extLst>
          </p:cNvPr>
          <p:cNvSpPr/>
          <p:nvPr userDrawn="1"/>
        </p:nvSpPr>
        <p:spPr>
          <a:xfrm>
            <a:off x="6262950" y="2489461"/>
            <a:ext cx="4898323" cy="3429000"/>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4" name="Text Placeholder 58">
            <a:extLst>
              <a:ext uri="{FF2B5EF4-FFF2-40B4-BE49-F238E27FC236}">
                <a16:creationId xmlns:a16="http://schemas.microsoft.com/office/drawing/2014/main" id="{5C1A400D-443C-00F2-4B1D-670AF4A56061}"/>
              </a:ext>
            </a:extLst>
          </p:cNvPr>
          <p:cNvSpPr>
            <a:spLocks noGrp="1"/>
          </p:cNvSpPr>
          <p:nvPr>
            <p:ph type="body" sz="quarter" idx="19" hasCustomPrompt="1"/>
          </p:nvPr>
        </p:nvSpPr>
        <p:spPr>
          <a:xfrm>
            <a:off x="6800760" y="4938719"/>
            <a:ext cx="2681224" cy="271936"/>
          </a:xfrm>
        </p:spPr>
        <p:txBody>
          <a:bodyPr>
            <a:noAutofit/>
          </a:bodyPr>
          <a:lstStyle>
            <a:lvl1pPr algn="l">
              <a:defRPr sz="1400" b="0" i="0">
                <a:solidFill>
                  <a:schemeClr val="accent3"/>
                </a:solidFill>
                <a:latin typeface="Poppins SemiBold"/>
                <a:cs typeface="Poppins" pitchFamily="2" charset="77"/>
              </a:defRPr>
            </a:lvl1pPr>
          </a:lstStyle>
          <a:p>
            <a:pPr lvl="0"/>
            <a:r>
              <a:rPr lang="en-US" dirty="0"/>
              <a:t>First and Last Name</a:t>
            </a:r>
          </a:p>
        </p:txBody>
      </p:sp>
      <p:sp>
        <p:nvSpPr>
          <p:cNvPr id="15" name="Text Placeholder 58">
            <a:extLst>
              <a:ext uri="{FF2B5EF4-FFF2-40B4-BE49-F238E27FC236}">
                <a16:creationId xmlns:a16="http://schemas.microsoft.com/office/drawing/2014/main" id="{8D7E5D30-01CE-E9D8-602A-30CB2C59F8D8}"/>
              </a:ext>
            </a:extLst>
          </p:cNvPr>
          <p:cNvSpPr>
            <a:spLocks noGrp="1"/>
          </p:cNvSpPr>
          <p:nvPr>
            <p:ph type="body" sz="quarter" idx="20" hasCustomPrompt="1"/>
          </p:nvPr>
        </p:nvSpPr>
        <p:spPr>
          <a:xfrm>
            <a:off x="6800760" y="5210655"/>
            <a:ext cx="2681224"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POSITION / JOB GOES HERE</a:t>
            </a:r>
          </a:p>
        </p:txBody>
      </p:sp>
      <p:sp>
        <p:nvSpPr>
          <p:cNvPr id="18" name="Oval 17">
            <a:extLst>
              <a:ext uri="{FF2B5EF4-FFF2-40B4-BE49-F238E27FC236}">
                <a16:creationId xmlns:a16="http://schemas.microsoft.com/office/drawing/2014/main" id="{331EF9D2-E7B9-3663-BAFB-BF1ED9ABAAEC}"/>
              </a:ext>
            </a:extLst>
          </p:cNvPr>
          <p:cNvSpPr/>
          <p:nvPr userDrawn="1"/>
        </p:nvSpPr>
        <p:spPr>
          <a:xfrm>
            <a:off x="8026310" y="1799862"/>
            <a:ext cx="1371601" cy="137160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6" name="Picture Placeholder 66">
            <a:extLst>
              <a:ext uri="{FF2B5EF4-FFF2-40B4-BE49-F238E27FC236}">
                <a16:creationId xmlns:a16="http://schemas.microsoft.com/office/drawing/2014/main" id="{94633B78-0383-C58C-B39D-8EDA80E6E92B}"/>
              </a:ext>
            </a:extLst>
          </p:cNvPr>
          <p:cNvSpPr>
            <a:spLocks noGrp="1"/>
          </p:cNvSpPr>
          <p:nvPr>
            <p:ph type="pic" sz="quarter" idx="21" hasCustomPrompt="1"/>
          </p:nvPr>
        </p:nvSpPr>
        <p:spPr>
          <a:xfrm>
            <a:off x="8026310" y="1799862"/>
            <a:ext cx="1371600" cy="1371600"/>
          </a:xfrm>
          <a:prstGeom prst="ellipse">
            <a:avLst/>
          </a:prstGeom>
          <a:solidFill>
            <a:schemeClr val="accent2"/>
          </a:solidFill>
          <a:ln w="28575">
            <a:solidFill>
              <a:schemeClr val="accent2"/>
            </a:solidFill>
          </a:ln>
        </p:spPr>
        <p:txBody>
          <a:bodyPr/>
          <a:lstStyle>
            <a:lvl1pPr>
              <a:defRPr b="0" i="0">
                <a:solidFill>
                  <a:schemeClr val="bg1"/>
                </a:solidFill>
                <a:latin typeface="Poppins" pitchFamily="2" charset="77"/>
                <a:cs typeface="Poppins" pitchFamily="2" charset="77"/>
              </a:defRPr>
            </a:lvl1pPr>
          </a:lstStyle>
          <a:p>
            <a:r>
              <a:rPr lang="en-US" dirty="0"/>
              <a:t>Head-shot here</a:t>
            </a:r>
          </a:p>
        </p:txBody>
      </p:sp>
      <p:sp>
        <p:nvSpPr>
          <p:cNvPr id="17" name="Text Placeholder 58">
            <a:extLst>
              <a:ext uri="{FF2B5EF4-FFF2-40B4-BE49-F238E27FC236}">
                <a16:creationId xmlns:a16="http://schemas.microsoft.com/office/drawing/2014/main" id="{7043CFB7-9829-F40B-209C-6E082740879E}"/>
              </a:ext>
            </a:extLst>
          </p:cNvPr>
          <p:cNvSpPr>
            <a:spLocks noGrp="1"/>
          </p:cNvSpPr>
          <p:nvPr>
            <p:ph type="body" sz="quarter" idx="22" hasCustomPrompt="1"/>
          </p:nvPr>
        </p:nvSpPr>
        <p:spPr>
          <a:xfrm>
            <a:off x="6800760" y="3431702"/>
            <a:ext cx="3822699" cy="1249628"/>
          </a:xfrm>
        </p:spPr>
        <p:txBody>
          <a:bodyPr>
            <a:noAutofit/>
          </a:bodyPr>
          <a:lstStyle>
            <a:lvl1pPr marL="60325" indent="-57150">
              <a:lnSpc>
                <a:spcPct val="100000"/>
              </a:lnSpc>
              <a:spcBef>
                <a:spcPts val="600"/>
              </a:spcBef>
              <a:buClr>
                <a:schemeClr val="accent1"/>
              </a:buClr>
              <a:buSzPct val="150000"/>
              <a:buFont typeface="Arial" panose="020B0604020202020204" pitchFamily="34" charset="0"/>
              <a:buNone/>
              <a:tabLst/>
              <a:defRPr sz="1200" b="0" i="0">
                <a:latin typeface="Aptos" panose="020B0004020202020204" pitchFamily="34" charset="0"/>
                <a:ea typeface="Aptos" panose="020B0502040504020204" pitchFamily="34" charset="0"/>
                <a:cs typeface="Aptos" panose="020B0502040504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a:t>
            </a:r>
          </a:p>
        </p:txBody>
      </p:sp>
      <p:sp>
        <p:nvSpPr>
          <p:cNvPr id="2" name="Slide Number Placeholder 5">
            <a:extLst>
              <a:ext uri="{FF2B5EF4-FFF2-40B4-BE49-F238E27FC236}">
                <a16:creationId xmlns:a16="http://schemas.microsoft.com/office/drawing/2014/main" id="{A75F1FEF-4924-6590-FD69-F9851AFD6C4B}"/>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537704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yout - heading + subheading + icon + heading/bullets card (2)">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B8D1556C-79B3-63BA-E800-B5120FD2BAED}"/>
              </a:ext>
            </a:extLst>
          </p:cNvPr>
          <p:cNvSpPr/>
          <p:nvPr userDrawn="1"/>
        </p:nvSpPr>
        <p:spPr>
          <a:xfrm>
            <a:off x="1030550" y="2489460"/>
            <a:ext cx="4898323" cy="3501437"/>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3" name="Rounded Rectangle 12">
            <a:extLst>
              <a:ext uri="{FF2B5EF4-FFF2-40B4-BE49-F238E27FC236}">
                <a16:creationId xmlns:a16="http://schemas.microsoft.com/office/drawing/2014/main" id="{DEAF9B4C-11E0-3474-94BE-E835AC44F5BB}"/>
              </a:ext>
            </a:extLst>
          </p:cNvPr>
          <p:cNvSpPr/>
          <p:nvPr userDrawn="1"/>
        </p:nvSpPr>
        <p:spPr>
          <a:xfrm>
            <a:off x="6262950" y="2489460"/>
            <a:ext cx="4898323" cy="3501437"/>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 name="Title 1">
            <a:extLst>
              <a:ext uri="{FF2B5EF4-FFF2-40B4-BE49-F238E27FC236}">
                <a16:creationId xmlns:a16="http://schemas.microsoft.com/office/drawing/2014/main" id="{E67839B8-5A98-DC5B-1E4F-88F70D961DA0}"/>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6" name="Text Placeholder 58">
            <a:extLst>
              <a:ext uri="{FF2B5EF4-FFF2-40B4-BE49-F238E27FC236}">
                <a16:creationId xmlns:a16="http://schemas.microsoft.com/office/drawing/2014/main" id="{91FF162F-81EA-008F-0B9A-79B620D09546}"/>
              </a:ext>
            </a:extLst>
          </p:cNvPr>
          <p:cNvSpPr>
            <a:spLocks noGrp="1"/>
          </p:cNvSpPr>
          <p:nvPr>
            <p:ph type="body" sz="quarter" idx="13" hasCustomPrompt="1"/>
          </p:nvPr>
        </p:nvSpPr>
        <p:spPr>
          <a:xfrm>
            <a:off x="1568360" y="3243433"/>
            <a:ext cx="3867240" cy="563761"/>
          </a:xfrm>
        </p:spPr>
        <p:txBody>
          <a:bodyPr anchor="b">
            <a:noAutofit/>
          </a:bodyPr>
          <a:lstStyle>
            <a:lvl1pPr algn="l">
              <a:defRPr sz="2000" b="0" i="0">
                <a:solidFill>
                  <a:schemeClr val="accent3"/>
                </a:solidFill>
                <a:latin typeface="Poppins SemiBold"/>
                <a:cs typeface="Poppins" pitchFamily="2" charset="77"/>
              </a:defRPr>
            </a:lvl1pPr>
          </a:lstStyle>
          <a:p>
            <a:pPr lvl="0"/>
            <a:r>
              <a:rPr lang="en-US" dirty="0"/>
              <a:t>Title in sentence case goes here</a:t>
            </a:r>
          </a:p>
        </p:txBody>
      </p:sp>
      <p:pic>
        <p:nvPicPr>
          <p:cNvPr id="8" name="Picture 7">
            <a:extLst>
              <a:ext uri="{FF2B5EF4-FFF2-40B4-BE49-F238E27FC236}">
                <a16:creationId xmlns:a16="http://schemas.microsoft.com/office/drawing/2014/main" id="{88F2F14F-94DF-0113-6C28-4BB32F6A2448}"/>
              </a:ext>
            </a:extLst>
          </p:cNvPr>
          <p:cNvPicPr>
            <a:picLocks noChangeAspect="1"/>
          </p:cNvPicPr>
          <p:nvPr userDrawn="1"/>
        </p:nvPicPr>
        <p:blipFill>
          <a:blip r:embed="rId2"/>
          <a:stretch>
            <a:fillRect/>
          </a:stretch>
        </p:blipFill>
        <p:spPr>
          <a:xfrm>
            <a:off x="1568360" y="2086296"/>
            <a:ext cx="800100" cy="800100"/>
          </a:xfrm>
          <a:prstGeom prst="rect">
            <a:avLst/>
          </a:prstGeom>
        </p:spPr>
      </p:pic>
      <p:sp>
        <p:nvSpPr>
          <p:cNvPr id="11" name="Picture Placeholder 15">
            <a:extLst>
              <a:ext uri="{FF2B5EF4-FFF2-40B4-BE49-F238E27FC236}">
                <a16:creationId xmlns:a16="http://schemas.microsoft.com/office/drawing/2014/main" id="{A0CFA5B5-0D5F-8C18-27E2-FF0F75A8F7FC}"/>
              </a:ext>
            </a:extLst>
          </p:cNvPr>
          <p:cNvSpPr>
            <a:spLocks noGrp="1"/>
          </p:cNvSpPr>
          <p:nvPr>
            <p:ph type="pic" sz="quarter" idx="20" hasCustomPrompt="1"/>
          </p:nvPr>
        </p:nvSpPr>
        <p:spPr>
          <a:xfrm>
            <a:off x="1795905" y="2314961"/>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2" name="Text Placeholder 58">
            <a:extLst>
              <a:ext uri="{FF2B5EF4-FFF2-40B4-BE49-F238E27FC236}">
                <a16:creationId xmlns:a16="http://schemas.microsoft.com/office/drawing/2014/main" id="{6DE00A1B-50F9-8492-581B-5F091A1366ED}"/>
              </a:ext>
            </a:extLst>
          </p:cNvPr>
          <p:cNvSpPr>
            <a:spLocks noGrp="1"/>
          </p:cNvSpPr>
          <p:nvPr>
            <p:ph type="body" sz="quarter" idx="21" hasCustomPrompt="1"/>
          </p:nvPr>
        </p:nvSpPr>
        <p:spPr>
          <a:xfrm>
            <a:off x="6798728" y="3243433"/>
            <a:ext cx="3867240" cy="563761"/>
          </a:xfrm>
        </p:spPr>
        <p:txBody>
          <a:bodyPr anchor="b">
            <a:noAutofit/>
          </a:bodyPr>
          <a:lstStyle>
            <a:lvl1pPr algn="l">
              <a:defRPr sz="2000" b="0" i="0">
                <a:solidFill>
                  <a:schemeClr val="accent3"/>
                </a:solidFill>
                <a:latin typeface="Poppins SemiBold"/>
                <a:cs typeface="Poppins" pitchFamily="2" charset="77"/>
              </a:defRPr>
            </a:lvl1pPr>
          </a:lstStyle>
          <a:p>
            <a:pPr lvl="0"/>
            <a:r>
              <a:rPr lang="en-US" dirty="0"/>
              <a:t>Title in sentence case goes here</a:t>
            </a:r>
          </a:p>
        </p:txBody>
      </p:sp>
      <p:pic>
        <p:nvPicPr>
          <p:cNvPr id="20" name="Picture 19">
            <a:extLst>
              <a:ext uri="{FF2B5EF4-FFF2-40B4-BE49-F238E27FC236}">
                <a16:creationId xmlns:a16="http://schemas.microsoft.com/office/drawing/2014/main" id="{DA274DB7-6B5C-6A41-3627-6783100B4330}"/>
              </a:ext>
            </a:extLst>
          </p:cNvPr>
          <p:cNvPicPr>
            <a:picLocks noChangeAspect="1"/>
          </p:cNvPicPr>
          <p:nvPr userDrawn="1"/>
        </p:nvPicPr>
        <p:blipFill>
          <a:blip r:embed="rId2"/>
          <a:stretch>
            <a:fillRect/>
          </a:stretch>
        </p:blipFill>
        <p:spPr>
          <a:xfrm>
            <a:off x="6798728" y="2086296"/>
            <a:ext cx="800100" cy="800100"/>
          </a:xfrm>
          <a:prstGeom prst="rect">
            <a:avLst/>
          </a:prstGeom>
        </p:spPr>
      </p:pic>
      <p:sp>
        <p:nvSpPr>
          <p:cNvPr id="3" name="Text Placeholder 2">
            <a:extLst>
              <a:ext uri="{FF2B5EF4-FFF2-40B4-BE49-F238E27FC236}">
                <a16:creationId xmlns:a16="http://schemas.microsoft.com/office/drawing/2014/main" id="{6298B1E6-B845-73E0-8BF1-AC07A3A484E0}"/>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5" name="Picture Placeholder 15">
            <a:extLst>
              <a:ext uri="{FF2B5EF4-FFF2-40B4-BE49-F238E27FC236}">
                <a16:creationId xmlns:a16="http://schemas.microsoft.com/office/drawing/2014/main" id="{6B4F9C2D-267A-16C9-471D-8C63A64E6816}"/>
              </a:ext>
            </a:extLst>
          </p:cNvPr>
          <p:cNvSpPr>
            <a:spLocks noGrp="1"/>
          </p:cNvSpPr>
          <p:nvPr>
            <p:ph type="pic" sz="quarter" idx="23" hasCustomPrompt="1"/>
          </p:nvPr>
        </p:nvSpPr>
        <p:spPr>
          <a:xfrm>
            <a:off x="7026811" y="2314961"/>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0" name="Text Placeholder 11">
            <a:extLst>
              <a:ext uri="{FF2B5EF4-FFF2-40B4-BE49-F238E27FC236}">
                <a16:creationId xmlns:a16="http://schemas.microsoft.com/office/drawing/2014/main" id="{0CB73BD0-35D3-C8C3-3155-22808754241E}"/>
              </a:ext>
            </a:extLst>
          </p:cNvPr>
          <p:cNvSpPr>
            <a:spLocks noGrp="1"/>
          </p:cNvSpPr>
          <p:nvPr>
            <p:ph type="body" sz="quarter" idx="25" hasCustomPrompt="1"/>
          </p:nvPr>
        </p:nvSpPr>
        <p:spPr>
          <a:xfrm>
            <a:off x="1568360" y="3922295"/>
            <a:ext cx="3867240" cy="1700739"/>
          </a:xfrm>
        </p:spPr>
        <p:txBody>
          <a:bodyPr lIns="91440" rIns="0"/>
          <a:lstStyle>
            <a:lvl1pPr marL="288925" indent="-166688">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14" name="Text Placeholder 11">
            <a:extLst>
              <a:ext uri="{FF2B5EF4-FFF2-40B4-BE49-F238E27FC236}">
                <a16:creationId xmlns:a16="http://schemas.microsoft.com/office/drawing/2014/main" id="{5E3AC212-3BE6-157D-603F-4FDD1F94E349}"/>
              </a:ext>
            </a:extLst>
          </p:cNvPr>
          <p:cNvSpPr>
            <a:spLocks noGrp="1"/>
          </p:cNvSpPr>
          <p:nvPr>
            <p:ph type="body" sz="quarter" idx="26" hasCustomPrompt="1"/>
          </p:nvPr>
        </p:nvSpPr>
        <p:spPr>
          <a:xfrm>
            <a:off x="6802096" y="3922295"/>
            <a:ext cx="3867240" cy="1700739"/>
          </a:xfrm>
        </p:spPr>
        <p:txBody>
          <a:bodyPr lIns="91440" rIns="0"/>
          <a:lstStyle>
            <a:lvl1pPr marL="288925" indent="-166688">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2" name="Slide Number Placeholder 5">
            <a:extLst>
              <a:ext uri="{FF2B5EF4-FFF2-40B4-BE49-F238E27FC236}">
                <a16:creationId xmlns:a16="http://schemas.microsoft.com/office/drawing/2014/main" id="{CFA0298A-4C47-B520-0B64-E0BB1AF3699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35224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yout - heading + subheading + icon + heading/bullets card (3)">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842077" y="2486346"/>
            <a:ext cx="3058173" cy="3462509"/>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157362" y="3147119"/>
            <a:ext cx="2414954" cy="563761"/>
          </a:xfrm>
        </p:spPr>
        <p:txBody>
          <a:bodyPr anchor="b">
            <a:noAutofit/>
          </a:bodyPr>
          <a:lstStyle>
            <a:lvl1pPr algn="l">
              <a:defRPr sz="2000" b="0" i="0">
                <a:solidFill>
                  <a:schemeClr val="accent3"/>
                </a:solidFill>
                <a:latin typeface="Poppins SemiBold"/>
                <a:cs typeface="Poppins" pitchFamily="2" charset="77"/>
              </a:defRPr>
            </a:lvl1pPr>
          </a:lstStyle>
          <a:p>
            <a:pPr lvl="0"/>
            <a:r>
              <a:rPr lang="en-US" dirty="0"/>
              <a:t>Title in sentence case goes here</a:t>
            </a:r>
          </a:p>
        </p:txBody>
      </p:sp>
      <p:pic>
        <p:nvPicPr>
          <p:cNvPr id="4" name="Picture 3">
            <a:extLst>
              <a:ext uri="{FF2B5EF4-FFF2-40B4-BE49-F238E27FC236}">
                <a16:creationId xmlns:a16="http://schemas.microsoft.com/office/drawing/2014/main" id="{1FF7B0AA-1F30-7D8B-94CC-97A0B1E216E7}"/>
              </a:ext>
            </a:extLst>
          </p:cNvPr>
          <p:cNvPicPr>
            <a:picLocks noChangeAspect="1"/>
          </p:cNvPicPr>
          <p:nvPr userDrawn="1"/>
        </p:nvPicPr>
        <p:blipFill>
          <a:blip r:embed="rId2"/>
          <a:stretch>
            <a:fillRect/>
          </a:stretch>
        </p:blipFill>
        <p:spPr>
          <a:xfrm>
            <a:off x="1163686" y="2086296"/>
            <a:ext cx="800100" cy="800100"/>
          </a:xfrm>
          <a:prstGeom prst="rect">
            <a:avLst/>
          </a:prstGeom>
        </p:spPr>
      </p:pic>
      <p:sp>
        <p:nvSpPr>
          <p:cNvPr id="5" name="Rounded Rectangle 4">
            <a:extLst>
              <a:ext uri="{FF2B5EF4-FFF2-40B4-BE49-F238E27FC236}">
                <a16:creationId xmlns:a16="http://schemas.microsoft.com/office/drawing/2014/main" id="{7E0516CE-8725-939A-EE8C-753AF45B52CF}"/>
              </a:ext>
            </a:extLst>
          </p:cNvPr>
          <p:cNvSpPr/>
          <p:nvPr userDrawn="1"/>
        </p:nvSpPr>
        <p:spPr>
          <a:xfrm>
            <a:off x="4566913" y="2486346"/>
            <a:ext cx="3058173" cy="3462509"/>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6" name="Text Placeholder 58">
            <a:extLst>
              <a:ext uri="{FF2B5EF4-FFF2-40B4-BE49-F238E27FC236}">
                <a16:creationId xmlns:a16="http://schemas.microsoft.com/office/drawing/2014/main" id="{350726A9-C543-A18A-DF21-D7F5CB6FCB92}"/>
              </a:ext>
            </a:extLst>
          </p:cNvPr>
          <p:cNvSpPr>
            <a:spLocks noGrp="1"/>
          </p:cNvSpPr>
          <p:nvPr>
            <p:ph type="body" sz="quarter" idx="16" hasCustomPrompt="1"/>
          </p:nvPr>
        </p:nvSpPr>
        <p:spPr>
          <a:xfrm>
            <a:off x="4882198" y="3147119"/>
            <a:ext cx="2414954" cy="563761"/>
          </a:xfrm>
        </p:spPr>
        <p:txBody>
          <a:bodyPr anchor="b">
            <a:noAutofit/>
          </a:bodyPr>
          <a:lstStyle>
            <a:lvl1pPr algn="l">
              <a:defRPr sz="2000" b="0" i="0">
                <a:solidFill>
                  <a:schemeClr val="accent3"/>
                </a:solidFill>
                <a:latin typeface="Poppins SemiBold"/>
                <a:cs typeface="Poppins" pitchFamily="2" charset="77"/>
              </a:defRPr>
            </a:lvl1pPr>
          </a:lstStyle>
          <a:p>
            <a:pPr lvl="0"/>
            <a:r>
              <a:rPr lang="en-US" dirty="0"/>
              <a:t>Title in sentence case goes here</a:t>
            </a:r>
          </a:p>
        </p:txBody>
      </p:sp>
      <p:pic>
        <p:nvPicPr>
          <p:cNvPr id="8" name="Picture 7">
            <a:extLst>
              <a:ext uri="{FF2B5EF4-FFF2-40B4-BE49-F238E27FC236}">
                <a16:creationId xmlns:a16="http://schemas.microsoft.com/office/drawing/2014/main" id="{8CDDF5CF-0051-C8CC-0868-827A8F1EF5E9}"/>
              </a:ext>
            </a:extLst>
          </p:cNvPr>
          <p:cNvPicPr>
            <a:picLocks noChangeAspect="1"/>
          </p:cNvPicPr>
          <p:nvPr userDrawn="1"/>
        </p:nvPicPr>
        <p:blipFill>
          <a:blip r:embed="rId2"/>
          <a:stretch>
            <a:fillRect/>
          </a:stretch>
        </p:blipFill>
        <p:spPr>
          <a:xfrm>
            <a:off x="4888522" y="2086296"/>
            <a:ext cx="800100" cy="800100"/>
          </a:xfrm>
          <a:prstGeom prst="rect">
            <a:avLst/>
          </a:prstGeom>
        </p:spPr>
      </p:pic>
      <p:sp>
        <p:nvSpPr>
          <p:cNvPr id="9" name="Rounded Rectangle 8">
            <a:extLst>
              <a:ext uri="{FF2B5EF4-FFF2-40B4-BE49-F238E27FC236}">
                <a16:creationId xmlns:a16="http://schemas.microsoft.com/office/drawing/2014/main" id="{A0C2FCA1-6762-2A4C-D9D1-61A10AF45C7F}"/>
              </a:ext>
            </a:extLst>
          </p:cNvPr>
          <p:cNvSpPr/>
          <p:nvPr userDrawn="1"/>
        </p:nvSpPr>
        <p:spPr>
          <a:xfrm>
            <a:off x="8287576" y="2486346"/>
            <a:ext cx="3058173" cy="3462509"/>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Text Placeholder 58">
            <a:extLst>
              <a:ext uri="{FF2B5EF4-FFF2-40B4-BE49-F238E27FC236}">
                <a16:creationId xmlns:a16="http://schemas.microsoft.com/office/drawing/2014/main" id="{7D4670C0-1F9D-9B82-D486-2A7088DE1398}"/>
              </a:ext>
            </a:extLst>
          </p:cNvPr>
          <p:cNvSpPr>
            <a:spLocks noGrp="1"/>
          </p:cNvSpPr>
          <p:nvPr>
            <p:ph type="body" sz="quarter" idx="18" hasCustomPrompt="1"/>
          </p:nvPr>
        </p:nvSpPr>
        <p:spPr>
          <a:xfrm>
            <a:off x="8602861" y="3147119"/>
            <a:ext cx="2414954" cy="563761"/>
          </a:xfrm>
        </p:spPr>
        <p:txBody>
          <a:bodyPr anchor="b">
            <a:noAutofit/>
          </a:bodyPr>
          <a:lstStyle>
            <a:lvl1pPr algn="l">
              <a:defRPr sz="2000" b="0" i="0">
                <a:solidFill>
                  <a:schemeClr val="accent3"/>
                </a:solidFill>
                <a:latin typeface="Poppins SemiBold"/>
                <a:cs typeface="Poppins" pitchFamily="2" charset="77"/>
              </a:defRPr>
            </a:lvl1pPr>
          </a:lstStyle>
          <a:p>
            <a:pPr lvl="0"/>
            <a:r>
              <a:rPr lang="en-US" dirty="0"/>
              <a:t>Title in sentence case goes here</a:t>
            </a:r>
          </a:p>
        </p:txBody>
      </p:sp>
      <p:pic>
        <p:nvPicPr>
          <p:cNvPr id="12" name="Picture 11">
            <a:extLst>
              <a:ext uri="{FF2B5EF4-FFF2-40B4-BE49-F238E27FC236}">
                <a16:creationId xmlns:a16="http://schemas.microsoft.com/office/drawing/2014/main" id="{D1AE844A-7E8B-1202-0333-A3D9D952FD99}"/>
              </a:ext>
            </a:extLst>
          </p:cNvPr>
          <p:cNvPicPr>
            <a:picLocks noChangeAspect="1"/>
          </p:cNvPicPr>
          <p:nvPr userDrawn="1"/>
        </p:nvPicPr>
        <p:blipFill>
          <a:blip r:embed="rId2"/>
          <a:stretch>
            <a:fillRect/>
          </a:stretch>
        </p:blipFill>
        <p:spPr>
          <a:xfrm>
            <a:off x="8609185" y="2086296"/>
            <a:ext cx="800100" cy="800100"/>
          </a:xfrm>
          <a:prstGeom prst="rect">
            <a:avLst/>
          </a:prstGeom>
        </p:spPr>
      </p:pic>
      <p:sp>
        <p:nvSpPr>
          <p:cNvPr id="3" name="Text Placeholder 2">
            <a:extLst>
              <a:ext uri="{FF2B5EF4-FFF2-40B4-BE49-F238E27FC236}">
                <a16:creationId xmlns:a16="http://schemas.microsoft.com/office/drawing/2014/main" id="{D87675FE-43D8-79EF-2524-201C00F1821E}"/>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13" name="Picture Placeholder 15">
            <a:extLst>
              <a:ext uri="{FF2B5EF4-FFF2-40B4-BE49-F238E27FC236}">
                <a16:creationId xmlns:a16="http://schemas.microsoft.com/office/drawing/2014/main" id="{F3C0C306-3F27-A373-5F3E-A8606F28BF0B}"/>
              </a:ext>
            </a:extLst>
          </p:cNvPr>
          <p:cNvSpPr>
            <a:spLocks noGrp="1"/>
          </p:cNvSpPr>
          <p:nvPr>
            <p:ph type="pic" sz="quarter" idx="23" hasCustomPrompt="1"/>
          </p:nvPr>
        </p:nvSpPr>
        <p:spPr>
          <a:xfrm>
            <a:off x="5114073" y="2311847"/>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4" name="Picture Placeholder 15">
            <a:extLst>
              <a:ext uri="{FF2B5EF4-FFF2-40B4-BE49-F238E27FC236}">
                <a16:creationId xmlns:a16="http://schemas.microsoft.com/office/drawing/2014/main" id="{D3C275E9-D213-DD4C-17F3-472A08D8BB99}"/>
              </a:ext>
            </a:extLst>
          </p:cNvPr>
          <p:cNvSpPr>
            <a:spLocks noGrp="1"/>
          </p:cNvSpPr>
          <p:nvPr>
            <p:ph type="pic" sz="quarter" idx="24" hasCustomPrompt="1"/>
          </p:nvPr>
        </p:nvSpPr>
        <p:spPr>
          <a:xfrm>
            <a:off x="8832633" y="2311847"/>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5" name="Picture Placeholder 15">
            <a:extLst>
              <a:ext uri="{FF2B5EF4-FFF2-40B4-BE49-F238E27FC236}">
                <a16:creationId xmlns:a16="http://schemas.microsoft.com/office/drawing/2014/main" id="{79B739B8-677B-9CEF-1E13-EF901C874FC1}"/>
              </a:ext>
            </a:extLst>
          </p:cNvPr>
          <p:cNvSpPr>
            <a:spLocks noGrp="1"/>
          </p:cNvSpPr>
          <p:nvPr>
            <p:ph type="pic" sz="quarter" idx="25" hasCustomPrompt="1"/>
          </p:nvPr>
        </p:nvSpPr>
        <p:spPr>
          <a:xfrm>
            <a:off x="1386804" y="2311847"/>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7" name="Text Placeholder 11">
            <a:extLst>
              <a:ext uri="{FF2B5EF4-FFF2-40B4-BE49-F238E27FC236}">
                <a16:creationId xmlns:a16="http://schemas.microsoft.com/office/drawing/2014/main" id="{CE15780D-4489-4667-AC37-ECBDB42ED5A3}"/>
              </a:ext>
            </a:extLst>
          </p:cNvPr>
          <p:cNvSpPr>
            <a:spLocks noGrp="1"/>
          </p:cNvSpPr>
          <p:nvPr>
            <p:ph type="body" sz="quarter" idx="26" hasCustomPrompt="1"/>
          </p:nvPr>
        </p:nvSpPr>
        <p:spPr>
          <a:xfrm>
            <a:off x="1157362" y="3806456"/>
            <a:ext cx="2414954" cy="1827089"/>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18" name="Text Placeholder 11">
            <a:extLst>
              <a:ext uri="{FF2B5EF4-FFF2-40B4-BE49-F238E27FC236}">
                <a16:creationId xmlns:a16="http://schemas.microsoft.com/office/drawing/2014/main" id="{F49B8C27-9302-27BD-9915-6960FBD31115}"/>
              </a:ext>
            </a:extLst>
          </p:cNvPr>
          <p:cNvSpPr>
            <a:spLocks noGrp="1"/>
          </p:cNvSpPr>
          <p:nvPr>
            <p:ph type="body" sz="quarter" idx="27" hasCustomPrompt="1"/>
          </p:nvPr>
        </p:nvSpPr>
        <p:spPr>
          <a:xfrm>
            <a:off x="4875120" y="3806456"/>
            <a:ext cx="2414954" cy="1827089"/>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20" name="Text Placeholder 11">
            <a:extLst>
              <a:ext uri="{FF2B5EF4-FFF2-40B4-BE49-F238E27FC236}">
                <a16:creationId xmlns:a16="http://schemas.microsoft.com/office/drawing/2014/main" id="{B52DC11E-2267-73E7-FBD1-E1305CAA6BD8}"/>
              </a:ext>
            </a:extLst>
          </p:cNvPr>
          <p:cNvSpPr>
            <a:spLocks noGrp="1"/>
          </p:cNvSpPr>
          <p:nvPr>
            <p:ph type="body" sz="quarter" idx="28" hasCustomPrompt="1"/>
          </p:nvPr>
        </p:nvSpPr>
        <p:spPr>
          <a:xfrm>
            <a:off x="8604910" y="3806456"/>
            <a:ext cx="2414954" cy="1827089"/>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7" name="Slide Number Placeholder 5">
            <a:extLst>
              <a:ext uri="{FF2B5EF4-FFF2-40B4-BE49-F238E27FC236}">
                <a16:creationId xmlns:a16="http://schemas.microsoft.com/office/drawing/2014/main" id="{6FDCFB61-8580-17AC-F7C0-C1E7465EE8F5}"/>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7369081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yout - heading + subheading + icon + heading/bullets card (4)">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AD45F96-71F6-8763-2686-27EC848C04A7}"/>
              </a:ext>
            </a:extLst>
          </p:cNvPr>
          <p:cNvSpPr/>
          <p:nvPr userDrawn="1"/>
        </p:nvSpPr>
        <p:spPr>
          <a:xfrm>
            <a:off x="842078" y="2486346"/>
            <a:ext cx="2497470" cy="3399447"/>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5" name="Rounded Rectangle 14">
            <a:extLst>
              <a:ext uri="{FF2B5EF4-FFF2-40B4-BE49-F238E27FC236}">
                <a16:creationId xmlns:a16="http://schemas.microsoft.com/office/drawing/2014/main" id="{23D5173B-0E0D-0120-416B-5953885EFD33}"/>
              </a:ext>
            </a:extLst>
          </p:cNvPr>
          <p:cNvSpPr/>
          <p:nvPr userDrawn="1"/>
        </p:nvSpPr>
        <p:spPr>
          <a:xfrm>
            <a:off x="3512542" y="2486346"/>
            <a:ext cx="2497470" cy="3399447"/>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9" name="Rounded Rectangle 18">
            <a:extLst>
              <a:ext uri="{FF2B5EF4-FFF2-40B4-BE49-F238E27FC236}">
                <a16:creationId xmlns:a16="http://schemas.microsoft.com/office/drawing/2014/main" id="{9AFA6D9A-27DC-6E27-6922-FD1F4578A897}"/>
              </a:ext>
            </a:extLst>
          </p:cNvPr>
          <p:cNvSpPr/>
          <p:nvPr userDrawn="1"/>
        </p:nvSpPr>
        <p:spPr>
          <a:xfrm>
            <a:off x="6183005" y="2486346"/>
            <a:ext cx="2497470" cy="3399447"/>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Rounded Rectangle 19">
            <a:extLst>
              <a:ext uri="{FF2B5EF4-FFF2-40B4-BE49-F238E27FC236}">
                <a16:creationId xmlns:a16="http://schemas.microsoft.com/office/drawing/2014/main" id="{CEC6BB87-ABA2-4192-CC2B-DD88FCF80EE7}"/>
              </a:ext>
            </a:extLst>
          </p:cNvPr>
          <p:cNvSpPr/>
          <p:nvPr userDrawn="1"/>
        </p:nvSpPr>
        <p:spPr>
          <a:xfrm>
            <a:off x="8853469" y="2486346"/>
            <a:ext cx="2497470" cy="3399447"/>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973504" y="3176160"/>
            <a:ext cx="2222951" cy="563761"/>
          </a:xfrm>
        </p:spPr>
        <p:txBody>
          <a:bodyPr anchor="b">
            <a:noAutofit/>
          </a:bodyPr>
          <a:lstStyle>
            <a:lvl1pPr algn="l">
              <a:defRPr sz="1800" b="0" i="0">
                <a:solidFill>
                  <a:schemeClr val="accent3"/>
                </a:solidFill>
                <a:latin typeface="Poppins SemiBold"/>
                <a:cs typeface="Poppins" pitchFamily="2" charset="77"/>
              </a:defRPr>
            </a:lvl1pPr>
          </a:lstStyle>
          <a:p>
            <a:pPr lvl="0"/>
            <a:r>
              <a:rPr lang="en-US" dirty="0"/>
              <a:t>Title in sentence case goes here</a:t>
            </a:r>
          </a:p>
        </p:txBody>
      </p:sp>
      <p:pic>
        <p:nvPicPr>
          <p:cNvPr id="4" name="Picture 3">
            <a:extLst>
              <a:ext uri="{FF2B5EF4-FFF2-40B4-BE49-F238E27FC236}">
                <a16:creationId xmlns:a16="http://schemas.microsoft.com/office/drawing/2014/main" id="{1FF7B0AA-1F30-7D8B-94CC-97A0B1E216E7}"/>
              </a:ext>
            </a:extLst>
          </p:cNvPr>
          <p:cNvPicPr>
            <a:picLocks noChangeAspect="1"/>
          </p:cNvPicPr>
          <p:nvPr userDrawn="1"/>
        </p:nvPicPr>
        <p:blipFill>
          <a:blip r:embed="rId2"/>
          <a:stretch>
            <a:fillRect/>
          </a:stretch>
        </p:blipFill>
        <p:spPr>
          <a:xfrm>
            <a:off x="1023125" y="2096111"/>
            <a:ext cx="800100" cy="800100"/>
          </a:xfrm>
          <a:prstGeom prst="rect">
            <a:avLst/>
          </a:prstGeom>
        </p:spPr>
      </p:pic>
      <p:sp>
        <p:nvSpPr>
          <p:cNvPr id="21" name="Text Placeholder 58">
            <a:extLst>
              <a:ext uri="{FF2B5EF4-FFF2-40B4-BE49-F238E27FC236}">
                <a16:creationId xmlns:a16="http://schemas.microsoft.com/office/drawing/2014/main" id="{7DD1CF38-4D2D-893E-3FAF-B6EC49CFE6B0}"/>
              </a:ext>
            </a:extLst>
          </p:cNvPr>
          <p:cNvSpPr>
            <a:spLocks noGrp="1"/>
          </p:cNvSpPr>
          <p:nvPr>
            <p:ph type="body" sz="quarter" idx="21" hasCustomPrompt="1"/>
          </p:nvPr>
        </p:nvSpPr>
        <p:spPr>
          <a:xfrm>
            <a:off x="3640504" y="3176160"/>
            <a:ext cx="2222951" cy="563761"/>
          </a:xfrm>
        </p:spPr>
        <p:txBody>
          <a:bodyPr anchor="b">
            <a:noAutofit/>
          </a:bodyPr>
          <a:lstStyle>
            <a:lvl1pPr algn="l">
              <a:defRPr sz="1800" b="0" i="0">
                <a:solidFill>
                  <a:schemeClr val="accent3"/>
                </a:solidFill>
                <a:latin typeface="Poppins SemiBold"/>
                <a:cs typeface="Poppins" pitchFamily="2" charset="77"/>
              </a:defRPr>
            </a:lvl1pPr>
          </a:lstStyle>
          <a:p>
            <a:pPr lvl="0"/>
            <a:r>
              <a:rPr lang="en-US" dirty="0"/>
              <a:t>Title in sentence case goes here</a:t>
            </a:r>
          </a:p>
        </p:txBody>
      </p:sp>
      <p:sp>
        <p:nvSpPr>
          <p:cNvPr id="24" name="Text Placeholder 58">
            <a:extLst>
              <a:ext uri="{FF2B5EF4-FFF2-40B4-BE49-F238E27FC236}">
                <a16:creationId xmlns:a16="http://schemas.microsoft.com/office/drawing/2014/main" id="{DE05F246-9CB2-6911-CA63-BCB5F5513526}"/>
              </a:ext>
            </a:extLst>
          </p:cNvPr>
          <p:cNvSpPr>
            <a:spLocks noGrp="1"/>
          </p:cNvSpPr>
          <p:nvPr>
            <p:ph type="body" sz="quarter" idx="24" hasCustomPrompt="1"/>
          </p:nvPr>
        </p:nvSpPr>
        <p:spPr>
          <a:xfrm>
            <a:off x="6318389" y="3176160"/>
            <a:ext cx="2222951" cy="563761"/>
          </a:xfrm>
        </p:spPr>
        <p:txBody>
          <a:bodyPr anchor="b">
            <a:noAutofit/>
          </a:bodyPr>
          <a:lstStyle>
            <a:lvl1pPr algn="l">
              <a:defRPr sz="1800" b="0" i="0">
                <a:solidFill>
                  <a:schemeClr val="accent3"/>
                </a:solidFill>
                <a:latin typeface="Poppins SemiBold"/>
                <a:cs typeface="Poppins" pitchFamily="2" charset="77"/>
              </a:defRPr>
            </a:lvl1pPr>
          </a:lstStyle>
          <a:p>
            <a:pPr lvl="0"/>
            <a:r>
              <a:rPr lang="en-US" dirty="0"/>
              <a:t>Title in sentence case goes here</a:t>
            </a:r>
          </a:p>
        </p:txBody>
      </p:sp>
      <p:sp>
        <p:nvSpPr>
          <p:cNvPr id="28" name="Text Placeholder 58">
            <a:extLst>
              <a:ext uri="{FF2B5EF4-FFF2-40B4-BE49-F238E27FC236}">
                <a16:creationId xmlns:a16="http://schemas.microsoft.com/office/drawing/2014/main" id="{2E6CDFB6-E7B9-2E7C-2ACA-3196EC5FD6E2}"/>
              </a:ext>
            </a:extLst>
          </p:cNvPr>
          <p:cNvSpPr>
            <a:spLocks noGrp="1"/>
          </p:cNvSpPr>
          <p:nvPr>
            <p:ph type="body" sz="quarter" idx="27" hasCustomPrompt="1"/>
          </p:nvPr>
        </p:nvSpPr>
        <p:spPr>
          <a:xfrm>
            <a:off x="8985389" y="3176160"/>
            <a:ext cx="2222951" cy="563761"/>
          </a:xfrm>
        </p:spPr>
        <p:txBody>
          <a:bodyPr anchor="b">
            <a:noAutofit/>
          </a:bodyPr>
          <a:lstStyle>
            <a:lvl1pPr algn="l">
              <a:defRPr sz="1800" b="0" i="0">
                <a:solidFill>
                  <a:schemeClr val="accent3"/>
                </a:solidFill>
                <a:latin typeface="Poppins SemiBold"/>
                <a:cs typeface="Poppins" pitchFamily="2" charset="77"/>
              </a:defRPr>
            </a:lvl1pPr>
          </a:lstStyle>
          <a:p>
            <a:pPr lvl="0"/>
            <a:r>
              <a:rPr lang="en-US" dirty="0"/>
              <a:t>Title in sentence case goes here</a:t>
            </a:r>
          </a:p>
        </p:txBody>
      </p:sp>
      <p:pic>
        <p:nvPicPr>
          <p:cNvPr id="33" name="Picture 32">
            <a:extLst>
              <a:ext uri="{FF2B5EF4-FFF2-40B4-BE49-F238E27FC236}">
                <a16:creationId xmlns:a16="http://schemas.microsoft.com/office/drawing/2014/main" id="{C9AC364B-60C7-B74A-9E97-9B132523423F}"/>
              </a:ext>
            </a:extLst>
          </p:cNvPr>
          <p:cNvPicPr>
            <a:picLocks noChangeAspect="1"/>
          </p:cNvPicPr>
          <p:nvPr userDrawn="1"/>
        </p:nvPicPr>
        <p:blipFill>
          <a:blip r:embed="rId2"/>
          <a:stretch>
            <a:fillRect/>
          </a:stretch>
        </p:blipFill>
        <p:spPr>
          <a:xfrm>
            <a:off x="3697659" y="2096111"/>
            <a:ext cx="800100" cy="800100"/>
          </a:xfrm>
          <a:prstGeom prst="rect">
            <a:avLst/>
          </a:prstGeom>
        </p:spPr>
      </p:pic>
      <p:pic>
        <p:nvPicPr>
          <p:cNvPr id="34" name="Picture 33">
            <a:extLst>
              <a:ext uri="{FF2B5EF4-FFF2-40B4-BE49-F238E27FC236}">
                <a16:creationId xmlns:a16="http://schemas.microsoft.com/office/drawing/2014/main" id="{996E2336-90DF-23FC-F06A-A99F66BD12F4}"/>
              </a:ext>
            </a:extLst>
          </p:cNvPr>
          <p:cNvPicPr>
            <a:picLocks noChangeAspect="1"/>
          </p:cNvPicPr>
          <p:nvPr userDrawn="1"/>
        </p:nvPicPr>
        <p:blipFill>
          <a:blip r:embed="rId2"/>
          <a:stretch>
            <a:fillRect/>
          </a:stretch>
        </p:blipFill>
        <p:spPr>
          <a:xfrm>
            <a:off x="6365445" y="2096111"/>
            <a:ext cx="800100" cy="800100"/>
          </a:xfrm>
          <a:prstGeom prst="rect">
            <a:avLst/>
          </a:prstGeom>
        </p:spPr>
      </p:pic>
      <p:pic>
        <p:nvPicPr>
          <p:cNvPr id="36" name="Picture 35">
            <a:extLst>
              <a:ext uri="{FF2B5EF4-FFF2-40B4-BE49-F238E27FC236}">
                <a16:creationId xmlns:a16="http://schemas.microsoft.com/office/drawing/2014/main" id="{2A29CB45-D227-AE1C-8627-63BBAFF6D8AB}"/>
              </a:ext>
            </a:extLst>
          </p:cNvPr>
          <p:cNvPicPr>
            <a:picLocks noChangeAspect="1"/>
          </p:cNvPicPr>
          <p:nvPr userDrawn="1"/>
        </p:nvPicPr>
        <p:blipFill>
          <a:blip r:embed="rId2"/>
          <a:stretch>
            <a:fillRect/>
          </a:stretch>
        </p:blipFill>
        <p:spPr>
          <a:xfrm>
            <a:off x="9042657" y="2096111"/>
            <a:ext cx="800100" cy="800100"/>
          </a:xfrm>
          <a:prstGeom prst="rect">
            <a:avLst/>
          </a:prstGeom>
        </p:spPr>
      </p:pic>
      <p:sp>
        <p:nvSpPr>
          <p:cNvPr id="3" name="Text Placeholder 2">
            <a:extLst>
              <a:ext uri="{FF2B5EF4-FFF2-40B4-BE49-F238E27FC236}">
                <a16:creationId xmlns:a16="http://schemas.microsoft.com/office/drawing/2014/main" id="{B16ECAFE-2C13-85F1-3EEC-5AA051FD8E75}"/>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5" name="Picture Placeholder 15">
            <a:extLst>
              <a:ext uri="{FF2B5EF4-FFF2-40B4-BE49-F238E27FC236}">
                <a16:creationId xmlns:a16="http://schemas.microsoft.com/office/drawing/2014/main" id="{A945F0BD-7492-56D8-A737-5E318801D820}"/>
              </a:ext>
            </a:extLst>
          </p:cNvPr>
          <p:cNvSpPr>
            <a:spLocks noGrp="1"/>
          </p:cNvSpPr>
          <p:nvPr>
            <p:ph type="pic" sz="quarter" idx="23" hasCustomPrompt="1"/>
          </p:nvPr>
        </p:nvSpPr>
        <p:spPr>
          <a:xfrm>
            <a:off x="1248676" y="230775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6" name="Picture Placeholder 15">
            <a:extLst>
              <a:ext uri="{FF2B5EF4-FFF2-40B4-BE49-F238E27FC236}">
                <a16:creationId xmlns:a16="http://schemas.microsoft.com/office/drawing/2014/main" id="{D6F806D1-A985-063E-2DDA-B88FD96D3A01}"/>
              </a:ext>
            </a:extLst>
          </p:cNvPr>
          <p:cNvSpPr>
            <a:spLocks noGrp="1"/>
          </p:cNvSpPr>
          <p:nvPr>
            <p:ph type="pic" sz="quarter" idx="29" hasCustomPrompt="1"/>
          </p:nvPr>
        </p:nvSpPr>
        <p:spPr>
          <a:xfrm>
            <a:off x="3918724" y="230775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7" name="Picture Placeholder 15">
            <a:extLst>
              <a:ext uri="{FF2B5EF4-FFF2-40B4-BE49-F238E27FC236}">
                <a16:creationId xmlns:a16="http://schemas.microsoft.com/office/drawing/2014/main" id="{3B463660-D269-F283-1AA7-179BAFD77E05}"/>
              </a:ext>
            </a:extLst>
          </p:cNvPr>
          <p:cNvSpPr>
            <a:spLocks noGrp="1"/>
          </p:cNvSpPr>
          <p:nvPr>
            <p:ph type="pic" sz="quarter" idx="30" hasCustomPrompt="1"/>
          </p:nvPr>
        </p:nvSpPr>
        <p:spPr>
          <a:xfrm>
            <a:off x="6588772" y="230775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8" name="Picture Placeholder 15">
            <a:extLst>
              <a:ext uri="{FF2B5EF4-FFF2-40B4-BE49-F238E27FC236}">
                <a16:creationId xmlns:a16="http://schemas.microsoft.com/office/drawing/2014/main" id="{CF49A9A5-8F39-A349-EAC2-0445EA554326}"/>
              </a:ext>
            </a:extLst>
          </p:cNvPr>
          <p:cNvSpPr>
            <a:spLocks noGrp="1"/>
          </p:cNvSpPr>
          <p:nvPr>
            <p:ph type="pic" sz="quarter" idx="31" hasCustomPrompt="1"/>
          </p:nvPr>
        </p:nvSpPr>
        <p:spPr>
          <a:xfrm>
            <a:off x="9267964" y="230775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9" name="Text Placeholder 11">
            <a:extLst>
              <a:ext uri="{FF2B5EF4-FFF2-40B4-BE49-F238E27FC236}">
                <a16:creationId xmlns:a16="http://schemas.microsoft.com/office/drawing/2014/main" id="{D2492040-8BA5-6E3A-B1B0-BD684160D27A}"/>
              </a:ext>
            </a:extLst>
          </p:cNvPr>
          <p:cNvSpPr>
            <a:spLocks noGrp="1"/>
          </p:cNvSpPr>
          <p:nvPr>
            <p:ph type="body" sz="quarter" idx="25" hasCustomPrompt="1"/>
          </p:nvPr>
        </p:nvSpPr>
        <p:spPr>
          <a:xfrm>
            <a:off x="973504" y="3827722"/>
            <a:ext cx="2222951" cy="1939366"/>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10" name="Text Placeholder 11">
            <a:extLst>
              <a:ext uri="{FF2B5EF4-FFF2-40B4-BE49-F238E27FC236}">
                <a16:creationId xmlns:a16="http://schemas.microsoft.com/office/drawing/2014/main" id="{F0D3EC94-D7B1-922A-9C3E-92A7E9131979}"/>
              </a:ext>
            </a:extLst>
          </p:cNvPr>
          <p:cNvSpPr>
            <a:spLocks noGrp="1"/>
          </p:cNvSpPr>
          <p:nvPr>
            <p:ph type="body" sz="quarter" idx="32" hasCustomPrompt="1"/>
          </p:nvPr>
        </p:nvSpPr>
        <p:spPr>
          <a:xfrm>
            <a:off x="3643552" y="3827722"/>
            <a:ext cx="2222951" cy="1939366"/>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11" name="Text Placeholder 11">
            <a:extLst>
              <a:ext uri="{FF2B5EF4-FFF2-40B4-BE49-F238E27FC236}">
                <a16:creationId xmlns:a16="http://schemas.microsoft.com/office/drawing/2014/main" id="{CB76D534-8A9B-9EE2-693F-088D3B04F34A}"/>
              </a:ext>
            </a:extLst>
          </p:cNvPr>
          <p:cNvSpPr>
            <a:spLocks noGrp="1"/>
          </p:cNvSpPr>
          <p:nvPr>
            <p:ph type="body" sz="quarter" idx="33" hasCustomPrompt="1"/>
          </p:nvPr>
        </p:nvSpPr>
        <p:spPr>
          <a:xfrm>
            <a:off x="6313600" y="3827722"/>
            <a:ext cx="2222951" cy="1939366"/>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12" name="Text Placeholder 11">
            <a:extLst>
              <a:ext uri="{FF2B5EF4-FFF2-40B4-BE49-F238E27FC236}">
                <a16:creationId xmlns:a16="http://schemas.microsoft.com/office/drawing/2014/main" id="{5DAA6CBA-9C87-3B83-8C2A-A6DB5A2E1A25}"/>
              </a:ext>
            </a:extLst>
          </p:cNvPr>
          <p:cNvSpPr>
            <a:spLocks noGrp="1"/>
          </p:cNvSpPr>
          <p:nvPr>
            <p:ph type="body" sz="quarter" idx="34" hasCustomPrompt="1"/>
          </p:nvPr>
        </p:nvSpPr>
        <p:spPr>
          <a:xfrm>
            <a:off x="8983648" y="3827722"/>
            <a:ext cx="2222951" cy="1939366"/>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2" name="Slide Number Placeholder 5">
            <a:extLst>
              <a:ext uri="{FF2B5EF4-FFF2-40B4-BE49-F238E27FC236}">
                <a16:creationId xmlns:a16="http://schemas.microsoft.com/office/drawing/2014/main" id="{3C1D091C-DAFE-7B1F-735A-2714746042C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4154215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yout - heading + subheading + statistic / bullets card - oran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020D3-BD3E-B628-7FF4-90434616BAB4}"/>
              </a:ext>
            </a:extLst>
          </p:cNvPr>
          <p:cNvPicPr>
            <a:picLocks noChangeAspect="1"/>
          </p:cNvPicPr>
          <p:nvPr userDrawn="1"/>
        </p:nvPicPr>
        <p:blipFill>
          <a:blip r:embed="rId2"/>
          <a:srcRect/>
          <a:stretch/>
        </p:blipFill>
        <p:spPr>
          <a:xfrm>
            <a:off x="7719356" y="1826722"/>
            <a:ext cx="3868015" cy="4368102"/>
          </a:xfrm>
          <a:prstGeom prst="rect">
            <a:avLst/>
          </a:prstGeom>
        </p:spPr>
      </p:pic>
      <p:pic>
        <p:nvPicPr>
          <p:cNvPr id="6" name="Picture 5">
            <a:extLst>
              <a:ext uri="{FF2B5EF4-FFF2-40B4-BE49-F238E27FC236}">
                <a16:creationId xmlns:a16="http://schemas.microsoft.com/office/drawing/2014/main" id="{207935A9-7A70-3BFE-38D3-4A7D02BB96AD}"/>
              </a:ext>
            </a:extLst>
          </p:cNvPr>
          <p:cNvPicPr>
            <a:picLocks noChangeAspect="1"/>
          </p:cNvPicPr>
          <p:nvPr userDrawn="1"/>
        </p:nvPicPr>
        <p:blipFill>
          <a:blip r:embed="rId2"/>
          <a:srcRect/>
          <a:stretch/>
        </p:blipFill>
        <p:spPr>
          <a:xfrm>
            <a:off x="4148384" y="1826722"/>
            <a:ext cx="3868015" cy="4368102"/>
          </a:xfrm>
          <a:prstGeom prst="rect">
            <a:avLst/>
          </a:prstGeom>
        </p:spPr>
      </p:pic>
      <p:pic>
        <p:nvPicPr>
          <p:cNvPr id="10" name="Picture 9">
            <a:extLst>
              <a:ext uri="{FF2B5EF4-FFF2-40B4-BE49-F238E27FC236}">
                <a16:creationId xmlns:a16="http://schemas.microsoft.com/office/drawing/2014/main" id="{7AF92E7C-4AA9-DDA3-F9FD-EB80EAE63603}"/>
              </a:ext>
            </a:extLst>
          </p:cNvPr>
          <p:cNvPicPr>
            <a:picLocks noChangeAspect="1"/>
          </p:cNvPicPr>
          <p:nvPr userDrawn="1"/>
        </p:nvPicPr>
        <p:blipFill>
          <a:blip r:embed="rId2"/>
          <a:srcRect/>
          <a:stretch/>
        </p:blipFill>
        <p:spPr>
          <a:xfrm>
            <a:off x="396788" y="1831818"/>
            <a:ext cx="3863502" cy="4363006"/>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138955" y="2816056"/>
            <a:ext cx="2353992" cy="571359"/>
          </a:xfrm>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61" name="Text Placeholder 58">
            <a:extLst>
              <a:ext uri="{FF2B5EF4-FFF2-40B4-BE49-F238E27FC236}">
                <a16:creationId xmlns:a16="http://schemas.microsoft.com/office/drawing/2014/main" id="{822F1E3C-53D8-77FD-B332-20F246D8C8EA}"/>
              </a:ext>
            </a:extLst>
          </p:cNvPr>
          <p:cNvSpPr>
            <a:spLocks noGrp="1"/>
          </p:cNvSpPr>
          <p:nvPr>
            <p:ph type="body" sz="quarter" idx="15" hasCustomPrompt="1"/>
          </p:nvPr>
        </p:nvSpPr>
        <p:spPr>
          <a:xfrm>
            <a:off x="1138956" y="3489037"/>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br>
              <a:rPr lang="en-US" dirty="0">
                <a:solidFill>
                  <a:srgbClr val="20202A"/>
                </a:solidFill>
                <a:effectLst/>
                <a:latin typeface="Aptos" panose="020B0502040504020204" pitchFamily="34" charset="0"/>
              </a:rPr>
            </a:br>
            <a:r>
              <a:rPr lang="en-US" dirty="0">
                <a:solidFill>
                  <a:srgbClr val="20202A"/>
                </a:solidFill>
                <a:effectLst/>
                <a:latin typeface="Aptos" panose="020B0502040504020204" pitchFamily="34" charset="0"/>
              </a:rPr>
              <a:t>here</a:t>
            </a:r>
          </a:p>
          <a:p>
            <a:pPr lvl="0"/>
            <a:endParaRPr lang="en-US" dirty="0"/>
          </a:p>
          <a:p>
            <a:pPr lvl="0"/>
            <a:endParaRPr lang="en-US" dirty="0"/>
          </a:p>
        </p:txBody>
      </p:sp>
      <p:sp>
        <p:nvSpPr>
          <p:cNvPr id="4" name="Text Placeholder 58">
            <a:extLst>
              <a:ext uri="{FF2B5EF4-FFF2-40B4-BE49-F238E27FC236}">
                <a16:creationId xmlns:a16="http://schemas.microsoft.com/office/drawing/2014/main" id="{8A15E23B-7626-BEAB-C4AC-248D610F0F3C}"/>
              </a:ext>
            </a:extLst>
          </p:cNvPr>
          <p:cNvSpPr>
            <a:spLocks noGrp="1"/>
          </p:cNvSpPr>
          <p:nvPr>
            <p:ph type="body" sz="quarter" idx="23" hasCustomPrompt="1"/>
          </p:nvPr>
        </p:nvSpPr>
        <p:spPr>
          <a:xfrm>
            <a:off x="4912302" y="2816056"/>
            <a:ext cx="2353992" cy="571359"/>
          </a:xfrm>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5" name="Text Placeholder 58">
            <a:extLst>
              <a:ext uri="{FF2B5EF4-FFF2-40B4-BE49-F238E27FC236}">
                <a16:creationId xmlns:a16="http://schemas.microsoft.com/office/drawing/2014/main" id="{D98412E5-7FF7-99C3-82DC-E820EF0D529C}"/>
              </a:ext>
            </a:extLst>
          </p:cNvPr>
          <p:cNvSpPr>
            <a:spLocks noGrp="1"/>
          </p:cNvSpPr>
          <p:nvPr>
            <p:ph type="body" sz="quarter" idx="24" hasCustomPrompt="1"/>
          </p:nvPr>
        </p:nvSpPr>
        <p:spPr>
          <a:xfrm>
            <a:off x="4912303" y="3489037"/>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8" name="Text Placeholder 58">
            <a:extLst>
              <a:ext uri="{FF2B5EF4-FFF2-40B4-BE49-F238E27FC236}">
                <a16:creationId xmlns:a16="http://schemas.microsoft.com/office/drawing/2014/main" id="{A4BD5699-A823-AA94-DAAD-7F7149D65586}"/>
              </a:ext>
            </a:extLst>
          </p:cNvPr>
          <p:cNvSpPr>
            <a:spLocks noGrp="1"/>
          </p:cNvSpPr>
          <p:nvPr>
            <p:ph type="body" sz="quarter" idx="26" hasCustomPrompt="1"/>
          </p:nvPr>
        </p:nvSpPr>
        <p:spPr>
          <a:xfrm>
            <a:off x="8465730" y="2816056"/>
            <a:ext cx="2353992" cy="571359"/>
          </a:xfrm>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9" name="Text Placeholder 58">
            <a:extLst>
              <a:ext uri="{FF2B5EF4-FFF2-40B4-BE49-F238E27FC236}">
                <a16:creationId xmlns:a16="http://schemas.microsoft.com/office/drawing/2014/main" id="{F97FAD43-7079-83E3-33CA-E297936DC7B0}"/>
              </a:ext>
            </a:extLst>
          </p:cNvPr>
          <p:cNvSpPr>
            <a:spLocks noGrp="1"/>
          </p:cNvSpPr>
          <p:nvPr>
            <p:ph type="body" sz="quarter" idx="27" hasCustomPrompt="1"/>
          </p:nvPr>
        </p:nvSpPr>
        <p:spPr>
          <a:xfrm>
            <a:off x="8465731" y="3489037"/>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7" name="Text Placeholder 2">
            <a:extLst>
              <a:ext uri="{FF2B5EF4-FFF2-40B4-BE49-F238E27FC236}">
                <a16:creationId xmlns:a16="http://schemas.microsoft.com/office/drawing/2014/main" id="{E20C7BB5-F98D-703C-301F-0AF2CD856D62}"/>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13" name="Text Placeholder 11">
            <a:extLst>
              <a:ext uri="{FF2B5EF4-FFF2-40B4-BE49-F238E27FC236}">
                <a16:creationId xmlns:a16="http://schemas.microsoft.com/office/drawing/2014/main" id="{B2FC136B-DC9B-FB4E-6C4C-40C1EE370D99}"/>
              </a:ext>
            </a:extLst>
          </p:cNvPr>
          <p:cNvSpPr>
            <a:spLocks noGrp="1"/>
          </p:cNvSpPr>
          <p:nvPr>
            <p:ph type="body" sz="quarter" idx="25" hasCustomPrompt="1"/>
          </p:nvPr>
        </p:nvSpPr>
        <p:spPr>
          <a:xfrm>
            <a:off x="1138955" y="4468090"/>
            <a:ext cx="2353992" cy="1062161"/>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cxnSp>
        <p:nvCxnSpPr>
          <p:cNvPr id="15" name="Straight Connector 14">
            <a:extLst>
              <a:ext uri="{FF2B5EF4-FFF2-40B4-BE49-F238E27FC236}">
                <a16:creationId xmlns:a16="http://schemas.microsoft.com/office/drawing/2014/main" id="{82090FD7-4388-E158-6468-7D8C4B76D264}"/>
              </a:ext>
            </a:extLst>
          </p:cNvPr>
          <p:cNvCxnSpPr>
            <a:cxnSpLocks/>
          </p:cNvCxnSpPr>
          <p:nvPr userDrawn="1"/>
        </p:nvCxnSpPr>
        <p:spPr>
          <a:xfrm>
            <a:off x="1138955" y="4341737"/>
            <a:ext cx="2353992" cy="0"/>
          </a:xfrm>
          <a:prstGeom prst="line">
            <a:avLst/>
          </a:prstGeom>
          <a:ln w="127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0" name="Text Placeholder 11">
            <a:extLst>
              <a:ext uri="{FF2B5EF4-FFF2-40B4-BE49-F238E27FC236}">
                <a16:creationId xmlns:a16="http://schemas.microsoft.com/office/drawing/2014/main" id="{D270DE7C-3555-7442-5D26-DAC863D80ED2}"/>
              </a:ext>
            </a:extLst>
          </p:cNvPr>
          <p:cNvSpPr>
            <a:spLocks noGrp="1"/>
          </p:cNvSpPr>
          <p:nvPr>
            <p:ph type="body" sz="quarter" idx="28" hasCustomPrompt="1"/>
          </p:nvPr>
        </p:nvSpPr>
        <p:spPr>
          <a:xfrm>
            <a:off x="4910855" y="4468090"/>
            <a:ext cx="2353992" cy="1062161"/>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cxnSp>
        <p:nvCxnSpPr>
          <p:cNvPr id="21" name="Straight Connector 20">
            <a:extLst>
              <a:ext uri="{FF2B5EF4-FFF2-40B4-BE49-F238E27FC236}">
                <a16:creationId xmlns:a16="http://schemas.microsoft.com/office/drawing/2014/main" id="{CBEC7B56-D17D-49BE-512E-1BE18C962C6F}"/>
              </a:ext>
            </a:extLst>
          </p:cNvPr>
          <p:cNvCxnSpPr>
            <a:cxnSpLocks/>
          </p:cNvCxnSpPr>
          <p:nvPr userDrawn="1"/>
        </p:nvCxnSpPr>
        <p:spPr>
          <a:xfrm>
            <a:off x="4910855" y="4341737"/>
            <a:ext cx="2353992" cy="0"/>
          </a:xfrm>
          <a:prstGeom prst="line">
            <a:avLst/>
          </a:prstGeom>
          <a:ln w="127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2" name="Text Placeholder 11">
            <a:extLst>
              <a:ext uri="{FF2B5EF4-FFF2-40B4-BE49-F238E27FC236}">
                <a16:creationId xmlns:a16="http://schemas.microsoft.com/office/drawing/2014/main" id="{0BAC100E-7B31-77F5-51CF-53201565E12B}"/>
              </a:ext>
            </a:extLst>
          </p:cNvPr>
          <p:cNvSpPr>
            <a:spLocks noGrp="1"/>
          </p:cNvSpPr>
          <p:nvPr>
            <p:ph type="body" sz="quarter" idx="29" hasCustomPrompt="1"/>
          </p:nvPr>
        </p:nvSpPr>
        <p:spPr>
          <a:xfrm>
            <a:off x="8464546" y="4468090"/>
            <a:ext cx="2353992" cy="1062161"/>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cxnSp>
        <p:nvCxnSpPr>
          <p:cNvPr id="24" name="Straight Connector 23">
            <a:extLst>
              <a:ext uri="{FF2B5EF4-FFF2-40B4-BE49-F238E27FC236}">
                <a16:creationId xmlns:a16="http://schemas.microsoft.com/office/drawing/2014/main" id="{DA3BB1E9-736F-21C0-A9AB-6E03483BC6F9}"/>
              </a:ext>
            </a:extLst>
          </p:cNvPr>
          <p:cNvCxnSpPr>
            <a:cxnSpLocks/>
          </p:cNvCxnSpPr>
          <p:nvPr userDrawn="1"/>
        </p:nvCxnSpPr>
        <p:spPr>
          <a:xfrm>
            <a:off x="8464546" y="4341737"/>
            <a:ext cx="2353992" cy="0"/>
          </a:xfrm>
          <a:prstGeom prst="line">
            <a:avLst/>
          </a:prstGeom>
          <a:ln w="127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5">
            <a:extLst>
              <a:ext uri="{FF2B5EF4-FFF2-40B4-BE49-F238E27FC236}">
                <a16:creationId xmlns:a16="http://schemas.microsoft.com/office/drawing/2014/main" id="{D3D0D382-EA5F-960E-3BEF-E9B3CBD54E56}"/>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373432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yout - heading + subheading + statistic / bullets card - cya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DC1F7F-60FF-B001-EE64-4A9EC21318BD}"/>
              </a:ext>
            </a:extLst>
          </p:cNvPr>
          <p:cNvPicPr>
            <a:picLocks noChangeAspect="1"/>
          </p:cNvPicPr>
          <p:nvPr userDrawn="1"/>
        </p:nvPicPr>
        <p:blipFill>
          <a:blip r:embed="rId2"/>
          <a:srcRect/>
          <a:stretch/>
        </p:blipFill>
        <p:spPr>
          <a:xfrm>
            <a:off x="410061" y="1834366"/>
            <a:ext cx="3863503" cy="4363006"/>
          </a:xfrm>
          <a:prstGeom prst="rect">
            <a:avLst/>
          </a:prstGeom>
        </p:spPr>
      </p:pic>
      <p:pic>
        <p:nvPicPr>
          <p:cNvPr id="11" name="Picture 10">
            <a:extLst>
              <a:ext uri="{FF2B5EF4-FFF2-40B4-BE49-F238E27FC236}">
                <a16:creationId xmlns:a16="http://schemas.microsoft.com/office/drawing/2014/main" id="{5235EB94-593A-D72E-8731-B109EF2BE79F}"/>
              </a:ext>
            </a:extLst>
          </p:cNvPr>
          <p:cNvPicPr>
            <a:picLocks noChangeAspect="1"/>
          </p:cNvPicPr>
          <p:nvPr userDrawn="1"/>
        </p:nvPicPr>
        <p:blipFill>
          <a:blip r:embed="rId2"/>
          <a:srcRect/>
          <a:stretch/>
        </p:blipFill>
        <p:spPr>
          <a:xfrm>
            <a:off x="7732629" y="1831818"/>
            <a:ext cx="3868016" cy="4368102"/>
          </a:xfrm>
          <a:prstGeom prst="rect">
            <a:avLst/>
          </a:prstGeom>
        </p:spPr>
      </p:pic>
      <p:pic>
        <p:nvPicPr>
          <p:cNvPr id="12" name="Picture 11">
            <a:extLst>
              <a:ext uri="{FF2B5EF4-FFF2-40B4-BE49-F238E27FC236}">
                <a16:creationId xmlns:a16="http://schemas.microsoft.com/office/drawing/2014/main" id="{7749E96E-9DD3-89C6-BEF0-FB0F0AFD3050}"/>
              </a:ext>
            </a:extLst>
          </p:cNvPr>
          <p:cNvPicPr>
            <a:picLocks noChangeAspect="1"/>
          </p:cNvPicPr>
          <p:nvPr userDrawn="1"/>
        </p:nvPicPr>
        <p:blipFill>
          <a:blip r:embed="rId2"/>
          <a:srcRect/>
          <a:stretch/>
        </p:blipFill>
        <p:spPr>
          <a:xfrm>
            <a:off x="4161657" y="1831818"/>
            <a:ext cx="3868016" cy="4368102"/>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7" name="Text Placeholder 2">
            <a:extLst>
              <a:ext uri="{FF2B5EF4-FFF2-40B4-BE49-F238E27FC236}">
                <a16:creationId xmlns:a16="http://schemas.microsoft.com/office/drawing/2014/main" id="{E20C7BB5-F98D-703C-301F-0AF2CD856D62}"/>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2" name="Text Placeholder 58">
            <a:extLst>
              <a:ext uri="{FF2B5EF4-FFF2-40B4-BE49-F238E27FC236}">
                <a16:creationId xmlns:a16="http://schemas.microsoft.com/office/drawing/2014/main" id="{10F28D26-7A6B-90F0-B944-1C567DC70610}"/>
              </a:ext>
            </a:extLst>
          </p:cNvPr>
          <p:cNvSpPr>
            <a:spLocks noGrp="1"/>
          </p:cNvSpPr>
          <p:nvPr>
            <p:ph type="body" sz="quarter" idx="13" hasCustomPrompt="1"/>
          </p:nvPr>
        </p:nvSpPr>
        <p:spPr>
          <a:xfrm>
            <a:off x="1138955" y="2816056"/>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3" name="Text Placeholder 58">
            <a:extLst>
              <a:ext uri="{FF2B5EF4-FFF2-40B4-BE49-F238E27FC236}">
                <a16:creationId xmlns:a16="http://schemas.microsoft.com/office/drawing/2014/main" id="{A343D80A-7CF6-BC87-9B21-2C0BF872193A}"/>
              </a:ext>
            </a:extLst>
          </p:cNvPr>
          <p:cNvSpPr>
            <a:spLocks noGrp="1"/>
          </p:cNvSpPr>
          <p:nvPr>
            <p:ph type="body" sz="quarter" idx="15" hasCustomPrompt="1"/>
          </p:nvPr>
        </p:nvSpPr>
        <p:spPr>
          <a:xfrm>
            <a:off x="1138956" y="3489037"/>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br>
              <a:rPr lang="en-US" dirty="0">
                <a:solidFill>
                  <a:srgbClr val="20202A"/>
                </a:solidFill>
                <a:effectLst/>
                <a:latin typeface="Aptos" panose="020B0502040504020204" pitchFamily="34" charset="0"/>
              </a:rPr>
            </a:br>
            <a:r>
              <a:rPr lang="en-US" dirty="0">
                <a:solidFill>
                  <a:srgbClr val="20202A"/>
                </a:solidFill>
                <a:effectLst/>
                <a:latin typeface="Aptos" panose="020B0502040504020204" pitchFamily="34" charset="0"/>
              </a:rPr>
              <a:t>here</a:t>
            </a:r>
          </a:p>
          <a:p>
            <a:pPr lvl="0"/>
            <a:endParaRPr lang="en-US" dirty="0"/>
          </a:p>
          <a:p>
            <a:pPr lvl="0"/>
            <a:endParaRPr lang="en-US" dirty="0"/>
          </a:p>
        </p:txBody>
      </p:sp>
      <p:sp>
        <p:nvSpPr>
          <p:cNvPr id="6" name="Text Placeholder 58">
            <a:extLst>
              <a:ext uri="{FF2B5EF4-FFF2-40B4-BE49-F238E27FC236}">
                <a16:creationId xmlns:a16="http://schemas.microsoft.com/office/drawing/2014/main" id="{392A39C2-19B1-8B48-A199-AEAAD03C205D}"/>
              </a:ext>
            </a:extLst>
          </p:cNvPr>
          <p:cNvSpPr>
            <a:spLocks noGrp="1"/>
          </p:cNvSpPr>
          <p:nvPr>
            <p:ph type="body" sz="quarter" idx="23" hasCustomPrompt="1"/>
          </p:nvPr>
        </p:nvSpPr>
        <p:spPr>
          <a:xfrm>
            <a:off x="4912302" y="2816056"/>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0" name="Text Placeholder 58">
            <a:extLst>
              <a:ext uri="{FF2B5EF4-FFF2-40B4-BE49-F238E27FC236}">
                <a16:creationId xmlns:a16="http://schemas.microsoft.com/office/drawing/2014/main" id="{D98448BC-6F65-1B74-FF4B-A3E292E239F5}"/>
              </a:ext>
            </a:extLst>
          </p:cNvPr>
          <p:cNvSpPr>
            <a:spLocks noGrp="1"/>
          </p:cNvSpPr>
          <p:nvPr>
            <p:ph type="body" sz="quarter" idx="24" hasCustomPrompt="1"/>
          </p:nvPr>
        </p:nvSpPr>
        <p:spPr>
          <a:xfrm>
            <a:off x="4912303" y="3489037"/>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4" name="Text Placeholder 58">
            <a:extLst>
              <a:ext uri="{FF2B5EF4-FFF2-40B4-BE49-F238E27FC236}">
                <a16:creationId xmlns:a16="http://schemas.microsoft.com/office/drawing/2014/main" id="{B683F870-9940-F0CC-FE9F-F8C733BC1B0A}"/>
              </a:ext>
            </a:extLst>
          </p:cNvPr>
          <p:cNvSpPr>
            <a:spLocks noGrp="1"/>
          </p:cNvSpPr>
          <p:nvPr>
            <p:ph type="body" sz="quarter" idx="26" hasCustomPrompt="1"/>
          </p:nvPr>
        </p:nvSpPr>
        <p:spPr>
          <a:xfrm>
            <a:off x="8465730" y="2816056"/>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15" name="Text Placeholder 58">
            <a:extLst>
              <a:ext uri="{FF2B5EF4-FFF2-40B4-BE49-F238E27FC236}">
                <a16:creationId xmlns:a16="http://schemas.microsoft.com/office/drawing/2014/main" id="{0BF1907C-3981-6561-7C4F-A67008D04B79}"/>
              </a:ext>
            </a:extLst>
          </p:cNvPr>
          <p:cNvSpPr>
            <a:spLocks noGrp="1"/>
          </p:cNvSpPr>
          <p:nvPr>
            <p:ph type="body" sz="quarter" idx="27" hasCustomPrompt="1"/>
          </p:nvPr>
        </p:nvSpPr>
        <p:spPr>
          <a:xfrm>
            <a:off x="8465731" y="3489037"/>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16" name="Text Placeholder 11">
            <a:extLst>
              <a:ext uri="{FF2B5EF4-FFF2-40B4-BE49-F238E27FC236}">
                <a16:creationId xmlns:a16="http://schemas.microsoft.com/office/drawing/2014/main" id="{0946106A-5FF7-C768-1284-957307C73963}"/>
              </a:ext>
            </a:extLst>
          </p:cNvPr>
          <p:cNvSpPr>
            <a:spLocks noGrp="1"/>
          </p:cNvSpPr>
          <p:nvPr>
            <p:ph type="body" sz="quarter" idx="25" hasCustomPrompt="1"/>
          </p:nvPr>
        </p:nvSpPr>
        <p:spPr>
          <a:xfrm>
            <a:off x="1138955" y="4468090"/>
            <a:ext cx="2353992" cy="1062161"/>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cxnSp>
        <p:nvCxnSpPr>
          <p:cNvPr id="20" name="Straight Connector 19">
            <a:extLst>
              <a:ext uri="{FF2B5EF4-FFF2-40B4-BE49-F238E27FC236}">
                <a16:creationId xmlns:a16="http://schemas.microsoft.com/office/drawing/2014/main" id="{CE53B3F9-821D-EE49-FBA9-1ABEEE375232}"/>
              </a:ext>
            </a:extLst>
          </p:cNvPr>
          <p:cNvCxnSpPr>
            <a:cxnSpLocks/>
          </p:cNvCxnSpPr>
          <p:nvPr userDrawn="1"/>
        </p:nvCxnSpPr>
        <p:spPr>
          <a:xfrm>
            <a:off x="1138955" y="4341737"/>
            <a:ext cx="2353992" cy="0"/>
          </a:xfrm>
          <a:prstGeom prst="line">
            <a:avLst/>
          </a:prstGeom>
          <a:ln w="127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1" name="Text Placeholder 11">
            <a:extLst>
              <a:ext uri="{FF2B5EF4-FFF2-40B4-BE49-F238E27FC236}">
                <a16:creationId xmlns:a16="http://schemas.microsoft.com/office/drawing/2014/main" id="{E52082E2-5950-0410-B6C0-C8E002CC7B34}"/>
              </a:ext>
            </a:extLst>
          </p:cNvPr>
          <p:cNvSpPr>
            <a:spLocks noGrp="1"/>
          </p:cNvSpPr>
          <p:nvPr>
            <p:ph type="body" sz="quarter" idx="28" hasCustomPrompt="1"/>
          </p:nvPr>
        </p:nvSpPr>
        <p:spPr>
          <a:xfrm>
            <a:off x="4910855" y="4468090"/>
            <a:ext cx="2353992" cy="1062161"/>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cxnSp>
        <p:nvCxnSpPr>
          <p:cNvPr id="22" name="Straight Connector 21">
            <a:extLst>
              <a:ext uri="{FF2B5EF4-FFF2-40B4-BE49-F238E27FC236}">
                <a16:creationId xmlns:a16="http://schemas.microsoft.com/office/drawing/2014/main" id="{A06CF9B7-DA6D-5FAA-7CA7-D33D540380AE}"/>
              </a:ext>
            </a:extLst>
          </p:cNvPr>
          <p:cNvCxnSpPr>
            <a:cxnSpLocks/>
          </p:cNvCxnSpPr>
          <p:nvPr userDrawn="1"/>
        </p:nvCxnSpPr>
        <p:spPr>
          <a:xfrm>
            <a:off x="4910855" y="4341737"/>
            <a:ext cx="2353992" cy="0"/>
          </a:xfrm>
          <a:prstGeom prst="line">
            <a:avLst/>
          </a:prstGeom>
          <a:ln w="127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3" name="Text Placeholder 11">
            <a:extLst>
              <a:ext uri="{FF2B5EF4-FFF2-40B4-BE49-F238E27FC236}">
                <a16:creationId xmlns:a16="http://schemas.microsoft.com/office/drawing/2014/main" id="{15516883-D14D-D34A-8721-5A5406E8971E}"/>
              </a:ext>
            </a:extLst>
          </p:cNvPr>
          <p:cNvSpPr>
            <a:spLocks noGrp="1"/>
          </p:cNvSpPr>
          <p:nvPr>
            <p:ph type="body" sz="quarter" idx="29" hasCustomPrompt="1"/>
          </p:nvPr>
        </p:nvSpPr>
        <p:spPr>
          <a:xfrm>
            <a:off x="8464546" y="4468090"/>
            <a:ext cx="2353992" cy="1062161"/>
          </a:xfrm>
        </p:spPr>
        <p:txBody>
          <a:bodyPr lIns="91440" rIns="0"/>
          <a:lstStyle>
            <a:lvl1pPr marL="234950" indent="-174625">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cxnSp>
        <p:nvCxnSpPr>
          <p:cNvPr id="24" name="Straight Connector 23">
            <a:extLst>
              <a:ext uri="{FF2B5EF4-FFF2-40B4-BE49-F238E27FC236}">
                <a16:creationId xmlns:a16="http://schemas.microsoft.com/office/drawing/2014/main" id="{4CE370F6-D2BC-BCCC-E632-89AB6B795BB8}"/>
              </a:ext>
            </a:extLst>
          </p:cNvPr>
          <p:cNvCxnSpPr>
            <a:cxnSpLocks/>
          </p:cNvCxnSpPr>
          <p:nvPr userDrawn="1"/>
        </p:nvCxnSpPr>
        <p:spPr>
          <a:xfrm>
            <a:off x="8464546" y="4341737"/>
            <a:ext cx="2353992" cy="0"/>
          </a:xfrm>
          <a:prstGeom prst="line">
            <a:avLst/>
          </a:prstGeom>
          <a:ln w="127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502DA8FB-6D0D-CF66-63D0-C45B5E96EFD3}"/>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4091038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yout - heading + subheading + image / statistic / bullets card - orang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C9930-DEB5-B3D1-9A77-D5A263EC7A3C}"/>
              </a:ext>
            </a:extLst>
          </p:cNvPr>
          <p:cNvPicPr>
            <a:picLocks noChangeAspect="1"/>
          </p:cNvPicPr>
          <p:nvPr userDrawn="1"/>
        </p:nvPicPr>
        <p:blipFill>
          <a:blip r:embed="rId2"/>
          <a:srcRect/>
          <a:stretch/>
        </p:blipFill>
        <p:spPr>
          <a:xfrm>
            <a:off x="7719356" y="1844562"/>
            <a:ext cx="3868015" cy="4368102"/>
          </a:xfrm>
          <a:prstGeom prst="rect">
            <a:avLst/>
          </a:prstGeom>
        </p:spPr>
      </p:pic>
      <p:pic>
        <p:nvPicPr>
          <p:cNvPr id="3" name="Picture 2">
            <a:extLst>
              <a:ext uri="{FF2B5EF4-FFF2-40B4-BE49-F238E27FC236}">
                <a16:creationId xmlns:a16="http://schemas.microsoft.com/office/drawing/2014/main" id="{B360B843-119E-2CE3-51C7-FC3FBBA6102F}"/>
              </a:ext>
            </a:extLst>
          </p:cNvPr>
          <p:cNvPicPr>
            <a:picLocks noChangeAspect="1"/>
          </p:cNvPicPr>
          <p:nvPr userDrawn="1"/>
        </p:nvPicPr>
        <p:blipFill>
          <a:blip r:embed="rId2"/>
          <a:srcRect/>
          <a:stretch/>
        </p:blipFill>
        <p:spPr>
          <a:xfrm>
            <a:off x="4148384" y="1844562"/>
            <a:ext cx="3868015" cy="4368102"/>
          </a:xfrm>
          <a:prstGeom prst="rect">
            <a:avLst/>
          </a:prstGeom>
        </p:spPr>
      </p:pic>
      <p:pic>
        <p:nvPicPr>
          <p:cNvPr id="4" name="Picture 3">
            <a:extLst>
              <a:ext uri="{FF2B5EF4-FFF2-40B4-BE49-F238E27FC236}">
                <a16:creationId xmlns:a16="http://schemas.microsoft.com/office/drawing/2014/main" id="{638B742F-CF16-34B2-F71E-80C75066AEB3}"/>
              </a:ext>
            </a:extLst>
          </p:cNvPr>
          <p:cNvPicPr>
            <a:picLocks noChangeAspect="1"/>
          </p:cNvPicPr>
          <p:nvPr userDrawn="1"/>
        </p:nvPicPr>
        <p:blipFill>
          <a:blip r:embed="rId2"/>
          <a:srcRect/>
          <a:stretch/>
        </p:blipFill>
        <p:spPr>
          <a:xfrm>
            <a:off x="396788" y="1849658"/>
            <a:ext cx="3863502" cy="4363006"/>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138955" y="4102359"/>
            <a:ext cx="2353992" cy="571359"/>
          </a:xfrm>
          <a:ln>
            <a:solidFill>
              <a:schemeClr val="accent6">
                <a:lumMod val="20000"/>
                <a:lumOff val="80000"/>
              </a:schemeClr>
            </a:solidFill>
          </a:ln>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61" name="Text Placeholder 58">
            <a:extLst>
              <a:ext uri="{FF2B5EF4-FFF2-40B4-BE49-F238E27FC236}">
                <a16:creationId xmlns:a16="http://schemas.microsoft.com/office/drawing/2014/main" id="{822F1E3C-53D8-77FD-B332-20F246D8C8EA}"/>
              </a:ext>
            </a:extLst>
          </p:cNvPr>
          <p:cNvSpPr>
            <a:spLocks noGrp="1"/>
          </p:cNvSpPr>
          <p:nvPr>
            <p:ph type="body" sz="quarter" idx="15" hasCustomPrompt="1"/>
          </p:nvPr>
        </p:nvSpPr>
        <p:spPr>
          <a:xfrm>
            <a:off x="1138956" y="4775340"/>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27" name="Picture Placeholder 26">
            <a:extLst>
              <a:ext uri="{FF2B5EF4-FFF2-40B4-BE49-F238E27FC236}">
                <a16:creationId xmlns:a16="http://schemas.microsoft.com/office/drawing/2014/main" id="{9CD707C9-64BE-ED2D-6120-FE782D3610EE}"/>
              </a:ext>
            </a:extLst>
          </p:cNvPr>
          <p:cNvSpPr>
            <a:spLocks noGrp="1"/>
          </p:cNvSpPr>
          <p:nvPr>
            <p:ph type="pic" sz="quarter" idx="16" hasCustomPrompt="1"/>
          </p:nvPr>
        </p:nvSpPr>
        <p:spPr>
          <a:xfrm>
            <a:off x="795035" y="2413000"/>
            <a:ext cx="3067050" cy="1502104"/>
          </a:xfrm>
          <a:solidFill>
            <a:srgbClr val="FFE7DE"/>
          </a:solidFill>
        </p:spPr>
        <p:txBody>
          <a:bodyPr anchor="ctr"/>
          <a:lstStyle>
            <a:lvl1pPr algn="ctr">
              <a:defRPr b="0" i="0">
                <a:latin typeface="Poppins" pitchFamily="2" charset="77"/>
                <a:cs typeface="Poppins" pitchFamily="2" charset="77"/>
              </a:defRPr>
            </a:lvl1pPr>
          </a:lstStyle>
          <a:p>
            <a:r>
              <a:rPr lang="en-US" dirty="0"/>
              <a:t>Photo goes here</a:t>
            </a:r>
            <a:br>
              <a:rPr lang="en-US" dirty="0"/>
            </a:br>
            <a:r>
              <a:rPr lang="en-US" dirty="0"/>
              <a:t>(set to “fill”)</a:t>
            </a:r>
          </a:p>
        </p:txBody>
      </p:sp>
      <p:sp>
        <p:nvSpPr>
          <p:cNvPr id="30" name="Text Placeholder 58">
            <a:extLst>
              <a:ext uri="{FF2B5EF4-FFF2-40B4-BE49-F238E27FC236}">
                <a16:creationId xmlns:a16="http://schemas.microsoft.com/office/drawing/2014/main" id="{70C330FA-F0C4-7648-1148-6280804B3E31}"/>
              </a:ext>
            </a:extLst>
          </p:cNvPr>
          <p:cNvSpPr>
            <a:spLocks noGrp="1"/>
          </p:cNvSpPr>
          <p:nvPr>
            <p:ph type="body" sz="quarter" idx="17" hasCustomPrompt="1"/>
          </p:nvPr>
        </p:nvSpPr>
        <p:spPr>
          <a:xfrm>
            <a:off x="4900727" y="4102359"/>
            <a:ext cx="2353992" cy="571359"/>
          </a:xfrm>
          <a:ln>
            <a:solidFill>
              <a:schemeClr val="accent6">
                <a:lumMod val="20000"/>
                <a:lumOff val="80000"/>
              </a:schemeClr>
            </a:solidFill>
          </a:ln>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32" name="Text Placeholder 58">
            <a:extLst>
              <a:ext uri="{FF2B5EF4-FFF2-40B4-BE49-F238E27FC236}">
                <a16:creationId xmlns:a16="http://schemas.microsoft.com/office/drawing/2014/main" id="{839C9C03-40DE-07B4-7AFE-E5868A912F80}"/>
              </a:ext>
            </a:extLst>
          </p:cNvPr>
          <p:cNvSpPr>
            <a:spLocks noGrp="1"/>
          </p:cNvSpPr>
          <p:nvPr>
            <p:ph type="body" sz="quarter" idx="18" hasCustomPrompt="1"/>
          </p:nvPr>
        </p:nvSpPr>
        <p:spPr>
          <a:xfrm>
            <a:off x="4900728" y="4775340"/>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35" name="Picture Placeholder 26">
            <a:extLst>
              <a:ext uri="{FF2B5EF4-FFF2-40B4-BE49-F238E27FC236}">
                <a16:creationId xmlns:a16="http://schemas.microsoft.com/office/drawing/2014/main" id="{430CBC7E-E5D4-2B74-398B-84F285C51EB8}"/>
              </a:ext>
            </a:extLst>
          </p:cNvPr>
          <p:cNvSpPr>
            <a:spLocks noGrp="1"/>
          </p:cNvSpPr>
          <p:nvPr>
            <p:ph type="pic" sz="quarter" idx="19" hasCustomPrompt="1"/>
          </p:nvPr>
        </p:nvSpPr>
        <p:spPr>
          <a:xfrm>
            <a:off x="4552788" y="2413000"/>
            <a:ext cx="3058790" cy="1502104"/>
          </a:xfrm>
          <a:solidFill>
            <a:srgbClr val="FFE7DE"/>
          </a:solidFill>
        </p:spPr>
        <p:txBody>
          <a:bodyPr anchor="ctr"/>
          <a:lstStyle>
            <a:lvl1pPr algn="ctr">
              <a:defRPr b="0" i="0">
                <a:latin typeface="Poppins" pitchFamily="2" charset="77"/>
                <a:cs typeface="Poppins" pitchFamily="2" charset="77"/>
              </a:defRPr>
            </a:lvl1pPr>
          </a:lstStyle>
          <a:p>
            <a:r>
              <a:rPr lang="en-US" dirty="0"/>
              <a:t>Photo goes here</a:t>
            </a:r>
            <a:br>
              <a:rPr lang="en-US" dirty="0"/>
            </a:br>
            <a:r>
              <a:rPr lang="en-US" dirty="0"/>
              <a:t>(set to “fill”)</a:t>
            </a:r>
          </a:p>
        </p:txBody>
      </p:sp>
      <p:sp>
        <p:nvSpPr>
          <p:cNvPr id="40" name="Text Placeholder 58">
            <a:extLst>
              <a:ext uri="{FF2B5EF4-FFF2-40B4-BE49-F238E27FC236}">
                <a16:creationId xmlns:a16="http://schemas.microsoft.com/office/drawing/2014/main" id="{F4450DD2-34E3-BDCA-BA63-654A939E6800}"/>
              </a:ext>
            </a:extLst>
          </p:cNvPr>
          <p:cNvSpPr>
            <a:spLocks noGrp="1"/>
          </p:cNvSpPr>
          <p:nvPr>
            <p:ph type="body" sz="quarter" idx="20" hasCustomPrompt="1"/>
          </p:nvPr>
        </p:nvSpPr>
        <p:spPr>
          <a:xfrm>
            <a:off x="8465730" y="4102359"/>
            <a:ext cx="2353992" cy="571359"/>
          </a:xfrm>
          <a:ln>
            <a:solidFill>
              <a:schemeClr val="accent6">
                <a:lumMod val="20000"/>
                <a:lumOff val="80000"/>
              </a:schemeClr>
            </a:solidFill>
          </a:ln>
        </p:spPr>
        <p:txBody>
          <a:bodyPr anchor="t">
            <a:noAutofit/>
          </a:bodyPr>
          <a:lstStyle>
            <a:lvl1pPr algn="l">
              <a:defRPr sz="4000" b="0" i="0">
                <a:solidFill>
                  <a:schemeClr val="accent1"/>
                </a:solidFill>
                <a:latin typeface="Poppins SemiBold"/>
                <a:cs typeface="Poppins" pitchFamily="2" charset="77"/>
              </a:defRPr>
            </a:lvl1pPr>
          </a:lstStyle>
          <a:p>
            <a:pPr lvl="0"/>
            <a:r>
              <a:rPr lang="en-US" dirty="0"/>
              <a:t>35%</a:t>
            </a:r>
          </a:p>
        </p:txBody>
      </p:sp>
      <p:sp>
        <p:nvSpPr>
          <p:cNvPr id="41" name="Text Placeholder 58">
            <a:extLst>
              <a:ext uri="{FF2B5EF4-FFF2-40B4-BE49-F238E27FC236}">
                <a16:creationId xmlns:a16="http://schemas.microsoft.com/office/drawing/2014/main" id="{9963967C-0725-EC7F-6A82-3CD8DA81CE53}"/>
              </a:ext>
            </a:extLst>
          </p:cNvPr>
          <p:cNvSpPr>
            <a:spLocks noGrp="1"/>
          </p:cNvSpPr>
          <p:nvPr>
            <p:ph type="body" sz="quarter" idx="21" hasCustomPrompt="1"/>
          </p:nvPr>
        </p:nvSpPr>
        <p:spPr>
          <a:xfrm>
            <a:off x="8465731" y="4775340"/>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42" name="Picture Placeholder 26">
            <a:extLst>
              <a:ext uri="{FF2B5EF4-FFF2-40B4-BE49-F238E27FC236}">
                <a16:creationId xmlns:a16="http://schemas.microsoft.com/office/drawing/2014/main" id="{B37BBEE1-A1C2-9617-EC77-5CF7C72C489F}"/>
              </a:ext>
            </a:extLst>
          </p:cNvPr>
          <p:cNvSpPr>
            <a:spLocks noGrp="1"/>
          </p:cNvSpPr>
          <p:nvPr>
            <p:ph type="pic" sz="quarter" idx="22" hasCustomPrompt="1"/>
          </p:nvPr>
        </p:nvSpPr>
        <p:spPr>
          <a:xfrm>
            <a:off x="8126874" y="2413001"/>
            <a:ext cx="3061825" cy="1502104"/>
          </a:xfrm>
          <a:solidFill>
            <a:srgbClr val="FFE7DE"/>
          </a:solidFill>
        </p:spPr>
        <p:txBody>
          <a:bodyPr anchor="ctr"/>
          <a:lstStyle>
            <a:lvl1pPr algn="ctr">
              <a:defRPr b="0" i="0">
                <a:latin typeface="Poppins" pitchFamily="2" charset="77"/>
                <a:cs typeface="Poppins" pitchFamily="2" charset="77"/>
              </a:defRPr>
            </a:lvl1pPr>
          </a:lstStyle>
          <a:p>
            <a:r>
              <a:rPr lang="en-US" dirty="0"/>
              <a:t>Photo goes here</a:t>
            </a:r>
            <a:br>
              <a:rPr lang="en-US" dirty="0"/>
            </a:br>
            <a:r>
              <a:rPr lang="en-US" dirty="0"/>
              <a:t>(set to “fill”)</a:t>
            </a:r>
          </a:p>
        </p:txBody>
      </p:sp>
      <p:sp>
        <p:nvSpPr>
          <p:cNvPr id="5" name="Text Placeholder 2">
            <a:extLst>
              <a:ext uri="{FF2B5EF4-FFF2-40B4-BE49-F238E27FC236}">
                <a16:creationId xmlns:a16="http://schemas.microsoft.com/office/drawing/2014/main" id="{020066B2-6C51-3CD5-B109-44659AEC6C3E}"/>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6" name="Slide Number Placeholder 5">
            <a:extLst>
              <a:ext uri="{FF2B5EF4-FFF2-40B4-BE49-F238E27FC236}">
                <a16:creationId xmlns:a16="http://schemas.microsoft.com/office/drawing/2014/main" id="{41C47B5A-8FB7-D2A1-3194-47B9BA21AE01}"/>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3246408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yout - heading + subheading + image / statistic / bullets card - blu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EF6C44-7940-10CA-33DF-33E172395E2D}"/>
              </a:ext>
            </a:extLst>
          </p:cNvPr>
          <p:cNvPicPr>
            <a:picLocks noChangeAspect="1"/>
          </p:cNvPicPr>
          <p:nvPr userDrawn="1"/>
        </p:nvPicPr>
        <p:blipFill>
          <a:blip r:embed="rId2"/>
          <a:srcRect/>
          <a:stretch/>
        </p:blipFill>
        <p:spPr>
          <a:xfrm>
            <a:off x="7719356" y="1858752"/>
            <a:ext cx="3868016" cy="4368102"/>
          </a:xfrm>
          <a:prstGeom prst="rect">
            <a:avLst/>
          </a:prstGeom>
        </p:spPr>
      </p:pic>
      <p:pic>
        <p:nvPicPr>
          <p:cNvPr id="3" name="Picture 2">
            <a:extLst>
              <a:ext uri="{FF2B5EF4-FFF2-40B4-BE49-F238E27FC236}">
                <a16:creationId xmlns:a16="http://schemas.microsoft.com/office/drawing/2014/main" id="{06CB97A8-3590-2BD0-FCEE-F570E55A70BD}"/>
              </a:ext>
            </a:extLst>
          </p:cNvPr>
          <p:cNvPicPr>
            <a:picLocks noChangeAspect="1"/>
          </p:cNvPicPr>
          <p:nvPr userDrawn="1"/>
        </p:nvPicPr>
        <p:blipFill>
          <a:blip r:embed="rId2"/>
          <a:srcRect/>
          <a:stretch/>
        </p:blipFill>
        <p:spPr>
          <a:xfrm>
            <a:off x="4148384" y="1858752"/>
            <a:ext cx="3868016" cy="4368102"/>
          </a:xfrm>
          <a:prstGeom prst="rect">
            <a:avLst/>
          </a:prstGeom>
        </p:spPr>
      </p:pic>
      <p:pic>
        <p:nvPicPr>
          <p:cNvPr id="17" name="Picture 16">
            <a:extLst>
              <a:ext uri="{FF2B5EF4-FFF2-40B4-BE49-F238E27FC236}">
                <a16:creationId xmlns:a16="http://schemas.microsoft.com/office/drawing/2014/main" id="{5290914D-9F39-4A74-6E9D-9FD96EA01E3F}"/>
              </a:ext>
            </a:extLst>
          </p:cNvPr>
          <p:cNvPicPr>
            <a:picLocks noChangeAspect="1"/>
          </p:cNvPicPr>
          <p:nvPr userDrawn="1"/>
        </p:nvPicPr>
        <p:blipFill>
          <a:blip r:embed="rId2"/>
          <a:srcRect/>
          <a:stretch/>
        </p:blipFill>
        <p:spPr>
          <a:xfrm>
            <a:off x="396788" y="1861300"/>
            <a:ext cx="3863503" cy="4363006"/>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138955" y="4102359"/>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61" name="Text Placeholder 58">
            <a:extLst>
              <a:ext uri="{FF2B5EF4-FFF2-40B4-BE49-F238E27FC236}">
                <a16:creationId xmlns:a16="http://schemas.microsoft.com/office/drawing/2014/main" id="{822F1E3C-53D8-77FD-B332-20F246D8C8EA}"/>
              </a:ext>
            </a:extLst>
          </p:cNvPr>
          <p:cNvSpPr>
            <a:spLocks noGrp="1"/>
          </p:cNvSpPr>
          <p:nvPr>
            <p:ph type="body" sz="quarter" idx="15" hasCustomPrompt="1"/>
          </p:nvPr>
        </p:nvSpPr>
        <p:spPr>
          <a:xfrm>
            <a:off x="1138956" y="4775340"/>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27" name="Picture Placeholder 26">
            <a:extLst>
              <a:ext uri="{FF2B5EF4-FFF2-40B4-BE49-F238E27FC236}">
                <a16:creationId xmlns:a16="http://schemas.microsoft.com/office/drawing/2014/main" id="{9CD707C9-64BE-ED2D-6120-FE782D3610EE}"/>
              </a:ext>
            </a:extLst>
          </p:cNvPr>
          <p:cNvSpPr>
            <a:spLocks noGrp="1"/>
          </p:cNvSpPr>
          <p:nvPr>
            <p:ph type="pic" sz="quarter" idx="16" hasCustomPrompt="1"/>
          </p:nvPr>
        </p:nvSpPr>
        <p:spPr>
          <a:xfrm>
            <a:off x="800099" y="2418521"/>
            <a:ext cx="3056880" cy="1496582"/>
          </a:xfrm>
          <a:solidFill>
            <a:srgbClr val="C0EBF8"/>
          </a:solidFill>
        </p:spPr>
        <p:txBody>
          <a:bodyPr anchor="ctr"/>
          <a:lstStyle>
            <a:lvl1pPr algn="ctr">
              <a:defRPr b="0" i="0">
                <a:latin typeface="Poppins" pitchFamily="2" charset="77"/>
                <a:cs typeface="Poppins" pitchFamily="2" charset="77"/>
              </a:defRPr>
            </a:lvl1pPr>
          </a:lstStyle>
          <a:p>
            <a:r>
              <a:rPr lang="en-US" dirty="0"/>
              <a:t>Photo goes here</a:t>
            </a:r>
            <a:br>
              <a:rPr lang="en-US" dirty="0"/>
            </a:br>
            <a:r>
              <a:rPr lang="en-US" dirty="0"/>
              <a:t>(set to “fill”)</a:t>
            </a:r>
          </a:p>
        </p:txBody>
      </p:sp>
      <p:sp>
        <p:nvSpPr>
          <p:cNvPr id="30" name="Text Placeholder 58">
            <a:extLst>
              <a:ext uri="{FF2B5EF4-FFF2-40B4-BE49-F238E27FC236}">
                <a16:creationId xmlns:a16="http://schemas.microsoft.com/office/drawing/2014/main" id="{70C330FA-F0C4-7648-1148-6280804B3E31}"/>
              </a:ext>
            </a:extLst>
          </p:cNvPr>
          <p:cNvSpPr>
            <a:spLocks noGrp="1"/>
          </p:cNvSpPr>
          <p:nvPr>
            <p:ph type="body" sz="quarter" idx="17" hasCustomPrompt="1"/>
          </p:nvPr>
        </p:nvSpPr>
        <p:spPr>
          <a:xfrm>
            <a:off x="4900727" y="4102359"/>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32" name="Text Placeholder 58">
            <a:extLst>
              <a:ext uri="{FF2B5EF4-FFF2-40B4-BE49-F238E27FC236}">
                <a16:creationId xmlns:a16="http://schemas.microsoft.com/office/drawing/2014/main" id="{839C9C03-40DE-07B4-7AFE-E5868A912F80}"/>
              </a:ext>
            </a:extLst>
          </p:cNvPr>
          <p:cNvSpPr>
            <a:spLocks noGrp="1"/>
          </p:cNvSpPr>
          <p:nvPr>
            <p:ph type="body" sz="quarter" idx="18" hasCustomPrompt="1"/>
          </p:nvPr>
        </p:nvSpPr>
        <p:spPr>
          <a:xfrm>
            <a:off x="4900728" y="4775340"/>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35" name="Picture Placeholder 26">
            <a:extLst>
              <a:ext uri="{FF2B5EF4-FFF2-40B4-BE49-F238E27FC236}">
                <a16:creationId xmlns:a16="http://schemas.microsoft.com/office/drawing/2014/main" id="{430CBC7E-E5D4-2B74-398B-84F285C51EB8}"/>
              </a:ext>
            </a:extLst>
          </p:cNvPr>
          <p:cNvSpPr>
            <a:spLocks noGrp="1"/>
          </p:cNvSpPr>
          <p:nvPr>
            <p:ph type="pic" sz="quarter" idx="19" hasCustomPrompt="1"/>
          </p:nvPr>
        </p:nvSpPr>
        <p:spPr>
          <a:xfrm>
            <a:off x="4551696" y="2418522"/>
            <a:ext cx="3056879" cy="1496582"/>
          </a:xfrm>
          <a:solidFill>
            <a:srgbClr val="C0EBF8"/>
          </a:solidFill>
        </p:spPr>
        <p:txBody>
          <a:bodyPr anchor="ctr"/>
          <a:lstStyle>
            <a:lvl1pPr algn="ctr">
              <a:defRPr b="0" i="0">
                <a:latin typeface="Poppins" pitchFamily="2" charset="77"/>
                <a:cs typeface="Poppins" pitchFamily="2" charset="77"/>
              </a:defRPr>
            </a:lvl1pPr>
          </a:lstStyle>
          <a:p>
            <a:r>
              <a:rPr lang="en-US" dirty="0"/>
              <a:t>Photo goes here</a:t>
            </a:r>
            <a:br>
              <a:rPr lang="en-US" dirty="0"/>
            </a:br>
            <a:r>
              <a:rPr lang="en-US" dirty="0"/>
              <a:t>(set to “fill”)</a:t>
            </a:r>
          </a:p>
        </p:txBody>
      </p:sp>
      <p:sp>
        <p:nvSpPr>
          <p:cNvPr id="40" name="Text Placeholder 58">
            <a:extLst>
              <a:ext uri="{FF2B5EF4-FFF2-40B4-BE49-F238E27FC236}">
                <a16:creationId xmlns:a16="http://schemas.microsoft.com/office/drawing/2014/main" id="{F4450DD2-34E3-BDCA-BA63-654A939E6800}"/>
              </a:ext>
            </a:extLst>
          </p:cNvPr>
          <p:cNvSpPr>
            <a:spLocks noGrp="1"/>
          </p:cNvSpPr>
          <p:nvPr>
            <p:ph type="body" sz="quarter" idx="20" hasCustomPrompt="1"/>
          </p:nvPr>
        </p:nvSpPr>
        <p:spPr>
          <a:xfrm>
            <a:off x="8465730" y="4102359"/>
            <a:ext cx="2353992" cy="571359"/>
          </a:xfrm>
        </p:spPr>
        <p:txBody>
          <a:bodyPr anchor="t">
            <a:noAutofit/>
          </a:bodyPr>
          <a:lstStyle>
            <a:lvl1pPr algn="l">
              <a:defRPr sz="4000" b="0" i="0">
                <a:solidFill>
                  <a:schemeClr val="accent4"/>
                </a:solidFill>
                <a:latin typeface="Poppins SemiBold"/>
                <a:cs typeface="Poppins" pitchFamily="2" charset="77"/>
              </a:defRPr>
            </a:lvl1pPr>
          </a:lstStyle>
          <a:p>
            <a:pPr lvl="0"/>
            <a:r>
              <a:rPr lang="en-US" dirty="0"/>
              <a:t>35%</a:t>
            </a:r>
          </a:p>
        </p:txBody>
      </p:sp>
      <p:sp>
        <p:nvSpPr>
          <p:cNvPr id="41" name="Text Placeholder 58">
            <a:extLst>
              <a:ext uri="{FF2B5EF4-FFF2-40B4-BE49-F238E27FC236}">
                <a16:creationId xmlns:a16="http://schemas.microsoft.com/office/drawing/2014/main" id="{9963967C-0725-EC7F-6A82-3CD8DA81CE53}"/>
              </a:ext>
            </a:extLst>
          </p:cNvPr>
          <p:cNvSpPr>
            <a:spLocks noGrp="1"/>
          </p:cNvSpPr>
          <p:nvPr>
            <p:ph type="body" sz="quarter" idx="21" hasCustomPrompt="1"/>
          </p:nvPr>
        </p:nvSpPr>
        <p:spPr>
          <a:xfrm>
            <a:off x="8465731" y="4775340"/>
            <a:ext cx="2353992" cy="739949"/>
          </a:xfrm>
        </p:spPr>
        <p:txBody>
          <a:bodyPr>
            <a:noAutofit/>
          </a:bodyPr>
          <a:lstStyle>
            <a:lvl1pPr marL="0" indent="0">
              <a:lnSpc>
                <a:spcPct val="100000"/>
              </a:lnSpc>
              <a:spcBef>
                <a:spcPts val="600"/>
              </a:spcBef>
              <a:buClr>
                <a:schemeClr val="accent1"/>
              </a:buClr>
              <a:buSzPct val="150000"/>
              <a:buFont typeface="Arial" panose="020B0604020202020204" pitchFamily="34" charset="0"/>
              <a:buNone/>
              <a:defRPr sz="1400" b="0" i="0">
                <a:latin typeface="Aptos" panose="020B0004020202020204" pitchFamily="34" charset="0"/>
                <a:ea typeface="Aptos" panose="020B0502040504020204" pitchFamily="34" charset="0"/>
                <a:cs typeface="Poppins" pitchFamily="2" charset="77"/>
              </a:defRPr>
            </a:lvl1pPr>
          </a:lstStyle>
          <a:p>
            <a:r>
              <a:rPr lang="en-US" dirty="0">
                <a:solidFill>
                  <a:srgbClr val="20202A"/>
                </a:solidFill>
                <a:effectLst/>
                <a:latin typeface="Aptos" panose="020B0502040504020204" pitchFamily="34" charset="0"/>
              </a:rPr>
              <a:t>Supporting statistics description goes here</a:t>
            </a:r>
          </a:p>
          <a:p>
            <a:pPr lvl="0"/>
            <a:endParaRPr lang="en-US" dirty="0"/>
          </a:p>
          <a:p>
            <a:pPr lvl="0"/>
            <a:endParaRPr lang="en-US" dirty="0"/>
          </a:p>
        </p:txBody>
      </p:sp>
      <p:sp>
        <p:nvSpPr>
          <p:cNvPr id="42" name="Picture Placeholder 26">
            <a:extLst>
              <a:ext uri="{FF2B5EF4-FFF2-40B4-BE49-F238E27FC236}">
                <a16:creationId xmlns:a16="http://schemas.microsoft.com/office/drawing/2014/main" id="{B37BBEE1-A1C2-9617-EC77-5CF7C72C489F}"/>
              </a:ext>
            </a:extLst>
          </p:cNvPr>
          <p:cNvSpPr>
            <a:spLocks noGrp="1"/>
          </p:cNvSpPr>
          <p:nvPr>
            <p:ph type="pic" sz="quarter" idx="22" hasCustomPrompt="1"/>
          </p:nvPr>
        </p:nvSpPr>
        <p:spPr>
          <a:xfrm>
            <a:off x="8125077" y="2418521"/>
            <a:ext cx="3056574" cy="1496582"/>
          </a:xfrm>
          <a:solidFill>
            <a:srgbClr val="C0EBF8"/>
          </a:solidFill>
        </p:spPr>
        <p:txBody>
          <a:bodyPr anchor="ctr"/>
          <a:lstStyle>
            <a:lvl1pPr algn="ctr">
              <a:defRPr b="0" i="0">
                <a:latin typeface="Poppins" pitchFamily="2" charset="77"/>
                <a:cs typeface="Poppins" pitchFamily="2" charset="77"/>
              </a:defRPr>
            </a:lvl1pPr>
          </a:lstStyle>
          <a:p>
            <a:r>
              <a:rPr lang="en-US" dirty="0"/>
              <a:t>Photo goes here</a:t>
            </a:r>
            <a:br>
              <a:rPr lang="en-US" dirty="0"/>
            </a:br>
            <a:r>
              <a:rPr lang="en-US" dirty="0"/>
              <a:t>(set to “fill”)</a:t>
            </a:r>
          </a:p>
        </p:txBody>
      </p:sp>
      <p:sp>
        <p:nvSpPr>
          <p:cNvPr id="5" name="Text Placeholder 2">
            <a:extLst>
              <a:ext uri="{FF2B5EF4-FFF2-40B4-BE49-F238E27FC236}">
                <a16:creationId xmlns:a16="http://schemas.microsoft.com/office/drawing/2014/main" id="{020066B2-6C51-3CD5-B109-44659AEC6C3E}"/>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2" name="Slide Number Placeholder 5">
            <a:extLst>
              <a:ext uri="{FF2B5EF4-FFF2-40B4-BE49-F238E27FC236}">
                <a16:creationId xmlns:a16="http://schemas.microsoft.com/office/drawing/2014/main" id="{F2230DB8-3033-C7B5-2D1F-6E951AAB6FEE}"/>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5649583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Cover 04">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831850" y="1709739"/>
            <a:ext cx="6806907" cy="1878012"/>
          </a:xfrm>
        </p:spPr>
        <p:txBody>
          <a:bodyPr lIns="0" rIns="0" anchor="b">
            <a:noAutofit/>
          </a:bodyPr>
          <a:lstStyle>
            <a:lvl1pPr algn="l">
              <a:lnSpc>
                <a:spcPct val="100000"/>
              </a:lnSpc>
              <a:defRPr sz="4400">
                <a:solidFill>
                  <a:schemeClr val="accent3"/>
                </a:solidFill>
              </a:defRPr>
            </a:lvl1pPr>
          </a:lstStyle>
          <a:p>
            <a:r>
              <a:rPr lang="en-US" dirty="0"/>
              <a:t>Click to add heading</a:t>
            </a:r>
          </a:p>
        </p:txBody>
      </p:sp>
      <p:sp>
        <p:nvSpPr>
          <p:cNvPr id="3" name="Text Placeholder 2">
            <a:extLst>
              <a:ext uri="{FF2B5EF4-FFF2-40B4-BE49-F238E27FC236}">
                <a16:creationId xmlns:a16="http://schemas.microsoft.com/office/drawing/2014/main" id="{78942A30-B8F6-957F-4F14-B5402E4C0CA7}"/>
              </a:ext>
            </a:extLst>
          </p:cNvPr>
          <p:cNvSpPr>
            <a:spLocks noGrp="1"/>
          </p:cNvSpPr>
          <p:nvPr>
            <p:ph type="body" idx="1" hasCustomPrompt="1"/>
          </p:nvPr>
        </p:nvSpPr>
        <p:spPr>
          <a:xfrm>
            <a:off x="831850" y="3749203"/>
            <a:ext cx="6806907"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Tree>
    <p:extLst>
      <p:ext uri="{BB962C8B-B14F-4D97-AF65-F5344CB8AC3E}">
        <p14:creationId xmlns:p14="http://schemas.microsoft.com/office/powerpoint/2010/main" val="643202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yout - heading + subheading + image + title + bullets (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15A2600-DE0D-9FE4-1A83-541483DD125D}"/>
              </a:ext>
            </a:extLst>
          </p:cNvPr>
          <p:cNvSpPr>
            <a:spLocks noGrp="1"/>
          </p:cNvSpPr>
          <p:nvPr>
            <p:ph type="pic" sz="quarter" idx="23" hasCustomPrompt="1"/>
          </p:nvPr>
        </p:nvSpPr>
        <p:spPr>
          <a:xfrm>
            <a:off x="831179" y="2052066"/>
            <a:ext cx="3067319" cy="172536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838200" y="3962400"/>
            <a:ext cx="3060298" cy="706375"/>
          </a:xfrm>
        </p:spPr>
        <p:txBody>
          <a:bodyPr anchor="b">
            <a:noAutofit/>
          </a:bodyPr>
          <a:lstStyle>
            <a:lvl1pPr algn="l">
              <a:lnSpc>
                <a:spcPct val="100000"/>
              </a:lnSpc>
              <a:defRPr sz="2000" b="0" i="0">
                <a:solidFill>
                  <a:schemeClr val="accent3"/>
                </a:solidFill>
                <a:latin typeface="Poppins SemiBold"/>
                <a:cs typeface="Poppins" pitchFamily="2" charset="77"/>
              </a:defRPr>
            </a:lvl1pPr>
          </a:lstStyle>
          <a:p>
            <a:pPr lvl="0"/>
            <a:r>
              <a:rPr lang="en-US" dirty="0"/>
              <a:t>Title in sentence case goes here</a:t>
            </a:r>
          </a:p>
        </p:txBody>
      </p:sp>
      <p:sp>
        <p:nvSpPr>
          <p:cNvPr id="20" name="Text Placeholder 58">
            <a:extLst>
              <a:ext uri="{FF2B5EF4-FFF2-40B4-BE49-F238E27FC236}">
                <a16:creationId xmlns:a16="http://schemas.microsoft.com/office/drawing/2014/main" id="{B6480C8B-C9D4-1B74-8065-0E8A2B1FFA01}"/>
              </a:ext>
            </a:extLst>
          </p:cNvPr>
          <p:cNvSpPr>
            <a:spLocks noGrp="1"/>
          </p:cNvSpPr>
          <p:nvPr>
            <p:ph type="body" sz="quarter" idx="26" hasCustomPrompt="1"/>
          </p:nvPr>
        </p:nvSpPr>
        <p:spPr>
          <a:xfrm>
            <a:off x="4560195" y="3962400"/>
            <a:ext cx="3060298" cy="706375"/>
          </a:xfrm>
        </p:spPr>
        <p:txBody>
          <a:bodyPr anchor="b">
            <a:noAutofit/>
          </a:bodyPr>
          <a:lstStyle>
            <a:lvl1pPr algn="l">
              <a:lnSpc>
                <a:spcPct val="100000"/>
              </a:lnSpc>
              <a:defRPr sz="2000" b="0" i="0">
                <a:solidFill>
                  <a:schemeClr val="accent3"/>
                </a:solidFill>
                <a:latin typeface="Poppins SemiBold"/>
                <a:cs typeface="Poppins" pitchFamily="2" charset="77"/>
              </a:defRPr>
            </a:lvl1pPr>
          </a:lstStyle>
          <a:p>
            <a:pPr lvl="0"/>
            <a:r>
              <a:rPr lang="en-US" dirty="0"/>
              <a:t>Title in sentence case goes here</a:t>
            </a:r>
          </a:p>
        </p:txBody>
      </p:sp>
      <p:sp>
        <p:nvSpPr>
          <p:cNvPr id="22" name="Text Placeholder 58">
            <a:extLst>
              <a:ext uri="{FF2B5EF4-FFF2-40B4-BE49-F238E27FC236}">
                <a16:creationId xmlns:a16="http://schemas.microsoft.com/office/drawing/2014/main" id="{55DD4882-B35B-388B-FBBA-D4A55859CE7E}"/>
              </a:ext>
            </a:extLst>
          </p:cNvPr>
          <p:cNvSpPr>
            <a:spLocks noGrp="1"/>
          </p:cNvSpPr>
          <p:nvPr>
            <p:ph type="body" sz="quarter" idx="28" hasCustomPrompt="1"/>
          </p:nvPr>
        </p:nvSpPr>
        <p:spPr>
          <a:xfrm>
            <a:off x="8256431" y="3962400"/>
            <a:ext cx="3060298" cy="706375"/>
          </a:xfrm>
        </p:spPr>
        <p:txBody>
          <a:bodyPr anchor="b">
            <a:noAutofit/>
          </a:bodyPr>
          <a:lstStyle>
            <a:lvl1pPr algn="l">
              <a:lnSpc>
                <a:spcPct val="100000"/>
              </a:lnSpc>
              <a:defRPr sz="2000" b="0" i="0">
                <a:solidFill>
                  <a:schemeClr val="accent3"/>
                </a:solidFill>
                <a:latin typeface="Poppins SemiBold"/>
                <a:cs typeface="Poppins" pitchFamily="2" charset="77"/>
              </a:defRPr>
            </a:lvl1pPr>
          </a:lstStyle>
          <a:p>
            <a:pPr lvl="0"/>
            <a:r>
              <a:rPr lang="en-US" dirty="0"/>
              <a:t>Title in sentence case goes here</a:t>
            </a:r>
          </a:p>
        </p:txBody>
      </p:sp>
      <p:sp>
        <p:nvSpPr>
          <p:cNvPr id="24" name="Picture Placeholder 12">
            <a:extLst>
              <a:ext uri="{FF2B5EF4-FFF2-40B4-BE49-F238E27FC236}">
                <a16:creationId xmlns:a16="http://schemas.microsoft.com/office/drawing/2014/main" id="{BBCE7D77-6FBA-91EE-06D6-7157DE8B0FA3}"/>
              </a:ext>
            </a:extLst>
          </p:cNvPr>
          <p:cNvSpPr>
            <a:spLocks noGrp="1"/>
          </p:cNvSpPr>
          <p:nvPr>
            <p:ph type="pic" sz="quarter" idx="30" hasCustomPrompt="1"/>
          </p:nvPr>
        </p:nvSpPr>
        <p:spPr>
          <a:xfrm>
            <a:off x="4570840" y="2052066"/>
            <a:ext cx="3067319" cy="172536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25" name="Picture Placeholder 12">
            <a:extLst>
              <a:ext uri="{FF2B5EF4-FFF2-40B4-BE49-F238E27FC236}">
                <a16:creationId xmlns:a16="http://schemas.microsoft.com/office/drawing/2014/main" id="{A63127D4-CA65-F36B-627F-E18C01D6F7E3}"/>
              </a:ext>
            </a:extLst>
          </p:cNvPr>
          <p:cNvSpPr>
            <a:spLocks noGrp="1"/>
          </p:cNvSpPr>
          <p:nvPr>
            <p:ph type="pic" sz="quarter" idx="31" hasCustomPrompt="1"/>
          </p:nvPr>
        </p:nvSpPr>
        <p:spPr>
          <a:xfrm>
            <a:off x="8263610" y="2052066"/>
            <a:ext cx="3067319" cy="172536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4" name="Text Placeholder 2">
            <a:extLst>
              <a:ext uri="{FF2B5EF4-FFF2-40B4-BE49-F238E27FC236}">
                <a16:creationId xmlns:a16="http://schemas.microsoft.com/office/drawing/2014/main" id="{7336A56F-09FC-A77D-126C-A8E2AA34925B}"/>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5" name="Title 1">
            <a:extLst>
              <a:ext uri="{FF2B5EF4-FFF2-40B4-BE49-F238E27FC236}">
                <a16:creationId xmlns:a16="http://schemas.microsoft.com/office/drawing/2014/main" id="{9BF18244-B3B1-F906-9FEA-39593221E4D4}"/>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3" name="Text Placeholder 11">
            <a:extLst>
              <a:ext uri="{FF2B5EF4-FFF2-40B4-BE49-F238E27FC236}">
                <a16:creationId xmlns:a16="http://schemas.microsoft.com/office/drawing/2014/main" id="{3618B2E8-4D22-7151-FEA3-E112E4E85A31}"/>
              </a:ext>
            </a:extLst>
          </p:cNvPr>
          <p:cNvSpPr>
            <a:spLocks noGrp="1"/>
          </p:cNvSpPr>
          <p:nvPr>
            <p:ph type="body" sz="quarter" idx="32" hasCustomPrompt="1"/>
          </p:nvPr>
        </p:nvSpPr>
        <p:spPr>
          <a:xfrm>
            <a:off x="868946" y="4872486"/>
            <a:ext cx="3029552" cy="1071114"/>
          </a:xfrm>
        </p:spPr>
        <p:txBody>
          <a:bodyPr lIns="91440" rIns="0"/>
          <a:lstStyle>
            <a:lvl1pPr marL="288925" indent="-166688">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6" name="Text Placeholder 11">
            <a:extLst>
              <a:ext uri="{FF2B5EF4-FFF2-40B4-BE49-F238E27FC236}">
                <a16:creationId xmlns:a16="http://schemas.microsoft.com/office/drawing/2014/main" id="{2B60300E-D841-C9D6-148E-8B65DB2018CF}"/>
              </a:ext>
            </a:extLst>
          </p:cNvPr>
          <p:cNvSpPr>
            <a:spLocks noGrp="1"/>
          </p:cNvSpPr>
          <p:nvPr>
            <p:ph type="body" sz="quarter" idx="33" hasCustomPrompt="1"/>
          </p:nvPr>
        </p:nvSpPr>
        <p:spPr>
          <a:xfrm>
            <a:off x="4557719" y="4872486"/>
            <a:ext cx="3029552" cy="1071114"/>
          </a:xfrm>
        </p:spPr>
        <p:txBody>
          <a:bodyPr lIns="91440" rIns="0"/>
          <a:lstStyle>
            <a:lvl1pPr marL="288925" indent="-166688">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7" name="Text Placeholder 11">
            <a:extLst>
              <a:ext uri="{FF2B5EF4-FFF2-40B4-BE49-F238E27FC236}">
                <a16:creationId xmlns:a16="http://schemas.microsoft.com/office/drawing/2014/main" id="{54F287C8-F1CF-23AF-3BCD-A44416D1343C}"/>
              </a:ext>
            </a:extLst>
          </p:cNvPr>
          <p:cNvSpPr>
            <a:spLocks noGrp="1"/>
          </p:cNvSpPr>
          <p:nvPr>
            <p:ph type="body" sz="quarter" idx="34" hasCustomPrompt="1"/>
          </p:nvPr>
        </p:nvSpPr>
        <p:spPr>
          <a:xfrm>
            <a:off x="8256882" y="4872486"/>
            <a:ext cx="3029552" cy="1071114"/>
          </a:xfrm>
        </p:spPr>
        <p:txBody>
          <a:bodyPr lIns="91440" rIns="0"/>
          <a:lstStyle>
            <a:lvl1pPr marL="288925" indent="-166688">
              <a:lnSpc>
                <a:spcPct val="100000"/>
              </a:lnSpc>
              <a:spcBef>
                <a:spcPts val="1000"/>
              </a:spcBef>
              <a:buClr>
                <a:srgbClr val="000000"/>
              </a:buClr>
              <a:buFont typeface="Arial" panose="020B0604020202020204" pitchFamily="34" charset="0"/>
              <a:buChar char="•"/>
              <a:tabLst/>
              <a:defRPr sz="1400" b="0" i="0" baseline="0">
                <a:latin typeface="Aptos" panose="020B0004020202020204" pitchFamily="34" charset="0"/>
                <a:cs typeface="Poppins" pitchFamily="2" charset="77"/>
              </a:defRPr>
            </a:lvl1pPr>
          </a:lstStyle>
          <a:p>
            <a:pPr lvl="0"/>
            <a:r>
              <a:rPr lang="en-US" dirty="0"/>
              <a:t>Bullet point here</a:t>
            </a:r>
          </a:p>
          <a:p>
            <a:pPr lvl="0"/>
            <a:r>
              <a:rPr lang="en-US" dirty="0"/>
              <a:t>Bullet point here</a:t>
            </a:r>
          </a:p>
          <a:p>
            <a:pPr lvl="0"/>
            <a:r>
              <a:rPr lang="en-US" dirty="0"/>
              <a:t>Bullet point here</a:t>
            </a:r>
          </a:p>
          <a:p>
            <a:pPr lvl="0"/>
            <a:endParaRPr lang="en-US" dirty="0"/>
          </a:p>
        </p:txBody>
      </p:sp>
      <p:sp>
        <p:nvSpPr>
          <p:cNvPr id="2" name="Slide Number Placeholder 5">
            <a:extLst>
              <a:ext uri="{FF2B5EF4-FFF2-40B4-BE49-F238E27FC236}">
                <a16:creationId xmlns:a16="http://schemas.microsoft.com/office/drawing/2014/main" id="{A7D70D4C-8E7A-B30E-4BE6-C0FC8226A605}"/>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730624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yout - heading + subheading + image + title + description (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15A2600-DE0D-9FE4-1A83-541483DD125D}"/>
              </a:ext>
            </a:extLst>
          </p:cNvPr>
          <p:cNvSpPr>
            <a:spLocks noGrp="1"/>
          </p:cNvSpPr>
          <p:nvPr>
            <p:ph type="pic" sz="quarter" idx="23" hasCustomPrompt="1"/>
          </p:nvPr>
        </p:nvSpPr>
        <p:spPr>
          <a:xfrm>
            <a:off x="854050" y="2052066"/>
            <a:ext cx="3067319" cy="172536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23768" y="3954162"/>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24" name="Picture Placeholder 12">
            <a:extLst>
              <a:ext uri="{FF2B5EF4-FFF2-40B4-BE49-F238E27FC236}">
                <a16:creationId xmlns:a16="http://schemas.microsoft.com/office/drawing/2014/main" id="{BBCE7D77-6FBA-91EE-06D6-7157DE8B0FA3}"/>
              </a:ext>
            </a:extLst>
          </p:cNvPr>
          <p:cNvSpPr>
            <a:spLocks noGrp="1"/>
          </p:cNvSpPr>
          <p:nvPr>
            <p:ph type="pic" sz="quarter" idx="30" hasCustomPrompt="1"/>
          </p:nvPr>
        </p:nvSpPr>
        <p:spPr>
          <a:xfrm>
            <a:off x="4593711" y="2052066"/>
            <a:ext cx="3067319" cy="172536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25" name="Picture Placeholder 12">
            <a:extLst>
              <a:ext uri="{FF2B5EF4-FFF2-40B4-BE49-F238E27FC236}">
                <a16:creationId xmlns:a16="http://schemas.microsoft.com/office/drawing/2014/main" id="{A63127D4-CA65-F36B-627F-E18C01D6F7E3}"/>
              </a:ext>
            </a:extLst>
          </p:cNvPr>
          <p:cNvSpPr>
            <a:spLocks noGrp="1"/>
          </p:cNvSpPr>
          <p:nvPr>
            <p:ph type="pic" sz="quarter" idx="31" hasCustomPrompt="1"/>
          </p:nvPr>
        </p:nvSpPr>
        <p:spPr>
          <a:xfrm>
            <a:off x="8286481" y="2052066"/>
            <a:ext cx="3067319" cy="172536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3" name="Text Placeholder 58">
            <a:extLst>
              <a:ext uri="{FF2B5EF4-FFF2-40B4-BE49-F238E27FC236}">
                <a16:creationId xmlns:a16="http://schemas.microsoft.com/office/drawing/2014/main" id="{CE9900B6-8267-69F9-AF18-5D0FABF2E33B}"/>
              </a:ext>
            </a:extLst>
          </p:cNvPr>
          <p:cNvSpPr>
            <a:spLocks noGrp="1"/>
          </p:cNvSpPr>
          <p:nvPr>
            <p:ph type="body" sz="quarter" idx="32" hasCustomPrompt="1"/>
          </p:nvPr>
        </p:nvSpPr>
        <p:spPr>
          <a:xfrm>
            <a:off x="1023768" y="4753733"/>
            <a:ext cx="2743200" cy="989341"/>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 name="Text Placeholder 58">
            <a:extLst>
              <a:ext uri="{FF2B5EF4-FFF2-40B4-BE49-F238E27FC236}">
                <a16:creationId xmlns:a16="http://schemas.microsoft.com/office/drawing/2014/main" id="{FB4BA42D-8600-E7C0-1C6D-9F2533CB8F7B}"/>
              </a:ext>
            </a:extLst>
          </p:cNvPr>
          <p:cNvSpPr>
            <a:spLocks noGrp="1"/>
          </p:cNvSpPr>
          <p:nvPr>
            <p:ph type="body" sz="quarter" idx="33" hasCustomPrompt="1"/>
          </p:nvPr>
        </p:nvSpPr>
        <p:spPr>
          <a:xfrm>
            <a:off x="4747271" y="3954162"/>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5" name="Text Placeholder 58">
            <a:extLst>
              <a:ext uri="{FF2B5EF4-FFF2-40B4-BE49-F238E27FC236}">
                <a16:creationId xmlns:a16="http://schemas.microsoft.com/office/drawing/2014/main" id="{BA33CFCF-C980-6D86-CE3A-1BBC7E6836C0}"/>
              </a:ext>
            </a:extLst>
          </p:cNvPr>
          <p:cNvSpPr>
            <a:spLocks noGrp="1"/>
          </p:cNvSpPr>
          <p:nvPr>
            <p:ph type="body" sz="quarter" idx="34" hasCustomPrompt="1"/>
          </p:nvPr>
        </p:nvSpPr>
        <p:spPr>
          <a:xfrm>
            <a:off x="4747271" y="4753733"/>
            <a:ext cx="2743200" cy="989341"/>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6" name="Text Placeholder 58">
            <a:extLst>
              <a:ext uri="{FF2B5EF4-FFF2-40B4-BE49-F238E27FC236}">
                <a16:creationId xmlns:a16="http://schemas.microsoft.com/office/drawing/2014/main" id="{4ACAF6A3-6A27-8F63-708C-6CBF68E90491}"/>
              </a:ext>
            </a:extLst>
          </p:cNvPr>
          <p:cNvSpPr>
            <a:spLocks noGrp="1"/>
          </p:cNvSpPr>
          <p:nvPr>
            <p:ph type="body" sz="quarter" idx="35" hasCustomPrompt="1"/>
          </p:nvPr>
        </p:nvSpPr>
        <p:spPr>
          <a:xfrm>
            <a:off x="8473882" y="3954162"/>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7" name="Text Placeholder 58">
            <a:extLst>
              <a:ext uri="{FF2B5EF4-FFF2-40B4-BE49-F238E27FC236}">
                <a16:creationId xmlns:a16="http://schemas.microsoft.com/office/drawing/2014/main" id="{AD3D899C-8478-C4B4-CBA8-F5E8AD5A293B}"/>
              </a:ext>
            </a:extLst>
          </p:cNvPr>
          <p:cNvSpPr>
            <a:spLocks noGrp="1"/>
          </p:cNvSpPr>
          <p:nvPr>
            <p:ph type="body" sz="quarter" idx="36" hasCustomPrompt="1"/>
          </p:nvPr>
        </p:nvSpPr>
        <p:spPr>
          <a:xfrm>
            <a:off x="8473882" y="4753733"/>
            <a:ext cx="2743200" cy="989341"/>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9" name="Text Placeholder 2">
            <a:extLst>
              <a:ext uri="{FF2B5EF4-FFF2-40B4-BE49-F238E27FC236}">
                <a16:creationId xmlns:a16="http://schemas.microsoft.com/office/drawing/2014/main" id="{E82CEC1C-2CD4-7000-7DCC-04708F2FAA56}"/>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10" name="Title 1">
            <a:extLst>
              <a:ext uri="{FF2B5EF4-FFF2-40B4-BE49-F238E27FC236}">
                <a16:creationId xmlns:a16="http://schemas.microsoft.com/office/drawing/2014/main" id="{B284BD1C-AFBA-C719-29F0-26810CE5AE80}"/>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 name="Slide Number Placeholder 5">
            <a:extLst>
              <a:ext uri="{FF2B5EF4-FFF2-40B4-BE49-F238E27FC236}">
                <a16:creationId xmlns:a16="http://schemas.microsoft.com/office/drawing/2014/main" id="{933B3346-58F5-F42C-DEC4-AFD4271A1ECE}"/>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790046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yout - heading + subheading + check icon + title + description orange (3)">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lstStyle>
            <a:lvl1pPr algn="ctr">
              <a:defRPr>
                <a:solidFill>
                  <a:schemeClr val="accent3"/>
                </a:solidFill>
              </a:defRPr>
            </a:lvl1pPr>
          </a:lstStyle>
          <a:p>
            <a:r>
              <a:rPr lang="en-US"/>
              <a:t>Replace with header in sentence case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23768"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3" name="Text Placeholder 58">
            <a:extLst>
              <a:ext uri="{FF2B5EF4-FFF2-40B4-BE49-F238E27FC236}">
                <a16:creationId xmlns:a16="http://schemas.microsoft.com/office/drawing/2014/main" id="{CE9900B6-8267-69F9-AF18-5D0FABF2E33B}"/>
              </a:ext>
            </a:extLst>
          </p:cNvPr>
          <p:cNvSpPr>
            <a:spLocks noGrp="1"/>
          </p:cNvSpPr>
          <p:nvPr>
            <p:ph type="body" sz="quarter" idx="32" hasCustomPrompt="1"/>
          </p:nvPr>
        </p:nvSpPr>
        <p:spPr>
          <a:xfrm>
            <a:off x="1023768" y="4516531"/>
            <a:ext cx="2743200" cy="1427069"/>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 name="Text Placeholder 58">
            <a:extLst>
              <a:ext uri="{FF2B5EF4-FFF2-40B4-BE49-F238E27FC236}">
                <a16:creationId xmlns:a16="http://schemas.microsoft.com/office/drawing/2014/main" id="{FB4BA42D-8600-E7C0-1C6D-9F2533CB8F7B}"/>
              </a:ext>
            </a:extLst>
          </p:cNvPr>
          <p:cNvSpPr>
            <a:spLocks noGrp="1"/>
          </p:cNvSpPr>
          <p:nvPr>
            <p:ph type="body" sz="quarter" idx="33" hasCustomPrompt="1"/>
          </p:nvPr>
        </p:nvSpPr>
        <p:spPr>
          <a:xfrm>
            <a:off x="4747271"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5" name="Text Placeholder 58">
            <a:extLst>
              <a:ext uri="{FF2B5EF4-FFF2-40B4-BE49-F238E27FC236}">
                <a16:creationId xmlns:a16="http://schemas.microsoft.com/office/drawing/2014/main" id="{BA33CFCF-C980-6D86-CE3A-1BBC7E6836C0}"/>
              </a:ext>
            </a:extLst>
          </p:cNvPr>
          <p:cNvSpPr>
            <a:spLocks noGrp="1"/>
          </p:cNvSpPr>
          <p:nvPr>
            <p:ph type="body" sz="quarter" idx="34" hasCustomPrompt="1"/>
          </p:nvPr>
        </p:nvSpPr>
        <p:spPr>
          <a:xfrm>
            <a:off x="4747271" y="4516531"/>
            <a:ext cx="2743200" cy="1427069"/>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6" name="Text Placeholder 58">
            <a:extLst>
              <a:ext uri="{FF2B5EF4-FFF2-40B4-BE49-F238E27FC236}">
                <a16:creationId xmlns:a16="http://schemas.microsoft.com/office/drawing/2014/main" id="{4ACAF6A3-6A27-8F63-708C-6CBF68E90491}"/>
              </a:ext>
            </a:extLst>
          </p:cNvPr>
          <p:cNvSpPr>
            <a:spLocks noGrp="1"/>
          </p:cNvSpPr>
          <p:nvPr>
            <p:ph type="body" sz="quarter" idx="35" hasCustomPrompt="1"/>
          </p:nvPr>
        </p:nvSpPr>
        <p:spPr>
          <a:xfrm>
            <a:off x="8473882"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7" name="Text Placeholder 58">
            <a:extLst>
              <a:ext uri="{FF2B5EF4-FFF2-40B4-BE49-F238E27FC236}">
                <a16:creationId xmlns:a16="http://schemas.microsoft.com/office/drawing/2014/main" id="{AD3D899C-8478-C4B4-CBA8-F5E8AD5A293B}"/>
              </a:ext>
            </a:extLst>
          </p:cNvPr>
          <p:cNvSpPr>
            <a:spLocks noGrp="1"/>
          </p:cNvSpPr>
          <p:nvPr>
            <p:ph type="body" sz="quarter" idx="36" hasCustomPrompt="1"/>
          </p:nvPr>
        </p:nvSpPr>
        <p:spPr>
          <a:xfrm>
            <a:off x="8473882" y="4516531"/>
            <a:ext cx="2743200" cy="1427069"/>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pic>
        <p:nvPicPr>
          <p:cNvPr id="12" name="Picture 11">
            <a:extLst>
              <a:ext uri="{FF2B5EF4-FFF2-40B4-BE49-F238E27FC236}">
                <a16:creationId xmlns:a16="http://schemas.microsoft.com/office/drawing/2014/main" id="{67C8CA0C-B810-E118-2D84-5C35A3228BC6}"/>
              </a:ext>
            </a:extLst>
          </p:cNvPr>
          <p:cNvPicPr>
            <a:picLocks noChangeAspect="1"/>
          </p:cNvPicPr>
          <p:nvPr userDrawn="1"/>
        </p:nvPicPr>
        <p:blipFill>
          <a:blip r:embed="rId2"/>
          <a:stretch>
            <a:fillRect/>
          </a:stretch>
        </p:blipFill>
        <p:spPr>
          <a:xfrm>
            <a:off x="1976689" y="2513188"/>
            <a:ext cx="837359" cy="837359"/>
          </a:xfrm>
          <a:prstGeom prst="rect">
            <a:avLst/>
          </a:prstGeom>
        </p:spPr>
      </p:pic>
      <p:pic>
        <p:nvPicPr>
          <p:cNvPr id="13" name="Picture 12">
            <a:extLst>
              <a:ext uri="{FF2B5EF4-FFF2-40B4-BE49-F238E27FC236}">
                <a16:creationId xmlns:a16="http://schemas.microsoft.com/office/drawing/2014/main" id="{7609BF88-DEDC-BA36-7787-27B9E4173D94}"/>
              </a:ext>
            </a:extLst>
          </p:cNvPr>
          <p:cNvPicPr>
            <a:picLocks noChangeAspect="1"/>
          </p:cNvPicPr>
          <p:nvPr userDrawn="1"/>
        </p:nvPicPr>
        <p:blipFill>
          <a:blip r:embed="rId2"/>
          <a:stretch>
            <a:fillRect/>
          </a:stretch>
        </p:blipFill>
        <p:spPr>
          <a:xfrm>
            <a:off x="5677832" y="2513188"/>
            <a:ext cx="837359" cy="837359"/>
          </a:xfrm>
          <a:prstGeom prst="rect">
            <a:avLst/>
          </a:prstGeom>
        </p:spPr>
      </p:pic>
      <p:pic>
        <p:nvPicPr>
          <p:cNvPr id="14" name="Picture 13">
            <a:extLst>
              <a:ext uri="{FF2B5EF4-FFF2-40B4-BE49-F238E27FC236}">
                <a16:creationId xmlns:a16="http://schemas.microsoft.com/office/drawing/2014/main" id="{53FC8F14-95A6-23B9-F65D-B087A2760256}"/>
              </a:ext>
            </a:extLst>
          </p:cNvPr>
          <p:cNvPicPr>
            <a:picLocks noChangeAspect="1"/>
          </p:cNvPicPr>
          <p:nvPr userDrawn="1"/>
        </p:nvPicPr>
        <p:blipFill>
          <a:blip r:embed="rId2"/>
          <a:stretch>
            <a:fillRect/>
          </a:stretch>
        </p:blipFill>
        <p:spPr>
          <a:xfrm>
            <a:off x="9426802" y="2513188"/>
            <a:ext cx="837359" cy="837359"/>
          </a:xfrm>
          <a:prstGeom prst="rect">
            <a:avLst/>
          </a:prstGeom>
        </p:spPr>
      </p:pic>
      <p:sp>
        <p:nvSpPr>
          <p:cNvPr id="2" name="Text Placeholder 2">
            <a:extLst>
              <a:ext uri="{FF2B5EF4-FFF2-40B4-BE49-F238E27FC236}">
                <a16:creationId xmlns:a16="http://schemas.microsoft.com/office/drawing/2014/main" id="{FFC8A0E7-D30D-6533-48D9-E8F0F5584D69}"/>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8" name="Slide Number Placeholder 5">
            <a:extLst>
              <a:ext uri="{FF2B5EF4-FFF2-40B4-BE49-F238E27FC236}">
                <a16:creationId xmlns:a16="http://schemas.microsoft.com/office/drawing/2014/main" id="{2394D3F1-6E89-FD03-45C0-C1B70F011FC3}"/>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3263003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 - heading + subheading + check icon + title + description blue (3)">
    <p:spTree>
      <p:nvGrpSpPr>
        <p:cNvPr id="1" name=""/>
        <p:cNvGrpSpPr/>
        <p:nvPr/>
      </p:nvGrpSpPr>
      <p:grpSpPr>
        <a:xfrm>
          <a:off x="0" y="0"/>
          <a:ext cx="0" cy="0"/>
          <a:chOff x="0" y="0"/>
          <a:chExt cx="0" cy="0"/>
        </a:xfrm>
      </p:grpSpPr>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23768"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3" name="Text Placeholder 58">
            <a:extLst>
              <a:ext uri="{FF2B5EF4-FFF2-40B4-BE49-F238E27FC236}">
                <a16:creationId xmlns:a16="http://schemas.microsoft.com/office/drawing/2014/main" id="{CE9900B6-8267-69F9-AF18-5D0FABF2E33B}"/>
              </a:ext>
            </a:extLst>
          </p:cNvPr>
          <p:cNvSpPr>
            <a:spLocks noGrp="1"/>
          </p:cNvSpPr>
          <p:nvPr>
            <p:ph type="body" sz="quarter" idx="32" hasCustomPrompt="1"/>
          </p:nvPr>
        </p:nvSpPr>
        <p:spPr>
          <a:xfrm>
            <a:off x="1023768" y="4516531"/>
            <a:ext cx="2743200" cy="1415285"/>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 name="Text Placeholder 58">
            <a:extLst>
              <a:ext uri="{FF2B5EF4-FFF2-40B4-BE49-F238E27FC236}">
                <a16:creationId xmlns:a16="http://schemas.microsoft.com/office/drawing/2014/main" id="{FB4BA42D-8600-E7C0-1C6D-9F2533CB8F7B}"/>
              </a:ext>
            </a:extLst>
          </p:cNvPr>
          <p:cNvSpPr>
            <a:spLocks noGrp="1"/>
          </p:cNvSpPr>
          <p:nvPr>
            <p:ph type="body" sz="quarter" idx="33" hasCustomPrompt="1"/>
          </p:nvPr>
        </p:nvSpPr>
        <p:spPr>
          <a:xfrm>
            <a:off x="4747271"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5" name="Text Placeholder 58">
            <a:extLst>
              <a:ext uri="{FF2B5EF4-FFF2-40B4-BE49-F238E27FC236}">
                <a16:creationId xmlns:a16="http://schemas.microsoft.com/office/drawing/2014/main" id="{BA33CFCF-C980-6D86-CE3A-1BBC7E6836C0}"/>
              </a:ext>
            </a:extLst>
          </p:cNvPr>
          <p:cNvSpPr>
            <a:spLocks noGrp="1"/>
          </p:cNvSpPr>
          <p:nvPr>
            <p:ph type="body" sz="quarter" idx="34" hasCustomPrompt="1"/>
          </p:nvPr>
        </p:nvSpPr>
        <p:spPr>
          <a:xfrm>
            <a:off x="4747271" y="4516531"/>
            <a:ext cx="2743200" cy="1415285"/>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6" name="Text Placeholder 58">
            <a:extLst>
              <a:ext uri="{FF2B5EF4-FFF2-40B4-BE49-F238E27FC236}">
                <a16:creationId xmlns:a16="http://schemas.microsoft.com/office/drawing/2014/main" id="{4ACAF6A3-6A27-8F63-708C-6CBF68E90491}"/>
              </a:ext>
            </a:extLst>
          </p:cNvPr>
          <p:cNvSpPr>
            <a:spLocks noGrp="1"/>
          </p:cNvSpPr>
          <p:nvPr>
            <p:ph type="body" sz="quarter" idx="35" hasCustomPrompt="1"/>
          </p:nvPr>
        </p:nvSpPr>
        <p:spPr>
          <a:xfrm>
            <a:off x="8473882"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7" name="Text Placeholder 58">
            <a:extLst>
              <a:ext uri="{FF2B5EF4-FFF2-40B4-BE49-F238E27FC236}">
                <a16:creationId xmlns:a16="http://schemas.microsoft.com/office/drawing/2014/main" id="{AD3D899C-8478-C4B4-CBA8-F5E8AD5A293B}"/>
              </a:ext>
            </a:extLst>
          </p:cNvPr>
          <p:cNvSpPr>
            <a:spLocks noGrp="1"/>
          </p:cNvSpPr>
          <p:nvPr>
            <p:ph type="body" sz="quarter" idx="36" hasCustomPrompt="1"/>
          </p:nvPr>
        </p:nvSpPr>
        <p:spPr>
          <a:xfrm>
            <a:off x="8473882" y="4516531"/>
            <a:ext cx="2743200" cy="1415285"/>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9" name="Text Placeholder 2">
            <a:extLst>
              <a:ext uri="{FF2B5EF4-FFF2-40B4-BE49-F238E27FC236}">
                <a16:creationId xmlns:a16="http://schemas.microsoft.com/office/drawing/2014/main" id="{6A9367B8-423E-7C74-D62E-C414BE523CAA}"/>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10" name="Title 1">
            <a:extLst>
              <a:ext uri="{FF2B5EF4-FFF2-40B4-BE49-F238E27FC236}">
                <a16:creationId xmlns:a16="http://schemas.microsoft.com/office/drawing/2014/main" id="{C169B157-6221-334E-6642-8E9F7014DCAE}"/>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pic>
        <p:nvPicPr>
          <p:cNvPr id="8" name="Picture 7">
            <a:extLst>
              <a:ext uri="{FF2B5EF4-FFF2-40B4-BE49-F238E27FC236}">
                <a16:creationId xmlns:a16="http://schemas.microsoft.com/office/drawing/2014/main" id="{7A95BBAE-E93F-2193-2828-4F707A7C6B03}"/>
              </a:ext>
            </a:extLst>
          </p:cNvPr>
          <p:cNvPicPr>
            <a:picLocks noChangeAspect="1"/>
          </p:cNvPicPr>
          <p:nvPr userDrawn="1"/>
        </p:nvPicPr>
        <p:blipFill>
          <a:blip r:embed="rId2"/>
          <a:stretch>
            <a:fillRect/>
          </a:stretch>
        </p:blipFill>
        <p:spPr>
          <a:xfrm>
            <a:off x="5677320" y="2514732"/>
            <a:ext cx="837359" cy="837359"/>
          </a:xfrm>
          <a:prstGeom prst="rect">
            <a:avLst/>
          </a:prstGeom>
        </p:spPr>
      </p:pic>
      <p:pic>
        <p:nvPicPr>
          <p:cNvPr id="14" name="Picture 13">
            <a:extLst>
              <a:ext uri="{FF2B5EF4-FFF2-40B4-BE49-F238E27FC236}">
                <a16:creationId xmlns:a16="http://schemas.microsoft.com/office/drawing/2014/main" id="{FACA2151-90D9-B9E6-8EA6-169F1684A0B9}"/>
              </a:ext>
            </a:extLst>
          </p:cNvPr>
          <p:cNvPicPr>
            <a:picLocks noChangeAspect="1"/>
          </p:cNvPicPr>
          <p:nvPr userDrawn="1"/>
        </p:nvPicPr>
        <p:blipFill>
          <a:blip r:embed="rId2"/>
          <a:stretch>
            <a:fillRect/>
          </a:stretch>
        </p:blipFill>
        <p:spPr>
          <a:xfrm>
            <a:off x="9429513" y="2514732"/>
            <a:ext cx="837359" cy="837359"/>
          </a:xfrm>
          <a:prstGeom prst="rect">
            <a:avLst/>
          </a:prstGeom>
        </p:spPr>
      </p:pic>
      <p:pic>
        <p:nvPicPr>
          <p:cNvPr id="15" name="Picture 14">
            <a:extLst>
              <a:ext uri="{FF2B5EF4-FFF2-40B4-BE49-F238E27FC236}">
                <a16:creationId xmlns:a16="http://schemas.microsoft.com/office/drawing/2014/main" id="{50D6E0E2-9133-99DB-49BD-4A0D8644B40C}"/>
              </a:ext>
            </a:extLst>
          </p:cNvPr>
          <p:cNvPicPr>
            <a:picLocks noChangeAspect="1"/>
          </p:cNvPicPr>
          <p:nvPr userDrawn="1"/>
        </p:nvPicPr>
        <p:blipFill>
          <a:blip r:embed="rId2"/>
          <a:stretch>
            <a:fillRect/>
          </a:stretch>
        </p:blipFill>
        <p:spPr>
          <a:xfrm>
            <a:off x="1977678" y="2514732"/>
            <a:ext cx="837359" cy="837359"/>
          </a:xfrm>
          <a:prstGeom prst="rect">
            <a:avLst/>
          </a:prstGeom>
        </p:spPr>
      </p:pic>
      <p:sp>
        <p:nvSpPr>
          <p:cNvPr id="2" name="Slide Number Placeholder 5">
            <a:extLst>
              <a:ext uri="{FF2B5EF4-FFF2-40B4-BE49-F238E27FC236}">
                <a16:creationId xmlns:a16="http://schemas.microsoft.com/office/drawing/2014/main" id="{25AF5454-8D93-EB7E-F04B-C04D5AE36C01}"/>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80936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 heading + subheading + any icon + title + description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C84A15-FCF7-AA4E-4C1C-2E2105391467}"/>
              </a:ext>
            </a:extLst>
          </p:cNvPr>
          <p:cNvSpPr>
            <a:spLocks noGrp="1"/>
          </p:cNvSpPr>
          <p:nvPr>
            <p:ph type="pic" sz="quarter" idx="37" hasCustomPrompt="1"/>
          </p:nvPr>
        </p:nvSpPr>
        <p:spPr>
          <a:xfrm>
            <a:off x="1976438" y="2513013"/>
            <a:ext cx="838200" cy="838200"/>
          </a:xfrm>
          <a:noFill/>
        </p:spPr>
        <p:txBody>
          <a:bodyPr/>
          <a:lstStyle>
            <a:lvl1pPr>
              <a:defRPr b="0" i="0">
                <a:latin typeface="Poppins" pitchFamily="2" charset="77"/>
                <a:cs typeface="Poppins" pitchFamily="2" charset="77"/>
              </a:defRPr>
            </a:lvl1pPr>
          </a:lstStyle>
          <a:p>
            <a:r>
              <a:rPr lang="en-US" dirty="0"/>
              <a:t>Icon here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23768"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3" name="Text Placeholder 58">
            <a:extLst>
              <a:ext uri="{FF2B5EF4-FFF2-40B4-BE49-F238E27FC236}">
                <a16:creationId xmlns:a16="http://schemas.microsoft.com/office/drawing/2014/main" id="{CE9900B6-8267-69F9-AF18-5D0FABF2E33B}"/>
              </a:ext>
            </a:extLst>
          </p:cNvPr>
          <p:cNvSpPr>
            <a:spLocks noGrp="1"/>
          </p:cNvSpPr>
          <p:nvPr>
            <p:ph type="body" sz="quarter" idx="32" hasCustomPrompt="1"/>
          </p:nvPr>
        </p:nvSpPr>
        <p:spPr>
          <a:xfrm>
            <a:off x="1023768" y="4516531"/>
            <a:ext cx="2743200" cy="1415285"/>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 name="Text Placeholder 58">
            <a:extLst>
              <a:ext uri="{FF2B5EF4-FFF2-40B4-BE49-F238E27FC236}">
                <a16:creationId xmlns:a16="http://schemas.microsoft.com/office/drawing/2014/main" id="{FB4BA42D-8600-E7C0-1C6D-9F2533CB8F7B}"/>
              </a:ext>
            </a:extLst>
          </p:cNvPr>
          <p:cNvSpPr>
            <a:spLocks noGrp="1"/>
          </p:cNvSpPr>
          <p:nvPr>
            <p:ph type="body" sz="quarter" idx="33" hasCustomPrompt="1"/>
          </p:nvPr>
        </p:nvSpPr>
        <p:spPr>
          <a:xfrm>
            <a:off x="4747271"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5" name="Text Placeholder 58">
            <a:extLst>
              <a:ext uri="{FF2B5EF4-FFF2-40B4-BE49-F238E27FC236}">
                <a16:creationId xmlns:a16="http://schemas.microsoft.com/office/drawing/2014/main" id="{BA33CFCF-C980-6D86-CE3A-1BBC7E6836C0}"/>
              </a:ext>
            </a:extLst>
          </p:cNvPr>
          <p:cNvSpPr>
            <a:spLocks noGrp="1"/>
          </p:cNvSpPr>
          <p:nvPr>
            <p:ph type="body" sz="quarter" idx="34" hasCustomPrompt="1"/>
          </p:nvPr>
        </p:nvSpPr>
        <p:spPr>
          <a:xfrm>
            <a:off x="4747271" y="4516531"/>
            <a:ext cx="2743200" cy="1415285"/>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6" name="Text Placeholder 58">
            <a:extLst>
              <a:ext uri="{FF2B5EF4-FFF2-40B4-BE49-F238E27FC236}">
                <a16:creationId xmlns:a16="http://schemas.microsoft.com/office/drawing/2014/main" id="{4ACAF6A3-6A27-8F63-708C-6CBF68E90491}"/>
              </a:ext>
            </a:extLst>
          </p:cNvPr>
          <p:cNvSpPr>
            <a:spLocks noGrp="1"/>
          </p:cNvSpPr>
          <p:nvPr>
            <p:ph type="body" sz="quarter" idx="35" hasCustomPrompt="1"/>
          </p:nvPr>
        </p:nvSpPr>
        <p:spPr>
          <a:xfrm>
            <a:off x="8473882" y="3716960"/>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7" name="Text Placeholder 58">
            <a:extLst>
              <a:ext uri="{FF2B5EF4-FFF2-40B4-BE49-F238E27FC236}">
                <a16:creationId xmlns:a16="http://schemas.microsoft.com/office/drawing/2014/main" id="{AD3D899C-8478-C4B4-CBA8-F5E8AD5A293B}"/>
              </a:ext>
            </a:extLst>
          </p:cNvPr>
          <p:cNvSpPr>
            <a:spLocks noGrp="1"/>
          </p:cNvSpPr>
          <p:nvPr>
            <p:ph type="body" sz="quarter" idx="36" hasCustomPrompt="1"/>
          </p:nvPr>
        </p:nvSpPr>
        <p:spPr>
          <a:xfrm>
            <a:off x="8473882" y="4516531"/>
            <a:ext cx="2743200" cy="1415285"/>
          </a:xfrm>
        </p:spPr>
        <p:txBody>
          <a:bodyPr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10" name="Picture Placeholder 8">
            <a:extLst>
              <a:ext uri="{FF2B5EF4-FFF2-40B4-BE49-F238E27FC236}">
                <a16:creationId xmlns:a16="http://schemas.microsoft.com/office/drawing/2014/main" id="{68C95BC0-1981-9665-FD4C-83D5AEA9FC8D}"/>
              </a:ext>
            </a:extLst>
          </p:cNvPr>
          <p:cNvSpPr>
            <a:spLocks noGrp="1"/>
          </p:cNvSpPr>
          <p:nvPr>
            <p:ph type="pic" sz="quarter" idx="38" hasCustomPrompt="1"/>
          </p:nvPr>
        </p:nvSpPr>
        <p:spPr>
          <a:xfrm>
            <a:off x="5671108" y="2513013"/>
            <a:ext cx="838200" cy="838200"/>
          </a:xfrm>
          <a:noFill/>
        </p:spPr>
        <p:txBody>
          <a:bodyPr/>
          <a:lstStyle>
            <a:lvl1pPr>
              <a:defRPr b="0" i="0">
                <a:latin typeface="Poppins" pitchFamily="2" charset="77"/>
                <a:cs typeface="Poppins" pitchFamily="2" charset="77"/>
              </a:defRPr>
            </a:lvl1pPr>
          </a:lstStyle>
          <a:p>
            <a:r>
              <a:rPr lang="en-US" dirty="0"/>
              <a:t>Icon here</a:t>
            </a:r>
          </a:p>
        </p:txBody>
      </p:sp>
      <p:sp>
        <p:nvSpPr>
          <p:cNvPr id="15" name="Picture Placeholder 8">
            <a:extLst>
              <a:ext uri="{FF2B5EF4-FFF2-40B4-BE49-F238E27FC236}">
                <a16:creationId xmlns:a16="http://schemas.microsoft.com/office/drawing/2014/main" id="{A3BD39E0-36D2-9F9C-2E10-D76A4B244660}"/>
              </a:ext>
            </a:extLst>
          </p:cNvPr>
          <p:cNvSpPr>
            <a:spLocks noGrp="1"/>
          </p:cNvSpPr>
          <p:nvPr>
            <p:ph type="pic" sz="quarter" idx="39" hasCustomPrompt="1"/>
          </p:nvPr>
        </p:nvSpPr>
        <p:spPr>
          <a:xfrm>
            <a:off x="9365778" y="2513013"/>
            <a:ext cx="838200" cy="838200"/>
          </a:xfrm>
          <a:noFill/>
        </p:spPr>
        <p:txBody>
          <a:bodyPr/>
          <a:lstStyle>
            <a:lvl1pPr>
              <a:defRPr b="0" i="0">
                <a:latin typeface="Poppins" pitchFamily="2" charset="77"/>
                <a:cs typeface="Poppins" pitchFamily="2" charset="77"/>
              </a:defRPr>
            </a:lvl1pPr>
          </a:lstStyle>
          <a:p>
            <a:r>
              <a:rPr lang="en-US" dirty="0"/>
              <a:t>Icon here</a:t>
            </a:r>
          </a:p>
        </p:txBody>
      </p:sp>
      <p:sp>
        <p:nvSpPr>
          <p:cNvPr id="8" name="Text Placeholder 2">
            <a:extLst>
              <a:ext uri="{FF2B5EF4-FFF2-40B4-BE49-F238E27FC236}">
                <a16:creationId xmlns:a16="http://schemas.microsoft.com/office/drawing/2014/main" id="{498C74BF-7600-26A2-5A50-F08A34DC652A}"/>
              </a:ext>
            </a:extLst>
          </p:cNvPr>
          <p:cNvSpPr>
            <a:spLocks noGrp="1"/>
          </p:cNvSpPr>
          <p:nvPr>
            <p:ph type="body" idx="1"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11" name="Title 1">
            <a:extLst>
              <a:ext uri="{FF2B5EF4-FFF2-40B4-BE49-F238E27FC236}">
                <a16:creationId xmlns:a16="http://schemas.microsoft.com/office/drawing/2014/main" id="{9CBD8857-C4DD-CBB9-5637-165246F461D8}"/>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 name="Slide Number Placeholder 5">
            <a:extLst>
              <a:ext uri="{FF2B5EF4-FFF2-40B4-BE49-F238E27FC236}">
                <a16:creationId xmlns:a16="http://schemas.microsoft.com/office/drawing/2014/main" id="{BB7777B1-F7F1-B528-5B54-2585B6840FA5}"/>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919979374"/>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 - heading + subheading + icon + title + description orange (8)">
    <p:spTree>
      <p:nvGrpSpPr>
        <p:cNvPr id="1" name=""/>
        <p:cNvGrpSpPr/>
        <p:nvPr/>
      </p:nvGrpSpPr>
      <p:grpSpPr>
        <a:xfrm>
          <a:off x="0" y="0"/>
          <a:ext cx="0" cy="0"/>
          <a:chOff x="0" y="0"/>
          <a:chExt cx="0" cy="0"/>
        </a:xfrm>
      </p:grpSpPr>
      <p:sp>
        <p:nvSpPr>
          <p:cNvPr id="23" name="Text Placeholder 58">
            <a:extLst>
              <a:ext uri="{FF2B5EF4-FFF2-40B4-BE49-F238E27FC236}">
                <a16:creationId xmlns:a16="http://schemas.microsoft.com/office/drawing/2014/main" id="{F875E9E6-2BF6-549F-1C95-4DD2F45E6E5D}"/>
              </a:ext>
            </a:extLst>
          </p:cNvPr>
          <p:cNvSpPr>
            <a:spLocks noGrp="1"/>
          </p:cNvSpPr>
          <p:nvPr>
            <p:ph type="body" sz="quarter" idx="39" hasCustomPrompt="1"/>
          </p:nvPr>
        </p:nvSpPr>
        <p:spPr>
          <a:xfrm>
            <a:off x="1023768"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24" name="Text Placeholder 58">
            <a:extLst>
              <a:ext uri="{FF2B5EF4-FFF2-40B4-BE49-F238E27FC236}">
                <a16:creationId xmlns:a16="http://schemas.microsoft.com/office/drawing/2014/main" id="{17C0E1EF-C6E5-B3D9-ADB2-F0124CE18171}"/>
              </a:ext>
            </a:extLst>
          </p:cNvPr>
          <p:cNvSpPr>
            <a:spLocks noGrp="1"/>
          </p:cNvSpPr>
          <p:nvPr>
            <p:ph type="body" sz="quarter" idx="40" hasCustomPrompt="1"/>
          </p:nvPr>
        </p:nvSpPr>
        <p:spPr>
          <a:xfrm>
            <a:off x="1023768" y="5462540"/>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5" name="Text Placeholder 58">
            <a:extLst>
              <a:ext uri="{FF2B5EF4-FFF2-40B4-BE49-F238E27FC236}">
                <a16:creationId xmlns:a16="http://schemas.microsoft.com/office/drawing/2014/main" id="{E56A99C6-4292-D7A9-5588-F529D5288EC0}"/>
              </a:ext>
            </a:extLst>
          </p:cNvPr>
          <p:cNvSpPr>
            <a:spLocks noGrp="1"/>
          </p:cNvSpPr>
          <p:nvPr>
            <p:ph type="body" sz="quarter" idx="41" hasCustomPrompt="1"/>
          </p:nvPr>
        </p:nvSpPr>
        <p:spPr>
          <a:xfrm>
            <a:off x="3643400"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26" name="Text Placeholder 58">
            <a:extLst>
              <a:ext uri="{FF2B5EF4-FFF2-40B4-BE49-F238E27FC236}">
                <a16:creationId xmlns:a16="http://schemas.microsoft.com/office/drawing/2014/main" id="{FEA143D4-7B56-4D0D-F851-65815522A97B}"/>
              </a:ext>
            </a:extLst>
          </p:cNvPr>
          <p:cNvSpPr>
            <a:spLocks noGrp="1"/>
          </p:cNvSpPr>
          <p:nvPr>
            <p:ph type="body" sz="quarter" idx="42" hasCustomPrompt="1"/>
          </p:nvPr>
        </p:nvSpPr>
        <p:spPr>
          <a:xfrm>
            <a:off x="3643400" y="5462540"/>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7" name="Text Placeholder 58">
            <a:extLst>
              <a:ext uri="{FF2B5EF4-FFF2-40B4-BE49-F238E27FC236}">
                <a16:creationId xmlns:a16="http://schemas.microsoft.com/office/drawing/2014/main" id="{C2CEBD07-C288-2209-4C6B-5350CE7B8578}"/>
              </a:ext>
            </a:extLst>
          </p:cNvPr>
          <p:cNvSpPr>
            <a:spLocks noGrp="1"/>
          </p:cNvSpPr>
          <p:nvPr>
            <p:ph type="body" sz="quarter" idx="43" hasCustomPrompt="1"/>
          </p:nvPr>
        </p:nvSpPr>
        <p:spPr>
          <a:xfrm>
            <a:off x="6268524"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28" name="Text Placeholder 58">
            <a:extLst>
              <a:ext uri="{FF2B5EF4-FFF2-40B4-BE49-F238E27FC236}">
                <a16:creationId xmlns:a16="http://schemas.microsoft.com/office/drawing/2014/main" id="{040A0D73-E5A3-167E-FE3C-43219B3AECA2}"/>
              </a:ext>
            </a:extLst>
          </p:cNvPr>
          <p:cNvSpPr>
            <a:spLocks noGrp="1"/>
          </p:cNvSpPr>
          <p:nvPr>
            <p:ph type="body" sz="quarter" idx="44" hasCustomPrompt="1"/>
          </p:nvPr>
        </p:nvSpPr>
        <p:spPr>
          <a:xfrm>
            <a:off x="6268524" y="5462540"/>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9" name="Text Placeholder 58">
            <a:extLst>
              <a:ext uri="{FF2B5EF4-FFF2-40B4-BE49-F238E27FC236}">
                <a16:creationId xmlns:a16="http://schemas.microsoft.com/office/drawing/2014/main" id="{260ED2F6-550A-13FD-FED3-E580DD24C35A}"/>
              </a:ext>
            </a:extLst>
          </p:cNvPr>
          <p:cNvSpPr>
            <a:spLocks noGrp="1"/>
          </p:cNvSpPr>
          <p:nvPr>
            <p:ph type="body" sz="quarter" idx="45" hasCustomPrompt="1"/>
          </p:nvPr>
        </p:nvSpPr>
        <p:spPr>
          <a:xfrm>
            <a:off x="8907379"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30" name="Text Placeholder 58">
            <a:extLst>
              <a:ext uri="{FF2B5EF4-FFF2-40B4-BE49-F238E27FC236}">
                <a16:creationId xmlns:a16="http://schemas.microsoft.com/office/drawing/2014/main" id="{9D157E70-1DD1-C998-CFD7-605DBB35467B}"/>
              </a:ext>
            </a:extLst>
          </p:cNvPr>
          <p:cNvSpPr>
            <a:spLocks noGrp="1"/>
          </p:cNvSpPr>
          <p:nvPr>
            <p:ph type="body" sz="quarter" idx="46" hasCustomPrompt="1"/>
          </p:nvPr>
        </p:nvSpPr>
        <p:spPr>
          <a:xfrm>
            <a:off x="8907379" y="5462540"/>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pic>
        <p:nvPicPr>
          <p:cNvPr id="32" name="Picture 31">
            <a:extLst>
              <a:ext uri="{FF2B5EF4-FFF2-40B4-BE49-F238E27FC236}">
                <a16:creationId xmlns:a16="http://schemas.microsoft.com/office/drawing/2014/main" id="{909047B8-C203-3C05-AEFC-ECE796E7C036}"/>
              </a:ext>
            </a:extLst>
          </p:cNvPr>
          <p:cNvPicPr>
            <a:picLocks noChangeAspect="1"/>
          </p:cNvPicPr>
          <p:nvPr userDrawn="1"/>
        </p:nvPicPr>
        <p:blipFill>
          <a:blip r:embed="rId2"/>
          <a:stretch>
            <a:fillRect/>
          </a:stretch>
        </p:blipFill>
        <p:spPr>
          <a:xfrm>
            <a:off x="1023768" y="3890072"/>
            <a:ext cx="800100" cy="800100"/>
          </a:xfrm>
          <a:prstGeom prst="rect">
            <a:avLst/>
          </a:prstGeom>
        </p:spPr>
      </p:pic>
      <p:pic>
        <p:nvPicPr>
          <p:cNvPr id="34" name="Picture 33">
            <a:extLst>
              <a:ext uri="{FF2B5EF4-FFF2-40B4-BE49-F238E27FC236}">
                <a16:creationId xmlns:a16="http://schemas.microsoft.com/office/drawing/2014/main" id="{63F85280-F36B-3192-825F-6083B6B5FBF1}"/>
              </a:ext>
            </a:extLst>
          </p:cNvPr>
          <p:cNvPicPr>
            <a:picLocks noChangeAspect="1"/>
          </p:cNvPicPr>
          <p:nvPr userDrawn="1"/>
        </p:nvPicPr>
        <p:blipFill>
          <a:blip r:embed="rId2"/>
          <a:stretch>
            <a:fillRect/>
          </a:stretch>
        </p:blipFill>
        <p:spPr>
          <a:xfrm>
            <a:off x="3643400" y="3890072"/>
            <a:ext cx="800100" cy="800100"/>
          </a:xfrm>
          <a:prstGeom prst="rect">
            <a:avLst/>
          </a:prstGeom>
        </p:spPr>
      </p:pic>
      <p:pic>
        <p:nvPicPr>
          <p:cNvPr id="35" name="Picture 34">
            <a:extLst>
              <a:ext uri="{FF2B5EF4-FFF2-40B4-BE49-F238E27FC236}">
                <a16:creationId xmlns:a16="http://schemas.microsoft.com/office/drawing/2014/main" id="{4057BF1C-613F-0536-C3F4-6418456B4B5A}"/>
              </a:ext>
            </a:extLst>
          </p:cNvPr>
          <p:cNvPicPr>
            <a:picLocks noChangeAspect="1"/>
          </p:cNvPicPr>
          <p:nvPr userDrawn="1"/>
        </p:nvPicPr>
        <p:blipFill>
          <a:blip r:embed="rId2"/>
          <a:stretch>
            <a:fillRect/>
          </a:stretch>
        </p:blipFill>
        <p:spPr>
          <a:xfrm>
            <a:off x="6268524" y="3890072"/>
            <a:ext cx="800100" cy="800100"/>
          </a:xfrm>
          <a:prstGeom prst="rect">
            <a:avLst/>
          </a:prstGeom>
        </p:spPr>
      </p:pic>
      <p:pic>
        <p:nvPicPr>
          <p:cNvPr id="36" name="Picture 35">
            <a:extLst>
              <a:ext uri="{FF2B5EF4-FFF2-40B4-BE49-F238E27FC236}">
                <a16:creationId xmlns:a16="http://schemas.microsoft.com/office/drawing/2014/main" id="{0A76983B-6D3E-F18D-633C-8C17CFA32F15}"/>
              </a:ext>
            </a:extLst>
          </p:cNvPr>
          <p:cNvPicPr>
            <a:picLocks noChangeAspect="1"/>
          </p:cNvPicPr>
          <p:nvPr userDrawn="1"/>
        </p:nvPicPr>
        <p:blipFill>
          <a:blip r:embed="rId2"/>
          <a:stretch>
            <a:fillRect/>
          </a:stretch>
        </p:blipFill>
        <p:spPr>
          <a:xfrm>
            <a:off x="8907379" y="3890072"/>
            <a:ext cx="800100" cy="800100"/>
          </a:xfrm>
          <a:prstGeom prst="rect">
            <a:avLst/>
          </a:prstGeom>
        </p:spPr>
      </p:pic>
      <p:sp>
        <p:nvSpPr>
          <p:cNvPr id="37" name="Text Placeholder 58">
            <a:extLst>
              <a:ext uri="{FF2B5EF4-FFF2-40B4-BE49-F238E27FC236}">
                <a16:creationId xmlns:a16="http://schemas.microsoft.com/office/drawing/2014/main" id="{4E1069A6-5145-5474-0915-87CB4E82E5DA}"/>
              </a:ext>
            </a:extLst>
          </p:cNvPr>
          <p:cNvSpPr>
            <a:spLocks noGrp="1"/>
          </p:cNvSpPr>
          <p:nvPr>
            <p:ph type="body" sz="quarter" idx="48" hasCustomPrompt="1"/>
          </p:nvPr>
        </p:nvSpPr>
        <p:spPr>
          <a:xfrm>
            <a:off x="1023768"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38" name="Text Placeholder 58">
            <a:extLst>
              <a:ext uri="{FF2B5EF4-FFF2-40B4-BE49-F238E27FC236}">
                <a16:creationId xmlns:a16="http://schemas.microsoft.com/office/drawing/2014/main" id="{D1B05755-C044-F456-4F83-BE61E442DF1B}"/>
              </a:ext>
            </a:extLst>
          </p:cNvPr>
          <p:cNvSpPr>
            <a:spLocks noGrp="1"/>
          </p:cNvSpPr>
          <p:nvPr>
            <p:ph type="body" sz="quarter" idx="49" hasCustomPrompt="1"/>
          </p:nvPr>
        </p:nvSpPr>
        <p:spPr>
          <a:xfrm>
            <a:off x="1023768" y="3028259"/>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39" name="Text Placeholder 58">
            <a:extLst>
              <a:ext uri="{FF2B5EF4-FFF2-40B4-BE49-F238E27FC236}">
                <a16:creationId xmlns:a16="http://schemas.microsoft.com/office/drawing/2014/main" id="{D1B942A9-1DBB-244F-2B2A-33B6A2B684DC}"/>
              </a:ext>
            </a:extLst>
          </p:cNvPr>
          <p:cNvSpPr>
            <a:spLocks noGrp="1"/>
          </p:cNvSpPr>
          <p:nvPr>
            <p:ph type="body" sz="quarter" idx="50" hasCustomPrompt="1"/>
          </p:nvPr>
        </p:nvSpPr>
        <p:spPr>
          <a:xfrm>
            <a:off x="3643400"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40" name="Text Placeholder 58">
            <a:extLst>
              <a:ext uri="{FF2B5EF4-FFF2-40B4-BE49-F238E27FC236}">
                <a16:creationId xmlns:a16="http://schemas.microsoft.com/office/drawing/2014/main" id="{DA70DE2C-04DF-DEBD-C2C4-F55B0640E119}"/>
              </a:ext>
            </a:extLst>
          </p:cNvPr>
          <p:cNvSpPr>
            <a:spLocks noGrp="1"/>
          </p:cNvSpPr>
          <p:nvPr>
            <p:ph type="body" sz="quarter" idx="51" hasCustomPrompt="1"/>
          </p:nvPr>
        </p:nvSpPr>
        <p:spPr>
          <a:xfrm>
            <a:off x="3643400" y="3028259"/>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1" name="Text Placeholder 58">
            <a:extLst>
              <a:ext uri="{FF2B5EF4-FFF2-40B4-BE49-F238E27FC236}">
                <a16:creationId xmlns:a16="http://schemas.microsoft.com/office/drawing/2014/main" id="{551B687E-DB94-B515-5700-1661CB105A24}"/>
              </a:ext>
            </a:extLst>
          </p:cNvPr>
          <p:cNvSpPr>
            <a:spLocks noGrp="1"/>
          </p:cNvSpPr>
          <p:nvPr>
            <p:ph type="body" sz="quarter" idx="52" hasCustomPrompt="1"/>
          </p:nvPr>
        </p:nvSpPr>
        <p:spPr>
          <a:xfrm>
            <a:off x="6268524"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42" name="Text Placeholder 58">
            <a:extLst>
              <a:ext uri="{FF2B5EF4-FFF2-40B4-BE49-F238E27FC236}">
                <a16:creationId xmlns:a16="http://schemas.microsoft.com/office/drawing/2014/main" id="{C6C128B1-DECA-EA4F-D8E6-45D1E809B648}"/>
              </a:ext>
            </a:extLst>
          </p:cNvPr>
          <p:cNvSpPr>
            <a:spLocks noGrp="1"/>
          </p:cNvSpPr>
          <p:nvPr>
            <p:ph type="body" sz="quarter" idx="53" hasCustomPrompt="1"/>
          </p:nvPr>
        </p:nvSpPr>
        <p:spPr>
          <a:xfrm>
            <a:off x="6268524" y="3028259"/>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4" name="Text Placeholder 58">
            <a:extLst>
              <a:ext uri="{FF2B5EF4-FFF2-40B4-BE49-F238E27FC236}">
                <a16:creationId xmlns:a16="http://schemas.microsoft.com/office/drawing/2014/main" id="{F13B60B1-C813-F778-57A1-A4493A98F059}"/>
              </a:ext>
            </a:extLst>
          </p:cNvPr>
          <p:cNvSpPr>
            <a:spLocks noGrp="1"/>
          </p:cNvSpPr>
          <p:nvPr>
            <p:ph type="body" sz="quarter" idx="54" hasCustomPrompt="1"/>
          </p:nvPr>
        </p:nvSpPr>
        <p:spPr>
          <a:xfrm>
            <a:off x="8907379" y="2445336"/>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45" name="Text Placeholder 58">
            <a:extLst>
              <a:ext uri="{FF2B5EF4-FFF2-40B4-BE49-F238E27FC236}">
                <a16:creationId xmlns:a16="http://schemas.microsoft.com/office/drawing/2014/main" id="{075FB363-7D62-F8DB-5628-4CEF47050AB5}"/>
              </a:ext>
            </a:extLst>
          </p:cNvPr>
          <p:cNvSpPr>
            <a:spLocks noGrp="1"/>
          </p:cNvSpPr>
          <p:nvPr>
            <p:ph type="body" sz="quarter" idx="55" hasCustomPrompt="1"/>
          </p:nvPr>
        </p:nvSpPr>
        <p:spPr>
          <a:xfrm>
            <a:off x="8907379" y="3027667"/>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pic>
        <p:nvPicPr>
          <p:cNvPr id="46" name="Picture 45">
            <a:extLst>
              <a:ext uri="{FF2B5EF4-FFF2-40B4-BE49-F238E27FC236}">
                <a16:creationId xmlns:a16="http://schemas.microsoft.com/office/drawing/2014/main" id="{6BC8A92C-39B7-738D-BE1B-FFBC7ECCAFDC}"/>
              </a:ext>
            </a:extLst>
          </p:cNvPr>
          <p:cNvPicPr>
            <a:picLocks noChangeAspect="1"/>
          </p:cNvPicPr>
          <p:nvPr userDrawn="1"/>
        </p:nvPicPr>
        <p:blipFill>
          <a:blip r:embed="rId2"/>
          <a:stretch>
            <a:fillRect/>
          </a:stretch>
        </p:blipFill>
        <p:spPr>
          <a:xfrm>
            <a:off x="1023768" y="1455791"/>
            <a:ext cx="800100" cy="800100"/>
          </a:xfrm>
          <a:prstGeom prst="rect">
            <a:avLst/>
          </a:prstGeom>
        </p:spPr>
      </p:pic>
      <p:pic>
        <p:nvPicPr>
          <p:cNvPr id="48" name="Picture 47">
            <a:extLst>
              <a:ext uri="{FF2B5EF4-FFF2-40B4-BE49-F238E27FC236}">
                <a16:creationId xmlns:a16="http://schemas.microsoft.com/office/drawing/2014/main" id="{D6A32F32-626C-A7B1-996F-CC9F9D6BFB30}"/>
              </a:ext>
            </a:extLst>
          </p:cNvPr>
          <p:cNvPicPr>
            <a:picLocks noChangeAspect="1"/>
          </p:cNvPicPr>
          <p:nvPr userDrawn="1"/>
        </p:nvPicPr>
        <p:blipFill>
          <a:blip r:embed="rId2"/>
          <a:stretch>
            <a:fillRect/>
          </a:stretch>
        </p:blipFill>
        <p:spPr>
          <a:xfrm>
            <a:off x="3643400" y="1455791"/>
            <a:ext cx="800100" cy="800100"/>
          </a:xfrm>
          <a:prstGeom prst="rect">
            <a:avLst/>
          </a:prstGeom>
        </p:spPr>
      </p:pic>
      <p:pic>
        <p:nvPicPr>
          <p:cNvPr id="49" name="Picture 48">
            <a:extLst>
              <a:ext uri="{FF2B5EF4-FFF2-40B4-BE49-F238E27FC236}">
                <a16:creationId xmlns:a16="http://schemas.microsoft.com/office/drawing/2014/main" id="{0C4F043F-BFA5-4A7D-F626-D0479F1DDBAC}"/>
              </a:ext>
            </a:extLst>
          </p:cNvPr>
          <p:cNvPicPr>
            <a:picLocks noChangeAspect="1"/>
          </p:cNvPicPr>
          <p:nvPr userDrawn="1"/>
        </p:nvPicPr>
        <p:blipFill>
          <a:blip r:embed="rId2"/>
          <a:stretch>
            <a:fillRect/>
          </a:stretch>
        </p:blipFill>
        <p:spPr>
          <a:xfrm>
            <a:off x="6268524" y="1455791"/>
            <a:ext cx="800100" cy="800100"/>
          </a:xfrm>
          <a:prstGeom prst="rect">
            <a:avLst/>
          </a:prstGeom>
        </p:spPr>
      </p:pic>
      <p:pic>
        <p:nvPicPr>
          <p:cNvPr id="50" name="Picture 49">
            <a:extLst>
              <a:ext uri="{FF2B5EF4-FFF2-40B4-BE49-F238E27FC236}">
                <a16:creationId xmlns:a16="http://schemas.microsoft.com/office/drawing/2014/main" id="{0FE3AE93-8286-25F9-47E5-339201E1D19F}"/>
              </a:ext>
            </a:extLst>
          </p:cNvPr>
          <p:cNvPicPr>
            <a:picLocks noChangeAspect="1"/>
          </p:cNvPicPr>
          <p:nvPr userDrawn="1"/>
        </p:nvPicPr>
        <p:blipFill>
          <a:blip r:embed="rId2"/>
          <a:stretch>
            <a:fillRect/>
          </a:stretch>
        </p:blipFill>
        <p:spPr>
          <a:xfrm>
            <a:off x="8907379" y="1455791"/>
            <a:ext cx="800100" cy="800100"/>
          </a:xfrm>
          <a:prstGeom prst="rect">
            <a:avLst/>
          </a:prstGeom>
        </p:spPr>
      </p:pic>
      <p:sp>
        <p:nvSpPr>
          <p:cNvPr id="3" name="Title 1">
            <a:extLst>
              <a:ext uri="{FF2B5EF4-FFF2-40B4-BE49-F238E27FC236}">
                <a16:creationId xmlns:a16="http://schemas.microsoft.com/office/drawing/2014/main" id="{DEA23239-7736-13BB-D4BA-DA40B40FAA39}"/>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header in sentence case</a:t>
            </a:r>
          </a:p>
        </p:txBody>
      </p:sp>
      <p:sp>
        <p:nvSpPr>
          <p:cNvPr id="4" name="Picture Placeholder 15">
            <a:extLst>
              <a:ext uri="{FF2B5EF4-FFF2-40B4-BE49-F238E27FC236}">
                <a16:creationId xmlns:a16="http://schemas.microsoft.com/office/drawing/2014/main" id="{FAFF981B-E344-54C8-0FA7-D613DDEF0FCC}"/>
              </a:ext>
            </a:extLst>
          </p:cNvPr>
          <p:cNvSpPr>
            <a:spLocks noGrp="1"/>
          </p:cNvSpPr>
          <p:nvPr>
            <p:ph type="pic" sz="quarter" idx="23" hasCustomPrompt="1"/>
          </p:nvPr>
        </p:nvSpPr>
        <p:spPr>
          <a:xfrm>
            <a:off x="6494075"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5" name="Picture Placeholder 15">
            <a:extLst>
              <a:ext uri="{FF2B5EF4-FFF2-40B4-BE49-F238E27FC236}">
                <a16:creationId xmlns:a16="http://schemas.microsoft.com/office/drawing/2014/main" id="{3AC36684-E138-BC75-31DA-09097259E396}"/>
              </a:ext>
            </a:extLst>
          </p:cNvPr>
          <p:cNvSpPr>
            <a:spLocks noGrp="1"/>
          </p:cNvSpPr>
          <p:nvPr>
            <p:ph type="pic" sz="quarter" idx="56" hasCustomPrompt="1"/>
          </p:nvPr>
        </p:nvSpPr>
        <p:spPr>
          <a:xfrm>
            <a:off x="9136691"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6" name="Picture Placeholder 15">
            <a:extLst>
              <a:ext uri="{FF2B5EF4-FFF2-40B4-BE49-F238E27FC236}">
                <a16:creationId xmlns:a16="http://schemas.microsoft.com/office/drawing/2014/main" id="{AE88DCC9-B0CA-8207-1DF8-5F882D8E1D43}"/>
              </a:ext>
            </a:extLst>
          </p:cNvPr>
          <p:cNvSpPr>
            <a:spLocks noGrp="1"/>
          </p:cNvSpPr>
          <p:nvPr>
            <p:ph type="pic" sz="quarter" idx="57" hasCustomPrompt="1"/>
          </p:nvPr>
        </p:nvSpPr>
        <p:spPr>
          <a:xfrm>
            <a:off x="3869747"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7" name="Picture Placeholder 15">
            <a:extLst>
              <a:ext uri="{FF2B5EF4-FFF2-40B4-BE49-F238E27FC236}">
                <a16:creationId xmlns:a16="http://schemas.microsoft.com/office/drawing/2014/main" id="{5EA256BF-8A6E-AB98-ED16-B510EF11CEAB}"/>
              </a:ext>
            </a:extLst>
          </p:cNvPr>
          <p:cNvSpPr>
            <a:spLocks noGrp="1"/>
          </p:cNvSpPr>
          <p:nvPr>
            <p:ph type="pic" sz="quarter" idx="58" hasCustomPrompt="1"/>
          </p:nvPr>
        </p:nvSpPr>
        <p:spPr>
          <a:xfrm>
            <a:off x="1245419"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8" name="Picture Placeholder 15">
            <a:extLst>
              <a:ext uri="{FF2B5EF4-FFF2-40B4-BE49-F238E27FC236}">
                <a16:creationId xmlns:a16="http://schemas.microsoft.com/office/drawing/2014/main" id="{6B0BE383-1D05-9C2D-0254-A0AB66EE90FF}"/>
              </a:ext>
            </a:extLst>
          </p:cNvPr>
          <p:cNvSpPr>
            <a:spLocks noGrp="1"/>
          </p:cNvSpPr>
          <p:nvPr>
            <p:ph type="pic" sz="quarter" idx="59" hasCustomPrompt="1"/>
          </p:nvPr>
        </p:nvSpPr>
        <p:spPr>
          <a:xfrm>
            <a:off x="6494075"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9" name="Picture Placeholder 15">
            <a:extLst>
              <a:ext uri="{FF2B5EF4-FFF2-40B4-BE49-F238E27FC236}">
                <a16:creationId xmlns:a16="http://schemas.microsoft.com/office/drawing/2014/main" id="{CDDE6BA8-2B76-3529-582F-3EC9DD7CD312}"/>
              </a:ext>
            </a:extLst>
          </p:cNvPr>
          <p:cNvSpPr>
            <a:spLocks noGrp="1"/>
          </p:cNvSpPr>
          <p:nvPr>
            <p:ph type="pic" sz="quarter" idx="60" hasCustomPrompt="1"/>
          </p:nvPr>
        </p:nvSpPr>
        <p:spPr>
          <a:xfrm>
            <a:off x="9136691"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0" name="Picture Placeholder 15">
            <a:extLst>
              <a:ext uri="{FF2B5EF4-FFF2-40B4-BE49-F238E27FC236}">
                <a16:creationId xmlns:a16="http://schemas.microsoft.com/office/drawing/2014/main" id="{04C617DB-DF27-2175-5D2B-FC4FC94600A5}"/>
              </a:ext>
            </a:extLst>
          </p:cNvPr>
          <p:cNvSpPr>
            <a:spLocks noGrp="1"/>
          </p:cNvSpPr>
          <p:nvPr>
            <p:ph type="pic" sz="quarter" idx="61" hasCustomPrompt="1"/>
          </p:nvPr>
        </p:nvSpPr>
        <p:spPr>
          <a:xfrm>
            <a:off x="3869747"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1" name="Picture Placeholder 15">
            <a:extLst>
              <a:ext uri="{FF2B5EF4-FFF2-40B4-BE49-F238E27FC236}">
                <a16:creationId xmlns:a16="http://schemas.microsoft.com/office/drawing/2014/main" id="{7F912DF4-FEA1-FBE8-05CF-2DA1ABDF2DA2}"/>
              </a:ext>
            </a:extLst>
          </p:cNvPr>
          <p:cNvSpPr>
            <a:spLocks noGrp="1"/>
          </p:cNvSpPr>
          <p:nvPr>
            <p:ph type="pic" sz="quarter" idx="62" hasCustomPrompt="1"/>
          </p:nvPr>
        </p:nvSpPr>
        <p:spPr>
          <a:xfrm>
            <a:off x="1245419"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2" name="Slide Number Placeholder 5">
            <a:extLst>
              <a:ext uri="{FF2B5EF4-FFF2-40B4-BE49-F238E27FC236}">
                <a16:creationId xmlns:a16="http://schemas.microsoft.com/office/drawing/2014/main" id="{C01A1FFF-3573-C81D-E4C7-ED20C2F8069E}"/>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159486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yout - heading + subheading + icon + title + description blue (8)">
    <p:spTree>
      <p:nvGrpSpPr>
        <p:cNvPr id="1" name=""/>
        <p:cNvGrpSpPr/>
        <p:nvPr/>
      </p:nvGrpSpPr>
      <p:grpSpPr>
        <a:xfrm>
          <a:off x="0" y="0"/>
          <a:ext cx="0" cy="0"/>
          <a:chOff x="0" y="0"/>
          <a:chExt cx="0" cy="0"/>
        </a:xfrm>
      </p:grpSpPr>
      <p:sp>
        <p:nvSpPr>
          <p:cNvPr id="23" name="Text Placeholder 58">
            <a:extLst>
              <a:ext uri="{FF2B5EF4-FFF2-40B4-BE49-F238E27FC236}">
                <a16:creationId xmlns:a16="http://schemas.microsoft.com/office/drawing/2014/main" id="{F875E9E6-2BF6-549F-1C95-4DD2F45E6E5D}"/>
              </a:ext>
            </a:extLst>
          </p:cNvPr>
          <p:cNvSpPr>
            <a:spLocks noGrp="1"/>
          </p:cNvSpPr>
          <p:nvPr>
            <p:ph type="body" sz="quarter" idx="39" hasCustomPrompt="1"/>
          </p:nvPr>
        </p:nvSpPr>
        <p:spPr>
          <a:xfrm>
            <a:off x="1023768"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24" name="Text Placeholder 58">
            <a:extLst>
              <a:ext uri="{FF2B5EF4-FFF2-40B4-BE49-F238E27FC236}">
                <a16:creationId xmlns:a16="http://schemas.microsoft.com/office/drawing/2014/main" id="{17C0E1EF-C6E5-B3D9-ADB2-F0124CE18171}"/>
              </a:ext>
            </a:extLst>
          </p:cNvPr>
          <p:cNvSpPr>
            <a:spLocks noGrp="1"/>
          </p:cNvSpPr>
          <p:nvPr>
            <p:ph type="body" sz="quarter" idx="40" hasCustomPrompt="1"/>
          </p:nvPr>
        </p:nvSpPr>
        <p:spPr>
          <a:xfrm>
            <a:off x="1023768" y="5470983"/>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5" name="Text Placeholder 58">
            <a:extLst>
              <a:ext uri="{FF2B5EF4-FFF2-40B4-BE49-F238E27FC236}">
                <a16:creationId xmlns:a16="http://schemas.microsoft.com/office/drawing/2014/main" id="{E56A99C6-4292-D7A9-5588-F529D5288EC0}"/>
              </a:ext>
            </a:extLst>
          </p:cNvPr>
          <p:cNvSpPr>
            <a:spLocks noGrp="1"/>
          </p:cNvSpPr>
          <p:nvPr>
            <p:ph type="body" sz="quarter" idx="41" hasCustomPrompt="1"/>
          </p:nvPr>
        </p:nvSpPr>
        <p:spPr>
          <a:xfrm>
            <a:off x="3643400"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26" name="Text Placeholder 58">
            <a:extLst>
              <a:ext uri="{FF2B5EF4-FFF2-40B4-BE49-F238E27FC236}">
                <a16:creationId xmlns:a16="http://schemas.microsoft.com/office/drawing/2014/main" id="{FEA143D4-7B56-4D0D-F851-65815522A97B}"/>
              </a:ext>
            </a:extLst>
          </p:cNvPr>
          <p:cNvSpPr>
            <a:spLocks noGrp="1"/>
          </p:cNvSpPr>
          <p:nvPr>
            <p:ph type="body" sz="quarter" idx="42" hasCustomPrompt="1"/>
          </p:nvPr>
        </p:nvSpPr>
        <p:spPr>
          <a:xfrm>
            <a:off x="3643400" y="5470983"/>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7" name="Text Placeholder 58">
            <a:extLst>
              <a:ext uri="{FF2B5EF4-FFF2-40B4-BE49-F238E27FC236}">
                <a16:creationId xmlns:a16="http://schemas.microsoft.com/office/drawing/2014/main" id="{C2CEBD07-C288-2209-4C6B-5350CE7B8578}"/>
              </a:ext>
            </a:extLst>
          </p:cNvPr>
          <p:cNvSpPr>
            <a:spLocks noGrp="1"/>
          </p:cNvSpPr>
          <p:nvPr>
            <p:ph type="body" sz="quarter" idx="43" hasCustomPrompt="1"/>
          </p:nvPr>
        </p:nvSpPr>
        <p:spPr>
          <a:xfrm>
            <a:off x="6268524"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28" name="Text Placeholder 58">
            <a:extLst>
              <a:ext uri="{FF2B5EF4-FFF2-40B4-BE49-F238E27FC236}">
                <a16:creationId xmlns:a16="http://schemas.microsoft.com/office/drawing/2014/main" id="{040A0D73-E5A3-167E-FE3C-43219B3AECA2}"/>
              </a:ext>
            </a:extLst>
          </p:cNvPr>
          <p:cNvSpPr>
            <a:spLocks noGrp="1"/>
          </p:cNvSpPr>
          <p:nvPr>
            <p:ph type="body" sz="quarter" idx="44" hasCustomPrompt="1"/>
          </p:nvPr>
        </p:nvSpPr>
        <p:spPr>
          <a:xfrm>
            <a:off x="6268524" y="5470983"/>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9" name="Text Placeholder 58">
            <a:extLst>
              <a:ext uri="{FF2B5EF4-FFF2-40B4-BE49-F238E27FC236}">
                <a16:creationId xmlns:a16="http://schemas.microsoft.com/office/drawing/2014/main" id="{260ED2F6-550A-13FD-FED3-E580DD24C35A}"/>
              </a:ext>
            </a:extLst>
          </p:cNvPr>
          <p:cNvSpPr>
            <a:spLocks noGrp="1"/>
          </p:cNvSpPr>
          <p:nvPr>
            <p:ph type="body" sz="quarter" idx="45" hasCustomPrompt="1"/>
          </p:nvPr>
        </p:nvSpPr>
        <p:spPr>
          <a:xfrm>
            <a:off x="8907379" y="4880209"/>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30" name="Text Placeholder 58">
            <a:extLst>
              <a:ext uri="{FF2B5EF4-FFF2-40B4-BE49-F238E27FC236}">
                <a16:creationId xmlns:a16="http://schemas.microsoft.com/office/drawing/2014/main" id="{9D157E70-1DD1-C998-CFD7-605DBB35467B}"/>
              </a:ext>
            </a:extLst>
          </p:cNvPr>
          <p:cNvSpPr>
            <a:spLocks noGrp="1"/>
          </p:cNvSpPr>
          <p:nvPr>
            <p:ph type="body" sz="quarter" idx="46" hasCustomPrompt="1"/>
          </p:nvPr>
        </p:nvSpPr>
        <p:spPr>
          <a:xfrm>
            <a:off x="8907379" y="5470983"/>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pic>
        <p:nvPicPr>
          <p:cNvPr id="32" name="Picture 31">
            <a:extLst>
              <a:ext uri="{FF2B5EF4-FFF2-40B4-BE49-F238E27FC236}">
                <a16:creationId xmlns:a16="http://schemas.microsoft.com/office/drawing/2014/main" id="{909047B8-C203-3C05-AEFC-ECE796E7C0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3768" y="3890072"/>
            <a:ext cx="800100" cy="800100"/>
          </a:xfrm>
          <a:prstGeom prst="rect">
            <a:avLst/>
          </a:prstGeom>
        </p:spPr>
      </p:pic>
      <p:pic>
        <p:nvPicPr>
          <p:cNvPr id="34" name="Picture 33">
            <a:extLst>
              <a:ext uri="{FF2B5EF4-FFF2-40B4-BE49-F238E27FC236}">
                <a16:creationId xmlns:a16="http://schemas.microsoft.com/office/drawing/2014/main" id="{63F85280-F36B-3192-825F-6083B6B5FB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43400" y="3890072"/>
            <a:ext cx="800100" cy="800100"/>
          </a:xfrm>
          <a:prstGeom prst="rect">
            <a:avLst/>
          </a:prstGeom>
        </p:spPr>
      </p:pic>
      <p:pic>
        <p:nvPicPr>
          <p:cNvPr id="35" name="Picture 34">
            <a:extLst>
              <a:ext uri="{FF2B5EF4-FFF2-40B4-BE49-F238E27FC236}">
                <a16:creationId xmlns:a16="http://schemas.microsoft.com/office/drawing/2014/main" id="{4057BF1C-613F-0536-C3F4-6418456B4B5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68524" y="3890072"/>
            <a:ext cx="800100" cy="800100"/>
          </a:xfrm>
          <a:prstGeom prst="rect">
            <a:avLst/>
          </a:prstGeom>
        </p:spPr>
      </p:pic>
      <p:pic>
        <p:nvPicPr>
          <p:cNvPr id="36" name="Picture 35">
            <a:extLst>
              <a:ext uri="{FF2B5EF4-FFF2-40B4-BE49-F238E27FC236}">
                <a16:creationId xmlns:a16="http://schemas.microsoft.com/office/drawing/2014/main" id="{0A76983B-6D3E-F18D-633C-8C17CFA32F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907379" y="3890072"/>
            <a:ext cx="800100" cy="800100"/>
          </a:xfrm>
          <a:prstGeom prst="rect">
            <a:avLst/>
          </a:prstGeom>
        </p:spPr>
      </p:pic>
      <p:sp>
        <p:nvSpPr>
          <p:cNvPr id="37" name="Text Placeholder 58">
            <a:extLst>
              <a:ext uri="{FF2B5EF4-FFF2-40B4-BE49-F238E27FC236}">
                <a16:creationId xmlns:a16="http://schemas.microsoft.com/office/drawing/2014/main" id="{4E1069A6-5145-5474-0915-87CB4E82E5DA}"/>
              </a:ext>
            </a:extLst>
          </p:cNvPr>
          <p:cNvSpPr>
            <a:spLocks noGrp="1"/>
          </p:cNvSpPr>
          <p:nvPr>
            <p:ph type="body" sz="quarter" idx="48" hasCustomPrompt="1"/>
          </p:nvPr>
        </p:nvSpPr>
        <p:spPr>
          <a:xfrm>
            <a:off x="1023768"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38" name="Text Placeholder 58">
            <a:extLst>
              <a:ext uri="{FF2B5EF4-FFF2-40B4-BE49-F238E27FC236}">
                <a16:creationId xmlns:a16="http://schemas.microsoft.com/office/drawing/2014/main" id="{D1B05755-C044-F456-4F83-BE61E442DF1B}"/>
              </a:ext>
            </a:extLst>
          </p:cNvPr>
          <p:cNvSpPr>
            <a:spLocks noGrp="1"/>
          </p:cNvSpPr>
          <p:nvPr>
            <p:ph type="body" sz="quarter" idx="49" hasCustomPrompt="1"/>
          </p:nvPr>
        </p:nvSpPr>
        <p:spPr>
          <a:xfrm>
            <a:off x="1023768" y="3036702"/>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39" name="Text Placeholder 58">
            <a:extLst>
              <a:ext uri="{FF2B5EF4-FFF2-40B4-BE49-F238E27FC236}">
                <a16:creationId xmlns:a16="http://schemas.microsoft.com/office/drawing/2014/main" id="{D1B942A9-1DBB-244F-2B2A-33B6A2B684DC}"/>
              </a:ext>
            </a:extLst>
          </p:cNvPr>
          <p:cNvSpPr>
            <a:spLocks noGrp="1"/>
          </p:cNvSpPr>
          <p:nvPr>
            <p:ph type="body" sz="quarter" idx="50" hasCustomPrompt="1"/>
          </p:nvPr>
        </p:nvSpPr>
        <p:spPr>
          <a:xfrm>
            <a:off x="3643400"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40" name="Text Placeholder 58">
            <a:extLst>
              <a:ext uri="{FF2B5EF4-FFF2-40B4-BE49-F238E27FC236}">
                <a16:creationId xmlns:a16="http://schemas.microsoft.com/office/drawing/2014/main" id="{DA70DE2C-04DF-DEBD-C2C4-F55B0640E119}"/>
              </a:ext>
            </a:extLst>
          </p:cNvPr>
          <p:cNvSpPr>
            <a:spLocks noGrp="1"/>
          </p:cNvSpPr>
          <p:nvPr>
            <p:ph type="body" sz="quarter" idx="51" hasCustomPrompt="1"/>
          </p:nvPr>
        </p:nvSpPr>
        <p:spPr>
          <a:xfrm>
            <a:off x="3643400" y="3036702"/>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1" name="Text Placeholder 58">
            <a:extLst>
              <a:ext uri="{FF2B5EF4-FFF2-40B4-BE49-F238E27FC236}">
                <a16:creationId xmlns:a16="http://schemas.microsoft.com/office/drawing/2014/main" id="{551B687E-DB94-B515-5700-1661CB105A24}"/>
              </a:ext>
            </a:extLst>
          </p:cNvPr>
          <p:cNvSpPr>
            <a:spLocks noGrp="1"/>
          </p:cNvSpPr>
          <p:nvPr>
            <p:ph type="body" sz="quarter" idx="52" hasCustomPrompt="1"/>
          </p:nvPr>
        </p:nvSpPr>
        <p:spPr>
          <a:xfrm>
            <a:off x="6268524"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42" name="Text Placeholder 58">
            <a:extLst>
              <a:ext uri="{FF2B5EF4-FFF2-40B4-BE49-F238E27FC236}">
                <a16:creationId xmlns:a16="http://schemas.microsoft.com/office/drawing/2014/main" id="{C6C128B1-DECA-EA4F-D8E6-45D1E809B648}"/>
              </a:ext>
            </a:extLst>
          </p:cNvPr>
          <p:cNvSpPr>
            <a:spLocks noGrp="1"/>
          </p:cNvSpPr>
          <p:nvPr>
            <p:ph type="body" sz="quarter" idx="53" hasCustomPrompt="1"/>
          </p:nvPr>
        </p:nvSpPr>
        <p:spPr>
          <a:xfrm>
            <a:off x="6268524" y="3036702"/>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4" name="Text Placeholder 58">
            <a:extLst>
              <a:ext uri="{FF2B5EF4-FFF2-40B4-BE49-F238E27FC236}">
                <a16:creationId xmlns:a16="http://schemas.microsoft.com/office/drawing/2014/main" id="{F13B60B1-C813-F778-57A1-A4493A98F059}"/>
              </a:ext>
            </a:extLst>
          </p:cNvPr>
          <p:cNvSpPr>
            <a:spLocks noGrp="1"/>
          </p:cNvSpPr>
          <p:nvPr>
            <p:ph type="body" sz="quarter" idx="54" hasCustomPrompt="1"/>
          </p:nvPr>
        </p:nvSpPr>
        <p:spPr>
          <a:xfrm>
            <a:off x="8907379" y="2445928"/>
            <a:ext cx="2275486" cy="563761"/>
          </a:xfrm>
        </p:spPr>
        <p:txBody>
          <a:bodyPr lIns="0" rIns="0" bIns="91440" anchor="ctr">
            <a:noAutofit/>
          </a:bodyPr>
          <a:lstStyle>
            <a:lvl1pPr algn="l">
              <a:lnSpc>
                <a:spcPct val="100000"/>
              </a:lnSpc>
              <a:defRPr sz="1600" b="0" i="0">
                <a:solidFill>
                  <a:schemeClr val="accent3"/>
                </a:solidFill>
                <a:latin typeface="Poppins SemiBold"/>
                <a:cs typeface="Poppins" pitchFamily="2" charset="77"/>
              </a:defRPr>
            </a:lvl1pPr>
          </a:lstStyle>
          <a:p>
            <a:pPr lvl="0"/>
            <a:r>
              <a:rPr lang="en-US" dirty="0"/>
              <a:t>Click to add a header here (2 lines max)</a:t>
            </a:r>
          </a:p>
        </p:txBody>
      </p:sp>
      <p:sp>
        <p:nvSpPr>
          <p:cNvPr id="45" name="Text Placeholder 58">
            <a:extLst>
              <a:ext uri="{FF2B5EF4-FFF2-40B4-BE49-F238E27FC236}">
                <a16:creationId xmlns:a16="http://schemas.microsoft.com/office/drawing/2014/main" id="{075FB363-7D62-F8DB-5628-4CEF47050AB5}"/>
              </a:ext>
            </a:extLst>
          </p:cNvPr>
          <p:cNvSpPr>
            <a:spLocks noGrp="1"/>
          </p:cNvSpPr>
          <p:nvPr>
            <p:ph type="body" sz="quarter" idx="55" hasCustomPrompt="1"/>
          </p:nvPr>
        </p:nvSpPr>
        <p:spPr>
          <a:xfrm>
            <a:off x="8907379" y="3036702"/>
            <a:ext cx="2275486"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pic>
        <p:nvPicPr>
          <p:cNvPr id="46" name="Picture 45">
            <a:extLst>
              <a:ext uri="{FF2B5EF4-FFF2-40B4-BE49-F238E27FC236}">
                <a16:creationId xmlns:a16="http://schemas.microsoft.com/office/drawing/2014/main" id="{6BC8A92C-39B7-738D-BE1B-FFBC7ECCAF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3768" y="1455791"/>
            <a:ext cx="800100" cy="800100"/>
          </a:xfrm>
          <a:prstGeom prst="rect">
            <a:avLst/>
          </a:prstGeom>
        </p:spPr>
      </p:pic>
      <p:pic>
        <p:nvPicPr>
          <p:cNvPr id="48" name="Picture 47">
            <a:extLst>
              <a:ext uri="{FF2B5EF4-FFF2-40B4-BE49-F238E27FC236}">
                <a16:creationId xmlns:a16="http://schemas.microsoft.com/office/drawing/2014/main" id="{D6A32F32-626C-A7B1-996F-CC9F9D6BFB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43400" y="1455791"/>
            <a:ext cx="800100" cy="800100"/>
          </a:xfrm>
          <a:prstGeom prst="rect">
            <a:avLst/>
          </a:prstGeom>
        </p:spPr>
      </p:pic>
      <p:pic>
        <p:nvPicPr>
          <p:cNvPr id="49" name="Picture 48">
            <a:extLst>
              <a:ext uri="{FF2B5EF4-FFF2-40B4-BE49-F238E27FC236}">
                <a16:creationId xmlns:a16="http://schemas.microsoft.com/office/drawing/2014/main" id="{0C4F043F-BFA5-4A7D-F626-D0479F1DDB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68524" y="1455791"/>
            <a:ext cx="800100" cy="800100"/>
          </a:xfrm>
          <a:prstGeom prst="rect">
            <a:avLst/>
          </a:prstGeom>
        </p:spPr>
      </p:pic>
      <p:pic>
        <p:nvPicPr>
          <p:cNvPr id="50" name="Picture 49">
            <a:extLst>
              <a:ext uri="{FF2B5EF4-FFF2-40B4-BE49-F238E27FC236}">
                <a16:creationId xmlns:a16="http://schemas.microsoft.com/office/drawing/2014/main" id="{0FE3AE93-8286-25F9-47E5-339201E1D19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907379" y="1455791"/>
            <a:ext cx="800100" cy="800100"/>
          </a:xfrm>
          <a:prstGeom prst="rect">
            <a:avLst/>
          </a:prstGeom>
        </p:spPr>
      </p:pic>
      <p:sp>
        <p:nvSpPr>
          <p:cNvPr id="3" name="Title 1">
            <a:extLst>
              <a:ext uri="{FF2B5EF4-FFF2-40B4-BE49-F238E27FC236}">
                <a16:creationId xmlns:a16="http://schemas.microsoft.com/office/drawing/2014/main" id="{DEA23239-7736-13BB-D4BA-DA40B40FAA39}"/>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header in sentence case</a:t>
            </a:r>
          </a:p>
        </p:txBody>
      </p:sp>
      <p:sp>
        <p:nvSpPr>
          <p:cNvPr id="4" name="Picture Placeholder 15">
            <a:extLst>
              <a:ext uri="{FF2B5EF4-FFF2-40B4-BE49-F238E27FC236}">
                <a16:creationId xmlns:a16="http://schemas.microsoft.com/office/drawing/2014/main" id="{FAFF981B-E344-54C8-0FA7-D613DDEF0FCC}"/>
              </a:ext>
            </a:extLst>
          </p:cNvPr>
          <p:cNvSpPr>
            <a:spLocks noGrp="1"/>
          </p:cNvSpPr>
          <p:nvPr>
            <p:ph type="pic" sz="quarter" idx="23" hasCustomPrompt="1"/>
          </p:nvPr>
        </p:nvSpPr>
        <p:spPr>
          <a:xfrm>
            <a:off x="6494075"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5" name="Picture Placeholder 15">
            <a:extLst>
              <a:ext uri="{FF2B5EF4-FFF2-40B4-BE49-F238E27FC236}">
                <a16:creationId xmlns:a16="http://schemas.microsoft.com/office/drawing/2014/main" id="{3AC36684-E138-BC75-31DA-09097259E396}"/>
              </a:ext>
            </a:extLst>
          </p:cNvPr>
          <p:cNvSpPr>
            <a:spLocks noGrp="1"/>
          </p:cNvSpPr>
          <p:nvPr>
            <p:ph type="pic" sz="quarter" idx="56" hasCustomPrompt="1"/>
          </p:nvPr>
        </p:nvSpPr>
        <p:spPr>
          <a:xfrm>
            <a:off x="9136691"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6" name="Picture Placeholder 15">
            <a:extLst>
              <a:ext uri="{FF2B5EF4-FFF2-40B4-BE49-F238E27FC236}">
                <a16:creationId xmlns:a16="http://schemas.microsoft.com/office/drawing/2014/main" id="{AE88DCC9-B0CA-8207-1DF8-5F882D8E1D43}"/>
              </a:ext>
            </a:extLst>
          </p:cNvPr>
          <p:cNvSpPr>
            <a:spLocks noGrp="1"/>
          </p:cNvSpPr>
          <p:nvPr>
            <p:ph type="pic" sz="quarter" idx="57" hasCustomPrompt="1"/>
          </p:nvPr>
        </p:nvSpPr>
        <p:spPr>
          <a:xfrm>
            <a:off x="3869747"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7" name="Picture Placeholder 15">
            <a:extLst>
              <a:ext uri="{FF2B5EF4-FFF2-40B4-BE49-F238E27FC236}">
                <a16:creationId xmlns:a16="http://schemas.microsoft.com/office/drawing/2014/main" id="{5EA256BF-8A6E-AB98-ED16-B510EF11CEAB}"/>
              </a:ext>
            </a:extLst>
          </p:cNvPr>
          <p:cNvSpPr>
            <a:spLocks noGrp="1"/>
          </p:cNvSpPr>
          <p:nvPr>
            <p:ph type="pic" sz="quarter" idx="58" hasCustomPrompt="1"/>
          </p:nvPr>
        </p:nvSpPr>
        <p:spPr>
          <a:xfrm>
            <a:off x="1245419" y="1686982"/>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8" name="Picture Placeholder 15">
            <a:extLst>
              <a:ext uri="{FF2B5EF4-FFF2-40B4-BE49-F238E27FC236}">
                <a16:creationId xmlns:a16="http://schemas.microsoft.com/office/drawing/2014/main" id="{6B0BE383-1D05-9C2D-0254-A0AB66EE90FF}"/>
              </a:ext>
            </a:extLst>
          </p:cNvPr>
          <p:cNvSpPr>
            <a:spLocks noGrp="1"/>
          </p:cNvSpPr>
          <p:nvPr>
            <p:ph type="pic" sz="quarter" idx="59" hasCustomPrompt="1"/>
          </p:nvPr>
        </p:nvSpPr>
        <p:spPr>
          <a:xfrm>
            <a:off x="6494075"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9" name="Picture Placeholder 15">
            <a:extLst>
              <a:ext uri="{FF2B5EF4-FFF2-40B4-BE49-F238E27FC236}">
                <a16:creationId xmlns:a16="http://schemas.microsoft.com/office/drawing/2014/main" id="{CDDE6BA8-2B76-3529-582F-3EC9DD7CD312}"/>
              </a:ext>
            </a:extLst>
          </p:cNvPr>
          <p:cNvSpPr>
            <a:spLocks noGrp="1"/>
          </p:cNvSpPr>
          <p:nvPr>
            <p:ph type="pic" sz="quarter" idx="60" hasCustomPrompt="1"/>
          </p:nvPr>
        </p:nvSpPr>
        <p:spPr>
          <a:xfrm>
            <a:off x="9136691"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0" name="Picture Placeholder 15">
            <a:extLst>
              <a:ext uri="{FF2B5EF4-FFF2-40B4-BE49-F238E27FC236}">
                <a16:creationId xmlns:a16="http://schemas.microsoft.com/office/drawing/2014/main" id="{04C617DB-DF27-2175-5D2B-FC4FC94600A5}"/>
              </a:ext>
            </a:extLst>
          </p:cNvPr>
          <p:cNvSpPr>
            <a:spLocks noGrp="1"/>
          </p:cNvSpPr>
          <p:nvPr>
            <p:ph type="pic" sz="quarter" idx="61" hasCustomPrompt="1"/>
          </p:nvPr>
        </p:nvSpPr>
        <p:spPr>
          <a:xfrm>
            <a:off x="3869747"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11" name="Picture Placeholder 15">
            <a:extLst>
              <a:ext uri="{FF2B5EF4-FFF2-40B4-BE49-F238E27FC236}">
                <a16:creationId xmlns:a16="http://schemas.microsoft.com/office/drawing/2014/main" id="{7F912DF4-FEA1-FBE8-05CF-2DA1ABDF2DA2}"/>
              </a:ext>
            </a:extLst>
          </p:cNvPr>
          <p:cNvSpPr>
            <a:spLocks noGrp="1"/>
          </p:cNvSpPr>
          <p:nvPr>
            <p:ph type="pic" sz="quarter" idx="62" hasCustomPrompt="1"/>
          </p:nvPr>
        </p:nvSpPr>
        <p:spPr>
          <a:xfrm>
            <a:off x="1245419" y="4114846"/>
            <a:ext cx="348998" cy="348998"/>
          </a:xfrm>
        </p:spPr>
        <p:txBody>
          <a:bodyPr anchor="ctr">
            <a:noAutofit/>
          </a:bodyPr>
          <a:lstStyle>
            <a:lvl1pPr algn="ctr">
              <a:defRPr sz="500" b="0" i="0">
                <a:latin typeface="Poppins" pitchFamily="2" charset="77"/>
                <a:cs typeface="Poppins" pitchFamily="2" charset="77"/>
              </a:defRPr>
            </a:lvl1pPr>
          </a:lstStyle>
          <a:p>
            <a:r>
              <a:rPr lang="en-US" dirty="0"/>
              <a:t>Icon</a:t>
            </a:r>
            <a:br>
              <a:rPr lang="en-US" dirty="0"/>
            </a:br>
            <a:r>
              <a:rPr lang="en-US" dirty="0"/>
              <a:t>here</a:t>
            </a:r>
          </a:p>
        </p:txBody>
      </p:sp>
      <p:sp>
        <p:nvSpPr>
          <p:cNvPr id="2" name="Slide Number Placeholder 5">
            <a:extLst>
              <a:ext uri="{FF2B5EF4-FFF2-40B4-BE49-F238E27FC236}">
                <a16:creationId xmlns:a16="http://schemas.microsoft.com/office/drawing/2014/main" id="{A53F8A3E-F0F1-1C88-FE36-7A8B3A5DD7CD}"/>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073497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yout - heading + subheading + photo + title + description (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15A2600-DE0D-9FE4-1A83-541483DD125D}"/>
              </a:ext>
            </a:extLst>
          </p:cNvPr>
          <p:cNvSpPr>
            <a:spLocks noGrp="1"/>
          </p:cNvSpPr>
          <p:nvPr>
            <p:ph type="pic" sz="quarter" idx="23" hasCustomPrompt="1"/>
          </p:nvPr>
        </p:nvSpPr>
        <p:spPr>
          <a:xfrm>
            <a:off x="854050" y="1500131"/>
            <a:ext cx="3067319" cy="305315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accent3"/>
                </a:solidFill>
              </a:defRPr>
            </a:lvl1pPr>
          </a:lstStyle>
          <a:p>
            <a:r>
              <a:rPr lang="en-US"/>
              <a:t>Replace with header in sentence case</a:t>
            </a: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023768" y="4730017"/>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3" name="Text Placeholder 58">
            <a:extLst>
              <a:ext uri="{FF2B5EF4-FFF2-40B4-BE49-F238E27FC236}">
                <a16:creationId xmlns:a16="http://schemas.microsoft.com/office/drawing/2014/main" id="{CE9900B6-8267-69F9-AF18-5D0FABF2E33B}"/>
              </a:ext>
            </a:extLst>
          </p:cNvPr>
          <p:cNvSpPr>
            <a:spLocks noGrp="1"/>
          </p:cNvSpPr>
          <p:nvPr>
            <p:ph type="body" sz="quarter" idx="32" hasCustomPrompt="1"/>
          </p:nvPr>
        </p:nvSpPr>
        <p:spPr>
          <a:xfrm>
            <a:off x="1023768" y="5448223"/>
            <a:ext cx="2743200" cy="414012"/>
          </a:xfrm>
        </p:spPr>
        <p:txBody>
          <a:bodyPr tIns="0"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4" name="Text Placeholder 58">
            <a:extLst>
              <a:ext uri="{FF2B5EF4-FFF2-40B4-BE49-F238E27FC236}">
                <a16:creationId xmlns:a16="http://schemas.microsoft.com/office/drawing/2014/main" id="{FB4BA42D-8600-E7C0-1C6D-9F2533CB8F7B}"/>
              </a:ext>
            </a:extLst>
          </p:cNvPr>
          <p:cNvSpPr>
            <a:spLocks noGrp="1"/>
          </p:cNvSpPr>
          <p:nvPr>
            <p:ph type="body" sz="quarter" idx="33" hasCustomPrompt="1"/>
          </p:nvPr>
        </p:nvSpPr>
        <p:spPr>
          <a:xfrm>
            <a:off x="4747271" y="4730017"/>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5" name="Text Placeholder 58">
            <a:extLst>
              <a:ext uri="{FF2B5EF4-FFF2-40B4-BE49-F238E27FC236}">
                <a16:creationId xmlns:a16="http://schemas.microsoft.com/office/drawing/2014/main" id="{BA33CFCF-C980-6D86-CE3A-1BBC7E6836C0}"/>
              </a:ext>
            </a:extLst>
          </p:cNvPr>
          <p:cNvSpPr>
            <a:spLocks noGrp="1"/>
          </p:cNvSpPr>
          <p:nvPr>
            <p:ph type="body" sz="quarter" idx="34" hasCustomPrompt="1"/>
          </p:nvPr>
        </p:nvSpPr>
        <p:spPr>
          <a:xfrm>
            <a:off x="4747271" y="5448223"/>
            <a:ext cx="2743200" cy="414012"/>
          </a:xfrm>
        </p:spPr>
        <p:txBody>
          <a:bodyPr tIns="0"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6" name="Text Placeholder 58">
            <a:extLst>
              <a:ext uri="{FF2B5EF4-FFF2-40B4-BE49-F238E27FC236}">
                <a16:creationId xmlns:a16="http://schemas.microsoft.com/office/drawing/2014/main" id="{4ACAF6A3-6A27-8F63-708C-6CBF68E90491}"/>
              </a:ext>
            </a:extLst>
          </p:cNvPr>
          <p:cNvSpPr>
            <a:spLocks noGrp="1"/>
          </p:cNvSpPr>
          <p:nvPr>
            <p:ph type="body" sz="quarter" idx="35" hasCustomPrompt="1"/>
          </p:nvPr>
        </p:nvSpPr>
        <p:spPr>
          <a:xfrm>
            <a:off x="8473882" y="4730017"/>
            <a:ext cx="2743200" cy="685076"/>
          </a:xfrm>
        </p:spPr>
        <p:txBody>
          <a:bodyPr anchor="b">
            <a:noAutofit/>
          </a:bodyPr>
          <a:lstStyle>
            <a:lvl1pPr algn="ctr">
              <a:lnSpc>
                <a:spcPct val="100000"/>
              </a:lnSpc>
              <a:defRPr sz="2000" b="0" i="0">
                <a:solidFill>
                  <a:schemeClr val="accent3"/>
                </a:solidFill>
                <a:latin typeface="Poppins SemiBold"/>
                <a:cs typeface="Poppins" pitchFamily="2" charset="77"/>
              </a:defRPr>
            </a:lvl1pPr>
          </a:lstStyle>
          <a:p>
            <a:pPr lvl="0"/>
            <a:r>
              <a:rPr lang="en-US" dirty="0"/>
              <a:t>Click to add a header here</a:t>
            </a:r>
          </a:p>
        </p:txBody>
      </p:sp>
      <p:sp>
        <p:nvSpPr>
          <p:cNvPr id="7" name="Text Placeholder 58">
            <a:extLst>
              <a:ext uri="{FF2B5EF4-FFF2-40B4-BE49-F238E27FC236}">
                <a16:creationId xmlns:a16="http://schemas.microsoft.com/office/drawing/2014/main" id="{AD3D899C-8478-C4B4-CBA8-F5E8AD5A293B}"/>
              </a:ext>
            </a:extLst>
          </p:cNvPr>
          <p:cNvSpPr>
            <a:spLocks noGrp="1"/>
          </p:cNvSpPr>
          <p:nvPr>
            <p:ph type="body" sz="quarter" idx="36" hasCustomPrompt="1"/>
          </p:nvPr>
        </p:nvSpPr>
        <p:spPr>
          <a:xfrm>
            <a:off x="8473882" y="5448223"/>
            <a:ext cx="2743200" cy="414012"/>
          </a:xfrm>
        </p:spPr>
        <p:txBody>
          <a:bodyPr tIns="0" anchor="t">
            <a:noAutofit/>
          </a:bodyPr>
          <a:lstStyle>
            <a:lvl1pPr algn="ctr">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8" name="Picture Placeholder 12">
            <a:extLst>
              <a:ext uri="{FF2B5EF4-FFF2-40B4-BE49-F238E27FC236}">
                <a16:creationId xmlns:a16="http://schemas.microsoft.com/office/drawing/2014/main" id="{CEFBB254-6D1E-44C0-5EC6-978F75CC6CE4}"/>
              </a:ext>
            </a:extLst>
          </p:cNvPr>
          <p:cNvSpPr>
            <a:spLocks noGrp="1"/>
          </p:cNvSpPr>
          <p:nvPr>
            <p:ph type="pic" sz="quarter" idx="37" hasCustomPrompt="1"/>
          </p:nvPr>
        </p:nvSpPr>
        <p:spPr>
          <a:xfrm>
            <a:off x="4585211" y="1500131"/>
            <a:ext cx="3067319" cy="305315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9" name="Picture Placeholder 12">
            <a:extLst>
              <a:ext uri="{FF2B5EF4-FFF2-40B4-BE49-F238E27FC236}">
                <a16:creationId xmlns:a16="http://schemas.microsoft.com/office/drawing/2014/main" id="{5AB61619-6020-274B-C501-283E798F3859}"/>
              </a:ext>
            </a:extLst>
          </p:cNvPr>
          <p:cNvSpPr>
            <a:spLocks noGrp="1"/>
          </p:cNvSpPr>
          <p:nvPr>
            <p:ph type="pic" sz="quarter" idx="38" hasCustomPrompt="1"/>
          </p:nvPr>
        </p:nvSpPr>
        <p:spPr>
          <a:xfrm>
            <a:off x="8270520" y="1500131"/>
            <a:ext cx="3067319" cy="3053157"/>
          </a:xfrm>
          <a:prstGeom prst="roundRect">
            <a:avLst>
              <a:gd name="adj" fmla="val 8800"/>
            </a:avLst>
          </a:prstGeom>
          <a:noFill/>
        </p:spPr>
        <p:txBody>
          <a:bodyPr anchor="ctr"/>
          <a:lstStyle>
            <a:lvl1pPr algn="ctr">
              <a:defRPr b="0" i="0">
                <a:latin typeface="Poppins" pitchFamily="2" charset="77"/>
                <a:cs typeface="Poppins" pitchFamily="2" charset="77"/>
              </a:defRPr>
            </a:lvl1pPr>
          </a:lstStyle>
          <a:p>
            <a:r>
              <a:rPr lang="en-US" dirty="0"/>
              <a:t>Photo here</a:t>
            </a:r>
          </a:p>
        </p:txBody>
      </p:sp>
      <p:sp>
        <p:nvSpPr>
          <p:cNvPr id="2" name="Slide Number Placeholder 5">
            <a:extLst>
              <a:ext uri="{FF2B5EF4-FFF2-40B4-BE49-F238E27FC236}">
                <a16:creationId xmlns:a16="http://schemas.microsoft.com/office/drawing/2014/main" id="{190BDCEB-33BB-E621-9029-BBD5B61C92FF}"/>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2105842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16"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 - heading + venn diagram (x4) with icon / title / subtitle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9E0A-B779-E123-937F-A52113C9CBE0}"/>
              </a:ext>
            </a:extLst>
          </p:cNvPr>
          <p:cNvSpPr>
            <a:spLocks noGrp="1"/>
          </p:cNvSpPr>
          <p:nvPr>
            <p:ph type="title" hasCustomPrompt="1"/>
          </p:nvPr>
        </p:nvSpPr>
        <p:spPr/>
        <p:txBody>
          <a:bodyPr>
            <a:noAutofit/>
          </a:bodyPr>
          <a:lstStyle>
            <a:lvl1pPr algn="ctr">
              <a:defRPr/>
            </a:lvl1pPr>
          </a:lstStyle>
          <a:p>
            <a:r>
              <a:rPr lang="en-US"/>
              <a:t>Replace with title in sentence case</a:t>
            </a:r>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24" name="Group 23">
            <a:extLst>
              <a:ext uri="{FF2B5EF4-FFF2-40B4-BE49-F238E27FC236}">
                <a16:creationId xmlns:a16="http://schemas.microsoft.com/office/drawing/2014/main" id="{5FDB3E58-18DA-39D9-0A61-973ECF6ACA1B}"/>
              </a:ext>
            </a:extLst>
          </p:cNvPr>
          <p:cNvGrpSpPr/>
          <p:nvPr userDrawn="1"/>
        </p:nvGrpSpPr>
        <p:grpSpPr>
          <a:xfrm>
            <a:off x="4438260" y="1919041"/>
            <a:ext cx="3298909" cy="3337418"/>
            <a:chOff x="3783786" y="1349523"/>
            <a:chExt cx="4607859" cy="4661647"/>
          </a:xfrm>
        </p:grpSpPr>
        <p:sp>
          <p:nvSpPr>
            <p:cNvPr id="7" name="Oval 6">
              <a:extLst>
                <a:ext uri="{FF2B5EF4-FFF2-40B4-BE49-F238E27FC236}">
                  <a16:creationId xmlns:a16="http://schemas.microsoft.com/office/drawing/2014/main" id="{5C5CBCE1-3ED2-33E0-939D-8FFDA2D95529}"/>
                </a:ext>
              </a:extLst>
            </p:cNvPr>
            <p:cNvSpPr/>
            <p:nvPr userDrawn="1"/>
          </p:nvSpPr>
          <p:spPr>
            <a:xfrm>
              <a:off x="3783786" y="1349523"/>
              <a:ext cx="2725271" cy="2725271"/>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A3B6EC-7D8A-630F-1BA2-0AF78381469B}"/>
                </a:ext>
              </a:extLst>
            </p:cNvPr>
            <p:cNvSpPr/>
            <p:nvPr userDrawn="1"/>
          </p:nvSpPr>
          <p:spPr>
            <a:xfrm>
              <a:off x="5666374" y="1349523"/>
              <a:ext cx="2725271" cy="2725271"/>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1B694B6-1AA6-D7B9-DB16-E97C95843415}"/>
                </a:ext>
              </a:extLst>
            </p:cNvPr>
            <p:cNvSpPr/>
            <p:nvPr userDrawn="1"/>
          </p:nvSpPr>
          <p:spPr>
            <a:xfrm>
              <a:off x="5666374" y="3285899"/>
              <a:ext cx="2725271" cy="2725271"/>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0D44ECA-7310-5631-4B49-4A3CA70B6A32}"/>
                </a:ext>
              </a:extLst>
            </p:cNvPr>
            <p:cNvSpPr/>
            <p:nvPr userDrawn="1"/>
          </p:nvSpPr>
          <p:spPr>
            <a:xfrm>
              <a:off x="3783786" y="3285899"/>
              <a:ext cx="2725271" cy="2725271"/>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8DA629E-992A-49DB-EA0E-0E687355A72B}"/>
                </a:ext>
              </a:extLst>
            </p:cNvPr>
            <p:cNvSpPr/>
            <p:nvPr userDrawn="1"/>
          </p:nvSpPr>
          <p:spPr>
            <a:xfrm rot="2700000">
              <a:off x="4539802" y="2116424"/>
              <a:ext cx="3127846" cy="3127846"/>
            </a:xfrm>
            <a:prstGeom prst="roundRect">
              <a:avLst>
                <a:gd name="adj" fmla="val 693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58">
            <a:extLst>
              <a:ext uri="{FF2B5EF4-FFF2-40B4-BE49-F238E27FC236}">
                <a16:creationId xmlns:a16="http://schemas.microsoft.com/office/drawing/2014/main" id="{E13B921E-EB00-5C93-E253-EA7A09990F74}"/>
              </a:ext>
            </a:extLst>
          </p:cNvPr>
          <p:cNvSpPr>
            <a:spLocks noGrp="1"/>
          </p:cNvSpPr>
          <p:nvPr>
            <p:ph type="body" sz="quarter" idx="48" hasCustomPrompt="1"/>
          </p:nvPr>
        </p:nvSpPr>
        <p:spPr>
          <a:xfrm>
            <a:off x="8268202" y="2204843"/>
            <a:ext cx="2275486" cy="563761"/>
          </a:xfrm>
        </p:spPr>
        <p:txBody>
          <a:bodyPr anchor="b">
            <a:noAutofit/>
          </a:bodyPr>
          <a:lstStyle>
            <a:lvl1pPr algn="l">
              <a:lnSpc>
                <a:spcPct val="100000"/>
              </a:lnSpc>
              <a:defRPr sz="1400" b="0" i="0">
                <a:solidFill>
                  <a:schemeClr val="accent3"/>
                </a:solidFill>
                <a:latin typeface="Poppins SemiBold"/>
                <a:cs typeface="Poppins" pitchFamily="2" charset="77"/>
              </a:defRPr>
            </a:lvl1pPr>
          </a:lstStyle>
          <a:p>
            <a:pPr lvl="0"/>
            <a:r>
              <a:rPr lang="en-US" dirty="0"/>
              <a:t>Click to add </a:t>
            </a:r>
            <a:br>
              <a:rPr lang="en-US" dirty="0"/>
            </a:br>
            <a:r>
              <a:rPr lang="en-US" dirty="0"/>
              <a:t>a header here</a:t>
            </a:r>
          </a:p>
        </p:txBody>
      </p:sp>
      <p:sp>
        <p:nvSpPr>
          <p:cNvPr id="13" name="Text Placeholder 58">
            <a:extLst>
              <a:ext uri="{FF2B5EF4-FFF2-40B4-BE49-F238E27FC236}">
                <a16:creationId xmlns:a16="http://schemas.microsoft.com/office/drawing/2014/main" id="{2909C216-B612-985F-5587-0BFA6BD9F6C3}"/>
              </a:ext>
            </a:extLst>
          </p:cNvPr>
          <p:cNvSpPr>
            <a:spLocks noGrp="1"/>
          </p:cNvSpPr>
          <p:nvPr>
            <p:ph type="body" sz="quarter" idx="49" hasCustomPrompt="1"/>
          </p:nvPr>
        </p:nvSpPr>
        <p:spPr>
          <a:xfrm>
            <a:off x="8268202" y="2842259"/>
            <a:ext cx="2275486" cy="563761"/>
          </a:xfrm>
        </p:spPr>
        <p:txBody>
          <a:bodyPr anchor="t">
            <a:noAutofit/>
          </a:bodyPr>
          <a:lstStyle>
            <a:lvl1pPr algn="l">
              <a:lnSpc>
                <a:spcPct val="10000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14" name="Picture Placeholder 15">
            <a:extLst>
              <a:ext uri="{FF2B5EF4-FFF2-40B4-BE49-F238E27FC236}">
                <a16:creationId xmlns:a16="http://schemas.microsoft.com/office/drawing/2014/main" id="{5234207C-848E-CD3B-FE80-22A322D12421}"/>
              </a:ext>
            </a:extLst>
          </p:cNvPr>
          <p:cNvSpPr>
            <a:spLocks noGrp="1"/>
          </p:cNvSpPr>
          <p:nvPr>
            <p:ph type="pic" sz="quarter" idx="56" hasCustomPrompt="1"/>
          </p:nvPr>
        </p:nvSpPr>
        <p:spPr>
          <a:xfrm>
            <a:off x="8268201" y="1632030"/>
            <a:ext cx="443479" cy="445742"/>
          </a:xfrm>
        </p:spPr>
        <p:txBody>
          <a:bodyPr anchor="ctr">
            <a:normAutofit/>
          </a:bodyPr>
          <a:lstStyle>
            <a:lvl1pPr algn="ctr">
              <a:defRPr sz="700" b="0" i="0">
                <a:latin typeface="Poppins" pitchFamily="2" charset="77"/>
                <a:cs typeface="Poppins" pitchFamily="2" charset="77"/>
              </a:defRPr>
            </a:lvl1pPr>
          </a:lstStyle>
          <a:p>
            <a:r>
              <a:rPr lang="en-US" dirty="0"/>
              <a:t>Icon</a:t>
            </a:r>
            <a:br>
              <a:rPr lang="en-US" dirty="0"/>
            </a:br>
            <a:r>
              <a:rPr lang="en-US" dirty="0"/>
              <a:t>here- zoom</a:t>
            </a:r>
          </a:p>
        </p:txBody>
      </p:sp>
      <p:sp>
        <p:nvSpPr>
          <p:cNvPr id="15" name="Text Placeholder 58">
            <a:extLst>
              <a:ext uri="{FF2B5EF4-FFF2-40B4-BE49-F238E27FC236}">
                <a16:creationId xmlns:a16="http://schemas.microsoft.com/office/drawing/2014/main" id="{B3904470-E024-243D-CCAA-2F94F395923D}"/>
              </a:ext>
            </a:extLst>
          </p:cNvPr>
          <p:cNvSpPr>
            <a:spLocks noGrp="1"/>
          </p:cNvSpPr>
          <p:nvPr>
            <p:ph type="body" sz="quarter" idx="57" hasCustomPrompt="1"/>
          </p:nvPr>
        </p:nvSpPr>
        <p:spPr>
          <a:xfrm>
            <a:off x="8268202" y="4542929"/>
            <a:ext cx="2275486" cy="563761"/>
          </a:xfrm>
        </p:spPr>
        <p:txBody>
          <a:bodyPr anchor="b">
            <a:noAutofit/>
          </a:bodyPr>
          <a:lstStyle>
            <a:lvl1pPr algn="l">
              <a:lnSpc>
                <a:spcPct val="100000"/>
              </a:lnSpc>
              <a:defRPr sz="1400" b="0" i="0">
                <a:solidFill>
                  <a:schemeClr val="accent3"/>
                </a:solidFill>
                <a:latin typeface="Poppins SemiBold"/>
                <a:cs typeface="Poppins" pitchFamily="2" charset="77"/>
              </a:defRPr>
            </a:lvl1pPr>
          </a:lstStyle>
          <a:p>
            <a:pPr lvl="0"/>
            <a:r>
              <a:rPr lang="en-US" dirty="0"/>
              <a:t>Click to add </a:t>
            </a:r>
            <a:br>
              <a:rPr lang="en-US" dirty="0"/>
            </a:br>
            <a:r>
              <a:rPr lang="en-US" dirty="0"/>
              <a:t>a header here</a:t>
            </a:r>
          </a:p>
        </p:txBody>
      </p:sp>
      <p:sp>
        <p:nvSpPr>
          <p:cNvPr id="16" name="Text Placeholder 58">
            <a:extLst>
              <a:ext uri="{FF2B5EF4-FFF2-40B4-BE49-F238E27FC236}">
                <a16:creationId xmlns:a16="http://schemas.microsoft.com/office/drawing/2014/main" id="{A91D684E-CA00-D644-1D73-F7AF8F9B2BEE}"/>
              </a:ext>
            </a:extLst>
          </p:cNvPr>
          <p:cNvSpPr>
            <a:spLocks noGrp="1"/>
          </p:cNvSpPr>
          <p:nvPr>
            <p:ph type="body" sz="quarter" idx="58" hasCustomPrompt="1"/>
          </p:nvPr>
        </p:nvSpPr>
        <p:spPr>
          <a:xfrm>
            <a:off x="8268202" y="5180345"/>
            <a:ext cx="2275486" cy="563761"/>
          </a:xfrm>
        </p:spPr>
        <p:txBody>
          <a:bodyPr anchor="t">
            <a:noAutofit/>
          </a:bodyPr>
          <a:lstStyle>
            <a:lvl1pPr algn="l">
              <a:lnSpc>
                <a:spcPct val="10000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17" name="Picture Placeholder 15">
            <a:extLst>
              <a:ext uri="{FF2B5EF4-FFF2-40B4-BE49-F238E27FC236}">
                <a16:creationId xmlns:a16="http://schemas.microsoft.com/office/drawing/2014/main" id="{14F8512B-79C4-8CB4-70FF-E15C10B69C08}"/>
              </a:ext>
            </a:extLst>
          </p:cNvPr>
          <p:cNvSpPr>
            <a:spLocks noGrp="1"/>
          </p:cNvSpPr>
          <p:nvPr>
            <p:ph type="pic" sz="quarter" idx="59" hasCustomPrompt="1"/>
          </p:nvPr>
        </p:nvSpPr>
        <p:spPr>
          <a:xfrm>
            <a:off x="8268201" y="3970116"/>
            <a:ext cx="443479" cy="445742"/>
          </a:xfrm>
        </p:spPr>
        <p:txBody>
          <a:bodyPr anchor="ctr">
            <a:normAutofit/>
          </a:bodyPr>
          <a:lstStyle>
            <a:lvl1pPr algn="ctr">
              <a:defRPr sz="700" b="0" i="0">
                <a:latin typeface="Poppins" pitchFamily="2" charset="77"/>
                <a:cs typeface="Poppins" pitchFamily="2" charset="77"/>
              </a:defRPr>
            </a:lvl1pPr>
          </a:lstStyle>
          <a:p>
            <a:r>
              <a:rPr lang="en-US" dirty="0"/>
              <a:t>Icon</a:t>
            </a:r>
            <a:br>
              <a:rPr lang="en-US" dirty="0"/>
            </a:br>
            <a:r>
              <a:rPr lang="en-US" dirty="0"/>
              <a:t>here- zoom</a:t>
            </a:r>
          </a:p>
        </p:txBody>
      </p:sp>
      <p:sp>
        <p:nvSpPr>
          <p:cNvPr id="18" name="Text Placeholder 58">
            <a:extLst>
              <a:ext uri="{FF2B5EF4-FFF2-40B4-BE49-F238E27FC236}">
                <a16:creationId xmlns:a16="http://schemas.microsoft.com/office/drawing/2014/main" id="{E680B4D6-A694-7C08-5003-525D87C7093F}"/>
              </a:ext>
            </a:extLst>
          </p:cNvPr>
          <p:cNvSpPr>
            <a:spLocks noGrp="1"/>
          </p:cNvSpPr>
          <p:nvPr>
            <p:ph type="body" sz="quarter" idx="60" hasCustomPrompt="1"/>
          </p:nvPr>
        </p:nvSpPr>
        <p:spPr>
          <a:xfrm>
            <a:off x="1625912" y="4542929"/>
            <a:ext cx="2275486" cy="563761"/>
          </a:xfrm>
        </p:spPr>
        <p:txBody>
          <a:bodyPr anchor="b">
            <a:noAutofit/>
          </a:bodyPr>
          <a:lstStyle>
            <a:lvl1pPr algn="r">
              <a:lnSpc>
                <a:spcPct val="100000"/>
              </a:lnSpc>
              <a:defRPr sz="1400" b="0" i="0">
                <a:solidFill>
                  <a:schemeClr val="accent3"/>
                </a:solidFill>
                <a:latin typeface="Poppins SemiBold"/>
                <a:cs typeface="Poppins" pitchFamily="2" charset="77"/>
              </a:defRPr>
            </a:lvl1pPr>
          </a:lstStyle>
          <a:p>
            <a:pPr lvl="0"/>
            <a:r>
              <a:rPr lang="en-US" dirty="0"/>
              <a:t>Click to add </a:t>
            </a:r>
            <a:br>
              <a:rPr lang="en-US" dirty="0"/>
            </a:br>
            <a:r>
              <a:rPr lang="en-US" dirty="0"/>
              <a:t>a header here</a:t>
            </a:r>
          </a:p>
        </p:txBody>
      </p:sp>
      <p:sp>
        <p:nvSpPr>
          <p:cNvPr id="19" name="Text Placeholder 58">
            <a:extLst>
              <a:ext uri="{FF2B5EF4-FFF2-40B4-BE49-F238E27FC236}">
                <a16:creationId xmlns:a16="http://schemas.microsoft.com/office/drawing/2014/main" id="{E913993F-BBB5-C1AF-FE9B-04F08DA87142}"/>
              </a:ext>
            </a:extLst>
          </p:cNvPr>
          <p:cNvSpPr>
            <a:spLocks noGrp="1"/>
          </p:cNvSpPr>
          <p:nvPr>
            <p:ph type="body" sz="quarter" idx="61" hasCustomPrompt="1"/>
          </p:nvPr>
        </p:nvSpPr>
        <p:spPr>
          <a:xfrm>
            <a:off x="1625912" y="5180345"/>
            <a:ext cx="2275486" cy="563761"/>
          </a:xfrm>
        </p:spPr>
        <p:txBody>
          <a:bodyPr anchor="t">
            <a:noAutofit/>
          </a:bodyPr>
          <a:lstStyle>
            <a:lvl1pPr algn="r">
              <a:lnSpc>
                <a:spcPct val="10000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0" name="Picture Placeholder 15">
            <a:extLst>
              <a:ext uri="{FF2B5EF4-FFF2-40B4-BE49-F238E27FC236}">
                <a16:creationId xmlns:a16="http://schemas.microsoft.com/office/drawing/2014/main" id="{D2AC1B7C-CA7F-23E1-0540-28E0F48B8C39}"/>
              </a:ext>
            </a:extLst>
          </p:cNvPr>
          <p:cNvSpPr>
            <a:spLocks noGrp="1"/>
          </p:cNvSpPr>
          <p:nvPr>
            <p:ph type="pic" sz="quarter" idx="62" hasCustomPrompt="1"/>
          </p:nvPr>
        </p:nvSpPr>
        <p:spPr>
          <a:xfrm>
            <a:off x="3457919" y="3970116"/>
            <a:ext cx="443479" cy="445742"/>
          </a:xfrm>
        </p:spPr>
        <p:txBody>
          <a:bodyPr anchor="ctr">
            <a:normAutofit/>
          </a:bodyPr>
          <a:lstStyle>
            <a:lvl1pPr algn="r">
              <a:defRPr sz="700" b="0" i="0">
                <a:latin typeface="Poppins" pitchFamily="2" charset="77"/>
                <a:cs typeface="Poppins" pitchFamily="2" charset="77"/>
              </a:defRPr>
            </a:lvl1pPr>
          </a:lstStyle>
          <a:p>
            <a:r>
              <a:rPr lang="en-US" dirty="0"/>
              <a:t>Icon</a:t>
            </a:r>
            <a:br>
              <a:rPr lang="en-US" dirty="0"/>
            </a:br>
            <a:r>
              <a:rPr lang="en-US" dirty="0"/>
              <a:t>here- zoom</a:t>
            </a:r>
          </a:p>
        </p:txBody>
      </p:sp>
      <p:sp>
        <p:nvSpPr>
          <p:cNvPr id="21" name="Text Placeholder 58">
            <a:extLst>
              <a:ext uri="{FF2B5EF4-FFF2-40B4-BE49-F238E27FC236}">
                <a16:creationId xmlns:a16="http://schemas.microsoft.com/office/drawing/2014/main" id="{4A68547A-122E-F6A4-E1C0-38379B4F0F9E}"/>
              </a:ext>
            </a:extLst>
          </p:cNvPr>
          <p:cNvSpPr>
            <a:spLocks noGrp="1"/>
          </p:cNvSpPr>
          <p:nvPr>
            <p:ph type="body" sz="quarter" idx="63" hasCustomPrompt="1"/>
          </p:nvPr>
        </p:nvSpPr>
        <p:spPr>
          <a:xfrm>
            <a:off x="1625912" y="2204843"/>
            <a:ext cx="2275486" cy="563761"/>
          </a:xfrm>
        </p:spPr>
        <p:txBody>
          <a:bodyPr anchor="b">
            <a:noAutofit/>
          </a:bodyPr>
          <a:lstStyle>
            <a:lvl1pPr algn="r">
              <a:lnSpc>
                <a:spcPct val="100000"/>
              </a:lnSpc>
              <a:defRPr sz="1400" b="0" i="0">
                <a:solidFill>
                  <a:schemeClr val="accent3"/>
                </a:solidFill>
                <a:latin typeface="Poppins SemiBold"/>
                <a:cs typeface="Poppins" pitchFamily="2" charset="77"/>
              </a:defRPr>
            </a:lvl1pPr>
          </a:lstStyle>
          <a:p>
            <a:pPr lvl="0"/>
            <a:r>
              <a:rPr lang="en-US" dirty="0"/>
              <a:t>Click to add </a:t>
            </a:r>
            <a:br>
              <a:rPr lang="en-US" dirty="0"/>
            </a:br>
            <a:r>
              <a:rPr lang="en-US" dirty="0"/>
              <a:t>a header here</a:t>
            </a:r>
          </a:p>
        </p:txBody>
      </p:sp>
      <p:sp>
        <p:nvSpPr>
          <p:cNvPr id="22" name="Text Placeholder 58">
            <a:extLst>
              <a:ext uri="{FF2B5EF4-FFF2-40B4-BE49-F238E27FC236}">
                <a16:creationId xmlns:a16="http://schemas.microsoft.com/office/drawing/2014/main" id="{0CA70AB4-7782-F488-DCD2-411F9DEE697D}"/>
              </a:ext>
            </a:extLst>
          </p:cNvPr>
          <p:cNvSpPr>
            <a:spLocks noGrp="1"/>
          </p:cNvSpPr>
          <p:nvPr>
            <p:ph type="body" sz="quarter" idx="64" hasCustomPrompt="1"/>
          </p:nvPr>
        </p:nvSpPr>
        <p:spPr>
          <a:xfrm>
            <a:off x="1625912" y="2842259"/>
            <a:ext cx="2275486" cy="563761"/>
          </a:xfrm>
        </p:spPr>
        <p:txBody>
          <a:bodyPr anchor="t">
            <a:noAutofit/>
          </a:bodyPr>
          <a:lstStyle>
            <a:lvl1pPr algn="r">
              <a:lnSpc>
                <a:spcPct val="10000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3" name="Picture Placeholder 15">
            <a:extLst>
              <a:ext uri="{FF2B5EF4-FFF2-40B4-BE49-F238E27FC236}">
                <a16:creationId xmlns:a16="http://schemas.microsoft.com/office/drawing/2014/main" id="{EF47E19C-036B-C490-4D64-6E518F9C0A3C}"/>
              </a:ext>
            </a:extLst>
          </p:cNvPr>
          <p:cNvSpPr>
            <a:spLocks noGrp="1"/>
          </p:cNvSpPr>
          <p:nvPr>
            <p:ph type="pic" sz="quarter" idx="65" hasCustomPrompt="1"/>
          </p:nvPr>
        </p:nvSpPr>
        <p:spPr>
          <a:xfrm>
            <a:off x="3457919" y="1632030"/>
            <a:ext cx="443479" cy="445742"/>
          </a:xfrm>
        </p:spPr>
        <p:txBody>
          <a:bodyPr anchor="ctr">
            <a:normAutofit/>
          </a:bodyPr>
          <a:lstStyle>
            <a:lvl1pPr algn="r">
              <a:defRPr sz="700" b="0" i="0">
                <a:latin typeface="Poppins" pitchFamily="2" charset="77"/>
                <a:cs typeface="Poppins" pitchFamily="2" charset="77"/>
              </a:defRPr>
            </a:lvl1pPr>
          </a:lstStyle>
          <a:p>
            <a:r>
              <a:rPr lang="en-US" dirty="0"/>
              <a:t>Icon</a:t>
            </a:r>
            <a:br>
              <a:rPr lang="en-US" dirty="0"/>
            </a:br>
            <a:r>
              <a:rPr lang="en-US" dirty="0"/>
              <a:t>here- zoom</a:t>
            </a:r>
          </a:p>
        </p:txBody>
      </p:sp>
      <p:sp>
        <p:nvSpPr>
          <p:cNvPr id="25" name="Text Placeholder 58">
            <a:extLst>
              <a:ext uri="{FF2B5EF4-FFF2-40B4-BE49-F238E27FC236}">
                <a16:creationId xmlns:a16="http://schemas.microsoft.com/office/drawing/2014/main" id="{5876E48C-D292-7C1C-237C-079E4CFDC7AB}"/>
              </a:ext>
            </a:extLst>
          </p:cNvPr>
          <p:cNvSpPr>
            <a:spLocks noGrp="1"/>
          </p:cNvSpPr>
          <p:nvPr>
            <p:ph type="body" sz="quarter" idx="66" hasCustomPrompt="1"/>
          </p:nvPr>
        </p:nvSpPr>
        <p:spPr>
          <a:xfrm>
            <a:off x="5320522" y="3088948"/>
            <a:ext cx="1550956" cy="954480"/>
          </a:xfrm>
        </p:spPr>
        <p:txBody>
          <a:bodyPr anchor="ctr">
            <a:normAutofit/>
          </a:bodyPr>
          <a:lstStyle>
            <a:lvl1pPr algn="ctr">
              <a:lnSpc>
                <a:spcPct val="100000"/>
              </a:lnSpc>
              <a:defRPr sz="1800" b="0" i="0">
                <a:solidFill>
                  <a:schemeClr val="bg1"/>
                </a:solidFill>
                <a:latin typeface="Poppins SemiBold"/>
                <a:cs typeface="Poppins" pitchFamily="2" charset="77"/>
              </a:defRPr>
            </a:lvl1pPr>
          </a:lstStyle>
          <a:p>
            <a:pPr lvl="0"/>
            <a:r>
              <a:rPr lang="en-US" dirty="0"/>
              <a:t>Venn diagram label</a:t>
            </a:r>
          </a:p>
        </p:txBody>
      </p:sp>
    </p:spTree>
    <p:extLst>
      <p:ext uri="{BB962C8B-B14F-4D97-AF65-F5344CB8AC3E}">
        <p14:creationId xmlns:p14="http://schemas.microsoft.com/office/powerpoint/2010/main" val="3110120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yout - heading + venn diagram (x2) with icon / title / subtitle nav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26" name="Group 25">
            <a:extLst>
              <a:ext uri="{FF2B5EF4-FFF2-40B4-BE49-F238E27FC236}">
                <a16:creationId xmlns:a16="http://schemas.microsoft.com/office/drawing/2014/main" id="{C6D39A16-096C-7F99-5FC4-1481EA7B3330}"/>
              </a:ext>
            </a:extLst>
          </p:cNvPr>
          <p:cNvGrpSpPr/>
          <p:nvPr userDrawn="1"/>
        </p:nvGrpSpPr>
        <p:grpSpPr>
          <a:xfrm>
            <a:off x="1756110" y="1387491"/>
            <a:ext cx="8679779" cy="4784709"/>
            <a:chOff x="2269930" y="1387491"/>
            <a:chExt cx="8458514" cy="4662737"/>
          </a:xfrm>
        </p:grpSpPr>
        <p:sp>
          <p:nvSpPr>
            <p:cNvPr id="7" name="Oval 6">
              <a:extLst>
                <a:ext uri="{FF2B5EF4-FFF2-40B4-BE49-F238E27FC236}">
                  <a16:creationId xmlns:a16="http://schemas.microsoft.com/office/drawing/2014/main" id="{5C5CBCE1-3ED2-33E0-939D-8FFDA2D95529}"/>
                </a:ext>
              </a:extLst>
            </p:cNvPr>
            <p:cNvSpPr/>
            <p:nvPr userDrawn="1"/>
          </p:nvSpPr>
          <p:spPr>
            <a:xfrm>
              <a:off x="2269930" y="1387491"/>
              <a:ext cx="4662736" cy="4662737"/>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A3B6EC-7D8A-630F-1BA2-0AF78381469B}"/>
                </a:ext>
              </a:extLst>
            </p:cNvPr>
            <p:cNvSpPr/>
            <p:nvPr userDrawn="1"/>
          </p:nvSpPr>
          <p:spPr>
            <a:xfrm>
              <a:off x="6065708" y="1387491"/>
              <a:ext cx="4662736" cy="4662737"/>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8DA629E-992A-49DB-EA0E-0E687355A72B}"/>
                </a:ext>
              </a:extLst>
            </p:cNvPr>
            <p:cNvSpPr/>
            <p:nvPr userDrawn="1"/>
          </p:nvSpPr>
          <p:spPr>
            <a:xfrm rot="2700000">
              <a:off x="5487054" y="2692356"/>
              <a:ext cx="2032955" cy="2032955"/>
            </a:xfrm>
            <a:prstGeom prst="roundRect">
              <a:avLst>
                <a:gd name="adj" fmla="val 693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58">
            <a:extLst>
              <a:ext uri="{FF2B5EF4-FFF2-40B4-BE49-F238E27FC236}">
                <a16:creationId xmlns:a16="http://schemas.microsoft.com/office/drawing/2014/main" id="{4A68547A-122E-F6A4-E1C0-38379B4F0F9E}"/>
              </a:ext>
            </a:extLst>
          </p:cNvPr>
          <p:cNvSpPr>
            <a:spLocks noGrp="1"/>
          </p:cNvSpPr>
          <p:nvPr>
            <p:ph type="body" sz="quarter" idx="63" hasCustomPrompt="1"/>
          </p:nvPr>
        </p:nvSpPr>
        <p:spPr>
          <a:xfrm>
            <a:off x="8088500" y="3272606"/>
            <a:ext cx="1752388" cy="578508"/>
          </a:xfrm>
        </p:spPr>
        <p:txBody>
          <a:bodyPr anchor="b">
            <a:noAutofit/>
          </a:bodyPr>
          <a:lstStyle>
            <a:lvl1pPr algn="ctr">
              <a:lnSpc>
                <a:spcPct val="100000"/>
              </a:lnSpc>
              <a:defRPr sz="1400" b="0" i="0">
                <a:solidFill>
                  <a:schemeClr val="tx1"/>
                </a:solidFill>
                <a:latin typeface="Poppins SemiBold"/>
                <a:cs typeface="Poppins" pitchFamily="2" charset="77"/>
              </a:defRPr>
            </a:lvl1pPr>
          </a:lstStyle>
          <a:p>
            <a:pPr lvl="0"/>
            <a:r>
              <a:rPr lang="en-US" dirty="0"/>
              <a:t>Click to add </a:t>
            </a:r>
            <a:br>
              <a:rPr lang="en-US" dirty="0"/>
            </a:br>
            <a:r>
              <a:rPr lang="en-US" dirty="0"/>
              <a:t>a header here</a:t>
            </a:r>
          </a:p>
        </p:txBody>
      </p:sp>
      <p:sp>
        <p:nvSpPr>
          <p:cNvPr id="22" name="Text Placeholder 58">
            <a:extLst>
              <a:ext uri="{FF2B5EF4-FFF2-40B4-BE49-F238E27FC236}">
                <a16:creationId xmlns:a16="http://schemas.microsoft.com/office/drawing/2014/main" id="{0CA70AB4-7782-F488-DCD2-411F9DEE697D}"/>
              </a:ext>
            </a:extLst>
          </p:cNvPr>
          <p:cNvSpPr>
            <a:spLocks noGrp="1"/>
          </p:cNvSpPr>
          <p:nvPr>
            <p:ph type="body" sz="quarter" idx="64" hasCustomPrompt="1"/>
          </p:nvPr>
        </p:nvSpPr>
        <p:spPr>
          <a:xfrm>
            <a:off x="8088500" y="3910022"/>
            <a:ext cx="1752388" cy="578508"/>
          </a:xfrm>
        </p:spPr>
        <p:txBody>
          <a:bodyPr anchor="t">
            <a:noAutofit/>
          </a:bodyPr>
          <a:lstStyle>
            <a:lvl1pPr algn="ctr">
              <a:lnSpc>
                <a:spcPct val="10000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23" name="Picture Placeholder 15">
            <a:extLst>
              <a:ext uri="{FF2B5EF4-FFF2-40B4-BE49-F238E27FC236}">
                <a16:creationId xmlns:a16="http://schemas.microsoft.com/office/drawing/2014/main" id="{EF47E19C-036B-C490-4D64-6E518F9C0A3C}"/>
              </a:ext>
            </a:extLst>
          </p:cNvPr>
          <p:cNvSpPr>
            <a:spLocks noGrp="1"/>
          </p:cNvSpPr>
          <p:nvPr>
            <p:ph type="pic" sz="quarter" idx="65" hasCustomPrompt="1"/>
          </p:nvPr>
        </p:nvSpPr>
        <p:spPr>
          <a:xfrm>
            <a:off x="8737154" y="2676503"/>
            <a:ext cx="455080" cy="457402"/>
          </a:xfrm>
        </p:spPr>
        <p:txBody>
          <a:bodyPr anchor="ctr">
            <a:normAutofit/>
          </a:bodyPr>
          <a:lstStyle>
            <a:lvl1pPr algn="ctr">
              <a:defRPr sz="700" b="0" i="0">
                <a:latin typeface="Poppins" pitchFamily="2" charset="77"/>
                <a:cs typeface="Poppins" pitchFamily="2" charset="77"/>
              </a:defRPr>
            </a:lvl1pPr>
          </a:lstStyle>
          <a:p>
            <a:r>
              <a:rPr lang="en-US" dirty="0"/>
              <a:t>Icon</a:t>
            </a:r>
            <a:br>
              <a:rPr lang="en-US" dirty="0"/>
            </a:br>
            <a:r>
              <a:rPr lang="en-US" dirty="0"/>
              <a:t>here- zoom</a:t>
            </a:r>
          </a:p>
        </p:txBody>
      </p:sp>
      <p:sp>
        <p:nvSpPr>
          <p:cNvPr id="25" name="Text Placeholder 58">
            <a:extLst>
              <a:ext uri="{FF2B5EF4-FFF2-40B4-BE49-F238E27FC236}">
                <a16:creationId xmlns:a16="http://schemas.microsoft.com/office/drawing/2014/main" id="{5876E48C-D292-7C1C-237C-079E4CFDC7AB}"/>
              </a:ext>
            </a:extLst>
          </p:cNvPr>
          <p:cNvSpPr>
            <a:spLocks noGrp="1"/>
          </p:cNvSpPr>
          <p:nvPr>
            <p:ph type="body" sz="quarter" idx="66" hasCustomPrompt="1"/>
          </p:nvPr>
        </p:nvSpPr>
        <p:spPr>
          <a:xfrm>
            <a:off x="5300236" y="3235703"/>
            <a:ext cx="1591527" cy="979448"/>
          </a:xfrm>
        </p:spPr>
        <p:txBody>
          <a:bodyPr anchor="ctr">
            <a:normAutofit/>
          </a:bodyPr>
          <a:lstStyle>
            <a:lvl1pPr algn="ctr">
              <a:lnSpc>
                <a:spcPct val="100000"/>
              </a:lnSpc>
              <a:defRPr sz="1800" b="0" i="0">
                <a:solidFill>
                  <a:schemeClr val="bg1"/>
                </a:solidFill>
                <a:latin typeface="Poppins SemiBold"/>
                <a:cs typeface="Poppins" pitchFamily="2" charset="77"/>
              </a:defRPr>
            </a:lvl1pPr>
          </a:lstStyle>
          <a:p>
            <a:pPr lvl="0"/>
            <a:r>
              <a:rPr lang="en-US" dirty="0"/>
              <a:t>Venn diagram label</a:t>
            </a:r>
          </a:p>
        </p:txBody>
      </p:sp>
      <p:sp>
        <p:nvSpPr>
          <p:cNvPr id="31" name="Text Placeholder 58">
            <a:extLst>
              <a:ext uri="{FF2B5EF4-FFF2-40B4-BE49-F238E27FC236}">
                <a16:creationId xmlns:a16="http://schemas.microsoft.com/office/drawing/2014/main" id="{34B6175D-2DB1-B063-3E5D-90E8DDCC57DC}"/>
              </a:ext>
            </a:extLst>
          </p:cNvPr>
          <p:cNvSpPr>
            <a:spLocks noGrp="1"/>
          </p:cNvSpPr>
          <p:nvPr>
            <p:ph type="body" sz="quarter" idx="67" hasCustomPrompt="1"/>
          </p:nvPr>
        </p:nvSpPr>
        <p:spPr>
          <a:xfrm>
            <a:off x="2360027" y="3272606"/>
            <a:ext cx="1752388" cy="578508"/>
          </a:xfrm>
        </p:spPr>
        <p:txBody>
          <a:bodyPr anchor="b">
            <a:noAutofit/>
          </a:bodyPr>
          <a:lstStyle>
            <a:lvl1pPr algn="ctr">
              <a:lnSpc>
                <a:spcPct val="100000"/>
              </a:lnSpc>
              <a:defRPr sz="1400" b="0" i="0">
                <a:solidFill>
                  <a:schemeClr val="tx1"/>
                </a:solidFill>
                <a:latin typeface="Poppins SemiBold"/>
                <a:cs typeface="Poppins" pitchFamily="2" charset="77"/>
              </a:defRPr>
            </a:lvl1pPr>
          </a:lstStyle>
          <a:p>
            <a:pPr lvl="0"/>
            <a:r>
              <a:rPr lang="en-US" dirty="0"/>
              <a:t>Click to add </a:t>
            </a:r>
            <a:br>
              <a:rPr lang="en-US" dirty="0"/>
            </a:br>
            <a:r>
              <a:rPr lang="en-US" dirty="0"/>
              <a:t>a header here</a:t>
            </a:r>
          </a:p>
        </p:txBody>
      </p:sp>
      <p:sp>
        <p:nvSpPr>
          <p:cNvPr id="32" name="Text Placeholder 58">
            <a:extLst>
              <a:ext uri="{FF2B5EF4-FFF2-40B4-BE49-F238E27FC236}">
                <a16:creationId xmlns:a16="http://schemas.microsoft.com/office/drawing/2014/main" id="{CE5E5BBA-1631-6162-0F67-CD005055157D}"/>
              </a:ext>
            </a:extLst>
          </p:cNvPr>
          <p:cNvSpPr>
            <a:spLocks noGrp="1"/>
          </p:cNvSpPr>
          <p:nvPr>
            <p:ph type="body" sz="quarter" idx="68" hasCustomPrompt="1"/>
          </p:nvPr>
        </p:nvSpPr>
        <p:spPr>
          <a:xfrm>
            <a:off x="2360027" y="3910022"/>
            <a:ext cx="1752388" cy="578508"/>
          </a:xfrm>
        </p:spPr>
        <p:txBody>
          <a:bodyPr anchor="t">
            <a:noAutofit/>
          </a:bodyPr>
          <a:lstStyle>
            <a:lvl1pPr algn="ctr">
              <a:lnSpc>
                <a:spcPct val="10000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Replace with subtitle</a:t>
            </a:r>
          </a:p>
        </p:txBody>
      </p:sp>
      <p:sp>
        <p:nvSpPr>
          <p:cNvPr id="33" name="Picture Placeholder 15">
            <a:extLst>
              <a:ext uri="{FF2B5EF4-FFF2-40B4-BE49-F238E27FC236}">
                <a16:creationId xmlns:a16="http://schemas.microsoft.com/office/drawing/2014/main" id="{BFBE46AE-9454-5EEC-3A0E-BF92E03187C8}"/>
              </a:ext>
            </a:extLst>
          </p:cNvPr>
          <p:cNvSpPr>
            <a:spLocks noGrp="1"/>
          </p:cNvSpPr>
          <p:nvPr>
            <p:ph type="pic" sz="quarter" idx="69" hasCustomPrompt="1"/>
          </p:nvPr>
        </p:nvSpPr>
        <p:spPr>
          <a:xfrm>
            <a:off x="3008681" y="2676503"/>
            <a:ext cx="455080" cy="457402"/>
          </a:xfrm>
        </p:spPr>
        <p:txBody>
          <a:bodyPr anchor="ctr">
            <a:noAutofit/>
          </a:bodyPr>
          <a:lstStyle>
            <a:lvl1pPr algn="ctr">
              <a:defRPr sz="700" b="0" i="0">
                <a:latin typeface="Poppins" pitchFamily="2" charset="77"/>
                <a:cs typeface="Poppins" pitchFamily="2" charset="77"/>
              </a:defRPr>
            </a:lvl1pPr>
          </a:lstStyle>
          <a:p>
            <a:r>
              <a:rPr lang="en-US" dirty="0"/>
              <a:t>Icon</a:t>
            </a:r>
            <a:br>
              <a:rPr lang="en-US" dirty="0"/>
            </a:br>
            <a:r>
              <a:rPr lang="en-US" dirty="0"/>
              <a:t>here- z0om</a:t>
            </a:r>
          </a:p>
        </p:txBody>
      </p:sp>
      <p:sp>
        <p:nvSpPr>
          <p:cNvPr id="3" name="Title 1">
            <a:extLst>
              <a:ext uri="{FF2B5EF4-FFF2-40B4-BE49-F238E27FC236}">
                <a16:creationId xmlns:a16="http://schemas.microsoft.com/office/drawing/2014/main" id="{6EFB37C9-E503-F03B-2316-E00613DA5E83}"/>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15297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04  - with customer logo">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AEB6418-0353-BD65-3C2B-34D5CBD0141C}"/>
              </a:ext>
            </a:extLst>
          </p:cNvPr>
          <p:cNvSpPr>
            <a:spLocks noGrp="1"/>
          </p:cNvSpPr>
          <p:nvPr>
            <p:ph type="pic" sz="quarter" idx="10" hasCustomPrompt="1"/>
          </p:nvPr>
        </p:nvSpPr>
        <p:spPr>
          <a:xfrm>
            <a:off x="831850" y="814040"/>
            <a:ext cx="2744030" cy="892098"/>
          </a:xfrm>
        </p:spPr>
        <p:txBody>
          <a:bodyPr anchor="ctr"/>
          <a:lstStyle>
            <a:lvl1pPr algn="ctr">
              <a:defRPr sz="900" b="0" i="0">
                <a:solidFill>
                  <a:schemeClr val="tx1"/>
                </a:solidFill>
              </a:defRPr>
            </a:lvl1pPr>
          </a:lstStyle>
          <a:p>
            <a:r>
              <a:rPr lang="en-US" dirty="0"/>
              <a:t>Customer logo (Black or color)</a:t>
            </a:r>
          </a:p>
        </p:txBody>
      </p:sp>
      <p:sp>
        <p:nvSpPr>
          <p:cNvPr id="12" name="Title 1">
            <a:extLst>
              <a:ext uri="{FF2B5EF4-FFF2-40B4-BE49-F238E27FC236}">
                <a16:creationId xmlns:a16="http://schemas.microsoft.com/office/drawing/2014/main" id="{D186574B-96ED-7B91-5A39-6AFF0099F41E}"/>
              </a:ext>
            </a:extLst>
          </p:cNvPr>
          <p:cNvSpPr>
            <a:spLocks noGrp="1"/>
          </p:cNvSpPr>
          <p:nvPr>
            <p:ph type="title" hasCustomPrompt="1"/>
          </p:nvPr>
        </p:nvSpPr>
        <p:spPr>
          <a:xfrm>
            <a:off x="831851" y="2624794"/>
            <a:ext cx="6340846" cy="1878012"/>
          </a:xfrm>
        </p:spPr>
        <p:txBody>
          <a:bodyPr lIns="0" rIns="0" anchor="b">
            <a:noAutofit/>
          </a:bodyPr>
          <a:lstStyle>
            <a:lvl1pPr algn="l">
              <a:lnSpc>
                <a:spcPct val="100000"/>
              </a:lnSpc>
              <a:defRPr sz="4400">
                <a:solidFill>
                  <a:schemeClr val="accent3"/>
                </a:solidFill>
              </a:defRPr>
            </a:lvl1pPr>
          </a:lstStyle>
          <a:p>
            <a:r>
              <a:rPr lang="en-US" dirty="0"/>
              <a:t>Click to add heading</a:t>
            </a:r>
          </a:p>
        </p:txBody>
      </p:sp>
      <p:sp>
        <p:nvSpPr>
          <p:cNvPr id="13" name="Text Placeholder 2">
            <a:extLst>
              <a:ext uri="{FF2B5EF4-FFF2-40B4-BE49-F238E27FC236}">
                <a16:creationId xmlns:a16="http://schemas.microsoft.com/office/drawing/2014/main" id="{084CD59E-6A55-2970-7A64-EBDB927507D4}"/>
              </a:ext>
            </a:extLst>
          </p:cNvPr>
          <p:cNvSpPr>
            <a:spLocks noGrp="1"/>
          </p:cNvSpPr>
          <p:nvPr>
            <p:ph type="body" idx="1" hasCustomPrompt="1"/>
          </p:nvPr>
        </p:nvSpPr>
        <p:spPr>
          <a:xfrm>
            <a:off x="831851" y="4664258"/>
            <a:ext cx="6340846"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Tree>
    <p:extLst>
      <p:ext uri="{BB962C8B-B14F-4D97-AF65-F5344CB8AC3E}">
        <p14:creationId xmlns:p14="http://schemas.microsoft.com/office/powerpoint/2010/main" val="1913461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yout - heading + venn diagram (x2) with title / check icon / label x3 nav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26" name="Group 25">
            <a:extLst>
              <a:ext uri="{FF2B5EF4-FFF2-40B4-BE49-F238E27FC236}">
                <a16:creationId xmlns:a16="http://schemas.microsoft.com/office/drawing/2014/main" id="{C6D39A16-096C-7F99-5FC4-1481EA7B3330}"/>
              </a:ext>
            </a:extLst>
          </p:cNvPr>
          <p:cNvGrpSpPr/>
          <p:nvPr userDrawn="1"/>
        </p:nvGrpSpPr>
        <p:grpSpPr>
          <a:xfrm>
            <a:off x="2505748" y="1640012"/>
            <a:ext cx="7151071" cy="4313455"/>
            <a:chOff x="2998314" y="1387491"/>
            <a:chExt cx="7730130" cy="4662737"/>
          </a:xfrm>
        </p:grpSpPr>
        <p:sp>
          <p:nvSpPr>
            <p:cNvPr id="7" name="Oval 6">
              <a:extLst>
                <a:ext uri="{FF2B5EF4-FFF2-40B4-BE49-F238E27FC236}">
                  <a16:creationId xmlns:a16="http://schemas.microsoft.com/office/drawing/2014/main" id="{5C5CBCE1-3ED2-33E0-939D-8FFDA2D95529}"/>
                </a:ext>
              </a:extLst>
            </p:cNvPr>
            <p:cNvSpPr/>
            <p:nvPr userDrawn="1"/>
          </p:nvSpPr>
          <p:spPr>
            <a:xfrm>
              <a:off x="2998314" y="1387491"/>
              <a:ext cx="4662736" cy="4662737"/>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A3B6EC-7D8A-630F-1BA2-0AF78381469B}"/>
                </a:ext>
              </a:extLst>
            </p:cNvPr>
            <p:cNvSpPr/>
            <p:nvPr userDrawn="1"/>
          </p:nvSpPr>
          <p:spPr>
            <a:xfrm>
              <a:off x="6065708" y="1387491"/>
              <a:ext cx="4662736" cy="4662737"/>
            </a:xfrm>
            <a:prstGeom prst="ellipse">
              <a:avLst/>
            </a:prstGeom>
            <a:solidFill>
              <a:schemeClr val="accent2">
                <a:alpha val="196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8DA629E-992A-49DB-EA0E-0E687355A72B}"/>
                </a:ext>
              </a:extLst>
            </p:cNvPr>
            <p:cNvSpPr/>
            <p:nvPr userDrawn="1"/>
          </p:nvSpPr>
          <p:spPr>
            <a:xfrm rot="2700000">
              <a:off x="5547085" y="2409869"/>
              <a:ext cx="2622159" cy="2650906"/>
            </a:xfrm>
            <a:prstGeom prst="roundRect">
              <a:avLst>
                <a:gd name="adj" fmla="val 693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58">
            <a:extLst>
              <a:ext uri="{FF2B5EF4-FFF2-40B4-BE49-F238E27FC236}">
                <a16:creationId xmlns:a16="http://schemas.microsoft.com/office/drawing/2014/main" id="{4A68547A-122E-F6A4-E1C0-38379B4F0F9E}"/>
              </a:ext>
            </a:extLst>
          </p:cNvPr>
          <p:cNvSpPr>
            <a:spLocks noGrp="1"/>
          </p:cNvSpPr>
          <p:nvPr>
            <p:ph type="body" sz="quarter" idx="63" hasCustomPrompt="1"/>
          </p:nvPr>
        </p:nvSpPr>
        <p:spPr>
          <a:xfrm>
            <a:off x="7300904" y="2313888"/>
            <a:ext cx="1472471" cy="578508"/>
          </a:xfrm>
        </p:spPr>
        <p:txBody>
          <a:bodyPr anchor="b">
            <a:noAutofit/>
          </a:bodyPr>
          <a:lstStyle>
            <a:lvl1pPr algn="ctr">
              <a:lnSpc>
                <a:spcPct val="100000"/>
              </a:lnSpc>
              <a:defRPr sz="1400" b="0" i="0">
                <a:solidFill>
                  <a:schemeClr val="tx1"/>
                </a:solidFill>
                <a:latin typeface="Poppins SemiBold"/>
                <a:cs typeface="Poppins" pitchFamily="2" charset="77"/>
              </a:defRPr>
            </a:lvl1pPr>
          </a:lstStyle>
          <a:p>
            <a:pPr lvl="0"/>
            <a:r>
              <a:rPr lang="en-US" dirty="0"/>
              <a:t>Click to add </a:t>
            </a:r>
            <a:br>
              <a:rPr lang="en-US" dirty="0"/>
            </a:br>
            <a:r>
              <a:rPr lang="en-US" dirty="0"/>
              <a:t>a label here</a:t>
            </a:r>
          </a:p>
        </p:txBody>
      </p:sp>
      <p:sp>
        <p:nvSpPr>
          <p:cNvPr id="25" name="Text Placeholder 58">
            <a:extLst>
              <a:ext uri="{FF2B5EF4-FFF2-40B4-BE49-F238E27FC236}">
                <a16:creationId xmlns:a16="http://schemas.microsoft.com/office/drawing/2014/main" id="{5876E48C-D292-7C1C-237C-079E4CFDC7AB}"/>
              </a:ext>
            </a:extLst>
          </p:cNvPr>
          <p:cNvSpPr>
            <a:spLocks noGrp="1"/>
          </p:cNvSpPr>
          <p:nvPr>
            <p:ph type="body" sz="quarter" idx="66" hasCustomPrompt="1"/>
          </p:nvPr>
        </p:nvSpPr>
        <p:spPr>
          <a:xfrm>
            <a:off x="5280695" y="3322245"/>
            <a:ext cx="1591527" cy="979448"/>
          </a:xfrm>
        </p:spPr>
        <p:txBody>
          <a:bodyPr anchor="ctr">
            <a:normAutofit/>
          </a:bodyPr>
          <a:lstStyle>
            <a:lvl1pPr algn="ctr">
              <a:lnSpc>
                <a:spcPct val="100000"/>
              </a:lnSpc>
              <a:defRPr sz="1800" b="0" i="0">
                <a:solidFill>
                  <a:schemeClr val="bg1"/>
                </a:solidFill>
                <a:latin typeface="Poppins SemiBold"/>
                <a:cs typeface="Poppins" pitchFamily="2" charset="77"/>
              </a:defRPr>
            </a:lvl1pPr>
          </a:lstStyle>
          <a:p>
            <a:pPr lvl="0"/>
            <a:r>
              <a:rPr lang="en-US" dirty="0"/>
              <a:t>Venn diagram label</a:t>
            </a:r>
          </a:p>
        </p:txBody>
      </p:sp>
      <p:sp>
        <p:nvSpPr>
          <p:cNvPr id="3" name="Text Placeholder 58">
            <a:extLst>
              <a:ext uri="{FF2B5EF4-FFF2-40B4-BE49-F238E27FC236}">
                <a16:creationId xmlns:a16="http://schemas.microsoft.com/office/drawing/2014/main" id="{57D539AA-3C52-7C10-0B3B-5C22B237764E}"/>
              </a:ext>
            </a:extLst>
          </p:cNvPr>
          <p:cNvSpPr>
            <a:spLocks noGrp="1"/>
          </p:cNvSpPr>
          <p:nvPr>
            <p:ph type="body" sz="quarter" idx="67" hasCustomPrompt="1"/>
          </p:nvPr>
        </p:nvSpPr>
        <p:spPr>
          <a:xfrm>
            <a:off x="3389192" y="2313888"/>
            <a:ext cx="1472471" cy="578508"/>
          </a:xfrm>
        </p:spPr>
        <p:txBody>
          <a:bodyPr anchor="b">
            <a:noAutofit/>
          </a:bodyPr>
          <a:lstStyle>
            <a:lvl1pPr algn="ctr">
              <a:lnSpc>
                <a:spcPct val="100000"/>
              </a:lnSpc>
              <a:defRPr sz="1400" b="0" i="0">
                <a:solidFill>
                  <a:schemeClr val="tx1"/>
                </a:solidFill>
                <a:latin typeface="Poppins SemiBold"/>
                <a:cs typeface="Poppins" pitchFamily="2" charset="77"/>
              </a:defRPr>
            </a:lvl1pPr>
          </a:lstStyle>
          <a:p>
            <a:pPr lvl="0"/>
            <a:r>
              <a:rPr lang="en-US" dirty="0"/>
              <a:t>Click to add </a:t>
            </a:r>
            <a:br>
              <a:rPr lang="en-US" dirty="0"/>
            </a:br>
            <a:r>
              <a:rPr lang="en-US" dirty="0"/>
              <a:t>a label here</a:t>
            </a:r>
          </a:p>
        </p:txBody>
      </p:sp>
      <p:grpSp>
        <p:nvGrpSpPr>
          <p:cNvPr id="10" name="Group 9">
            <a:extLst>
              <a:ext uri="{FF2B5EF4-FFF2-40B4-BE49-F238E27FC236}">
                <a16:creationId xmlns:a16="http://schemas.microsoft.com/office/drawing/2014/main" id="{5F0A87FE-E8DE-E2C4-A39A-8CFBB0AB02ED}"/>
              </a:ext>
            </a:extLst>
          </p:cNvPr>
          <p:cNvGrpSpPr/>
          <p:nvPr userDrawn="1"/>
        </p:nvGrpSpPr>
        <p:grpSpPr>
          <a:xfrm>
            <a:off x="2353814" y="2907909"/>
            <a:ext cx="487680" cy="487680"/>
            <a:chOff x="1885989" y="3381954"/>
            <a:chExt cx="487680" cy="487680"/>
          </a:xfrm>
        </p:grpSpPr>
        <p:sp>
          <p:nvSpPr>
            <p:cNvPr id="9" name="Oval 8">
              <a:extLst>
                <a:ext uri="{FF2B5EF4-FFF2-40B4-BE49-F238E27FC236}">
                  <a16:creationId xmlns:a16="http://schemas.microsoft.com/office/drawing/2014/main" id="{B3381F6F-12EB-CA5C-6E55-540B0553B0D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ABE6C226-D21C-CA8B-A138-A7FAF98DD6C8}"/>
                </a:ext>
              </a:extLst>
            </p:cNvPr>
            <p:cNvPicPr>
              <a:picLocks noChangeAspect="1"/>
            </p:cNvPicPr>
            <p:nvPr userDrawn="1"/>
          </p:nvPicPr>
          <p:blipFill>
            <a:blip r:embed="rId2"/>
            <a:srcRect/>
            <a:stretch/>
          </p:blipFill>
          <p:spPr>
            <a:xfrm>
              <a:off x="1986545" y="3483091"/>
              <a:ext cx="286567" cy="285406"/>
            </a:xfrm>
            <a:prstGeom prst="rect">
              <a:avLst/>
            </a:prstGeom>
          </p:spPr>
        </p:pic>
      </p:grpSp>
      <p:sp>
        <p:nvSpPr>
          <p:cNvPr id="12" name="Text Placeholder 58">
            <a:extLst>
              <a:ext uri="{FF2B5EF4-FFF2-40B4-BE49-F238E27FC236}">
                <a16:creationId xmlns:a16="http://schemas.microsoft.com/office/drawing/2014/main" id="{F4E39EED-73AA-CA67-135D-DC46D333C810}"/>
              </a:ext>
            </a:extLst>
          </p:cNvPr>
          <p:cNvSpPr>
            <a:spLocks noGrp="1"/>
          </p:cNvSpPr>
          <p:nvPr>
            <p:ph type="body" sz="quarter" idx="64" hasCustomPrompt="1"/>
          </p:nvPr>
        </p:nvSpPr>
        <p:spPr>
          <a:xfrm>
            <a:off x="498111" y="2998115"/>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13" name="Group 12">
            <a:extLst>
              <a:ext uri="{FF2B5EF4-FFF2-40B4-BE49-F238E27FC236}">
                <a16:creationId xmlns:a16="http://schemas.microsoft.com/office/drawing/2014/main" id="{387582BA-D04F-9C06-8A82-0AA8D083DEEF}"/>
              </a:ext>
            </a:extLst>
          </p:cNvPr>
          <p:cNvGrpSpPr/>
          <p:nvPr userDrawn="1"/>
        </p:nvGrpSpPr>
        <p:grpSpPr>
          <a:xfrm>
            <a:off x="2291341" y="3798471"/>
            <a:ext cx="487680" cy="487680"/>
            <a:chOff x="1885989" y="3381954"/>
            <a:chExt cx="487680" cy="487680"/>
          </a:xfrm>
        </p:grpSpPr>
        <p:sp>
          <p:nvSpPr>
            <p:cNvPr id="14" name="Oval 13">
              <a:extLst>
                <a:ext uri="{FF2B5EF4-FFF2-40B4-BE49-F238E27FC236}">
                  <a16:creationId xmlns:a16="http://schemas.microsoft.com/office/drawing/2014/main" id="{6745FA6D-60C3-D59F-ABAF-086F1423E449}"/>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C5B159F8-1892-B03D-3F77-56FFAB97FB70}"/>
                </a:ext>
              </a:extLst>
            </p:cNvPr>
            <p:cNvPicPr>
              <a:picLocks noChangeAspect="1"/>
            </p:cNvPicPr>
            <p:nvPr userDrawn="1"/>
          </p:nvPicPr>
          <p:blipFill>
            <a:blip r:embed="rId2"/>
            <a:srcRect/>
            <a:stretch/>
          </p:blipFill>
          <p:spPr>
            <a:xfrm>
              <a:off x="1986545" y="3483090"/>
              <a:ext cx="286567" cy="285406"/>
            </a:xfrm>
            <a:prstGeom prst="rect">
              <a:avLst/>
            </a:prstGeom>
          </p:spPr>
        </p:pic>
      </p:grpSp>
      <p:sp>
        <p:nvSpPr>
          <p:cNvPr id="16" name="Text Placeholder 58">
            <a:extLst>
              <a:ext uri="{FF2B5EF4-FFF2-40B4-BE49-F238E27FC236}">
                <a16:creationId xmlns:a16="http://schemas.microsoft.com/office/drawing/2014/main" id="{4A8E5AEB-9ACF-943B-1690-BC4E898C6E79}"/>
              </a:ext>
            </a:extLst>
          </p:cNvPr>
          <p:cNvSpPr>
            <a:spLocks noGrp="1"/>
          </p:cNvSpPr>
          <p:nvPr>
            <p:ph type="body" sz="quarter" idx="68" hasCustomPrompt="1"/>
          </p:nvPr>
        </p:nvSpPr>
        <p:spPr>
          <a:xfrm>
            <a:off x="435638" y="3888677"/>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17" name="Group 16">
            <a:extLst>
              <a:ext uri="{FF2B5EF4-FFF2-40B4-BE49-F238E27FC236}">
                <a16:creationId xmlns:a16="http://schemas.microsoft.com/office/drawing/2014/main" id="{A20DC003-5BAD-BCC5-C48F-89A4C73FFCAC}"/>
              </a:ext>
            </a:extLst>
          </p:cNvPr>
          <p:cNvGrpSpPr/>
          <p:nvPr userDrawn="1"/>
        </p:nvGrpSpPr>
        <p:grpSpPr>
          <a:xfrm>
            <a:off x="2433844" y="4582242"/>
            <a:ext cx="487680" cy="487680"/>
            <a:chOff x="1885989" y="3381954"/>
            <a:chExt cx="487680" cy="487680"/>
          </a:xfrm>
        </p:grpSpPr>
        <p:sp>
          <p:nvSpPr>
            <p:cNvPr id="18" name="Oval 17">
              <a:extLst>
                <a:ext uri="{FF2B5EF4-FFF2-40B4-BE49-F238E27FC236}">
                  <a16:creationId xmlns:a16="http://schemas.microsoft.com/office/drawing/2014/main" id="{DBCFBFED-FA33-4542-9F29-5F20372C321C}"/>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EBFB665A-7572-50B3-7753-A953E4E3A2B0}"/>
                </a:ext>
              </a:extLst>
            </p:cNvPr>
            <p:cNvPicPr>
              <a:picLocks noChangeAspect="1"/>
            </p:cNvPicPr>
            <p:nvPr userDrawn="1"/>
          </p:nvPicPr>
          <p:blipFill>
            <a:blip r:embed="rId2"/>
            <a:srcRect/>
            <a:stretch/>
          </p:blipFill>
          <p:spPr>
            <a:xfrm>
              <a:off x="1986545" y="3483090"/>
              <a:ext cx="286567" cy="285406"/>
            </a:xfrm>
            <a:prstGeom prst="rect">
              <a:avLst/>
            </a:prstGeom>
          </p:spPr>
        </p:pic>
      </p:grpSp>
      <p:sp>
        <p:nvSpPr>
          <p:cNvPr id="20" name="Text Placeholder 58">
            <a:extLst>
              <a:ext uri="{FF2B5EF4-FFF2-40B4-BE49-F238E27FC236}">
                <a16:creationId xmlns:a16="http://schemas.microsoft.com/office/drawing/2014/main" id="{4AD729C1-3548-A91F-8F33-A0DEE9537A67}"/>
              </a:ext>
            </a:extLst>
          </p:cNvPr>
          <p:cNvSpPr>
            <a:spLocks noGrp="1"/>
          </p:cNvSpPr>
          <p:nvPr>
            <p:ph type="body" sz="quarter" idx="69" hasCustomPrompt="1"/>
          </p:nvPr>
        </p:nvSpPr>
        <p:spPr>
          <a:xfrm>
            <a:off x="578141" y="4672448"/>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24" name="Group 23">
            <a:extLst>
              <a:ext uri="{FF2B5EF4-FFF2-40B4-BE49-F238E27FC236}">
                <a16:creationId xmlns:a16="http://schemas.microsoft.com/office/drawing/2014/main" id="{CE06305A-FE87-DC26-B5FF-4E26BC35A0D4}"/>
              </a:ext>
            </a:extLst>
          </p:cNvPr>
          <p:cNvGrpSpPr/>
          <p:nvPr userDrawn="1"/>
        </p:nvGrpSpPr>
        <p:grpSpPr>
          <a:xfrm>
            <a:off x="9345283" y="2931572"/>
            <a:ext cx="487680" cy="487680"/>
            <a:chOff x="1885989" y="3381954"/>
            <a:chExt cx="487680" cy="487680"/>
          </a:xfrm>
        </p:grpSpPr>
        <p:sp>
          <p:nvSpPr>
            <p:cNvPr id="27" name="Oval 26">
              <a:extLst>
                <a:ext uri="{FF2B5EF4-FFF2-40B4-BE49-F238E27FC236}">
                  <a16:creationId xmlns:a16="http://schemas.microsoft.com/office/drawing/2014/main" id="{6BE5F3FF-BA17-A77F-DCD8-DE1B2D015140}"/>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A0CC5661-B282-9471-C221-CCA42EAC37DF}"/>
                </a:ext>
              </a:extLst>
            </p:cNvPr>
            <p:cNvPicPr>
              <a:picLocks noChangeAspect="1"/>
            </p:cNvPicPr>
            <p:nvPr userDrawn="1"/>
          </p:nvPicPr>
          <p:blipFill>
            <a:blip r:embed="rId2"/>
            <a:srcRect/>
            <a:stretch/>
          </p:blipFill>
          <p:spPr>
            <a:xfrm>
              <a:off x="1986545" y="3483090"/>
              <a:ext cx="286567" cy="285406"/>
            </a:xfrm>
            <a:prstGeom prst="rect">
              <a:avLst/>
            </a:prstGeom>
          </p:spPr>
        </p:pic>
      </p:grpSp>
      <p:sp>
        <p:nvSpPr>
          <p:cNvPr id="29" name="Text Placeholder 58">
            <a:extLst>
              <a:ext uri="{FF2B5EF4-FFF2-40B4-BE49-F238E27FC236}">
                <a16:creationId xmlns:a16="http://schemas.microsoft.com/office/drawing/2014/main" id="{2815BAD1-F71A-FC5C-DD05-9BA3E288B0F8}"/>
              </a:ext>
            </a:extLst>
          </p:cNvPr>
          <p:cNvSpPr>
            <a:spLocks noGrp="1"/>
          </p:cNvSpPr>
          <p:nvPr>
            <p:ph type="body" sz="quarter" idx="70" hasCustomPrompt="1"/>
          </p:nvPr>
        </p:nvSpPr>
        <p:spPr>
          <a:xfrm>
            <a:off x="9978481" y="3021778"/>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0" name="Group 29">
            <a:extLst>
              <a:ext uri="{FF2B5EF4-FFF2-40B4-BE49-F238E27FC236}">
                <a16:creationId xmlns:a16="http://schemas.microsoft.com/office/drawing/2014/main" id="{A9239040-0E02-2485-1478-AE1F16D84E18}"/>
              </a:ext>
            </a:extLst>
          </p:cNvPr>
          <p:cNvGrpSpPr/>
          <p:nvPr userDrawn="1"/>
        </p:nvGrpSpPr>
        <p:grpSpPr>
          <a:xfrm>
            <a:off x="9345283" y="3798471"/>
            <a:ext cx="487680" cy="487680"/>
            <a:chOff x="1885989" y="3381954"/>
            <a:chExt cx="487680" cy="487680"/>
          </a:xfrm>
        </p:grpSpPr>
        <p:sp>
          <p:nvSpPr>
            <p:cNvPr id="34" name="Oval 33">
              <a:extLst>
                <a:ext uri="{FF2B5EF4-FFF2-40B4-BE49-F238E27FC236}">
                  <a16:creationId xmlns:a16="http://schemas.microsoft.com/office/drawing/2014/main" id="{322DB845-E646-1D48-91A8-E00A88EF086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5" name="Picture 34">
              <a:extLst>
                <a:ext uri="{FF2B5EF4-FFF2-40B4-BE49-F238E27FC236}">
                  <a16:creationId xmlns:a16="http://schemas.microsoft.com/office/drawing/2014/main" id="{48EC87C3-C9A6-92FE-38EF-F71CEEEFBCA3}"/>
                </a:ext>
              </a:extLst>
            </p:cNvPr>
            <p:cNvPicPr>
              <a:picLocks noChangeAspect="1"/>
            </p:cNvPicPr>
            <p:nvPr userDrawn="1"/>
          </p:nvPicPr>
          <p:blipFill>
            <a:blip r:embed="rId2"/>
            <a:srcRect/>
            <a:stretch/>
          </p:blipFill>
          <p:spPr>
            <a:xfrm>
              <a:off x="1986545" y="3483090"/>
              <a:ext cx="286567" cy="285406"/>
            </a:xfrm>
            <a:prstGeom prst="rect">
              <a:avLst/>
            </a:prstGeom>
          </p:spPr>
        </p:pic>
      </p:grpSp>
      <p:sp>
        <p:nvSpPr>
          <p:cNvPr id="36" name="Text Placeholder 58">
            <a:extLst>
              <a:ext uri="{FF2B5EF4-FFF2-40B4-BE49-F238E27FC236}">
                <a16:creationId xmlns:a16="http://schemas.microsoft.com/office/drawing/2014/main" id="{C43806D6-AA98-4269-B4DA-AF6C5DD53EA1}"/>
              </a:ext>
            </a:extLst>
          </p:cNvPr>
          <p:cNvSpPr>
            <a:spLocks noGrp="1"/>
          </p:cNvSpPr>
          <p:nvPr>
            <p:ph type="body" sz="quarter" idx="71" hasCustomPrompt="1"/>
          </p:nvPr>
        </p:nvSpPr>
        <p:spPr>
          <a:xfrm>
            <a:off x="9978481" y="3888677"/>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7" name="Group 36">
            <a:extLst>
              <a:ext uri="{FF2B5EF4-FFF2-40B4-BE49-F238E27FC236}">
                <a16:creationId xmlns:a16="http://schemas.microsoft.com/office/drawing/2014/main" id="{46ACFF8F-02B6-927A-23E3-221CA7EDC6DD}"/>
              </a:ext>
            </a:extLst>
          </p:cNvPr>
          <p:cNvGrpSpPr/>
          <p:nvPr userDrawn="1"/>
        </p:nvGrpSpPr>
        <p:grpSpPr>
          <a:xfrm>
            <a:off x="9119652" y="4582242"/>
            <a:ext cx="487680" cy="487680"/>
            <a:chOff x="1885989" y="3381954"/>
            <a:chExt cx="487680" cy="487680"/>
          </a:xfrm>
        </p:grpSpPr>
        <p:sp>
          <p:nvSpPr>
            <p:cNvPr id="38" name="Oval 37">
              <a:extLst>
                <a:ext uri="{FF2B5EF4-FFF2-40B4-BE49-F238E27FC236}">
                  <a16:creationId xmlns:a16="http://schemas.microsoft.com/office/drawing/2014/main" id="{16985825-09A6-FC27-8F9F-A4D294E7E2A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6AD858A8-B9BF-1638-59D8-86390A96DE85}"/>
                </a:ext>
              </a:extLst>
            </p:cNvPr>
            <p:cNvPicPr>
              <a:picLocks noChangeAspect="1"/>
            </p:cNvPicPr>
            <p:nvPr userDrawn="1"/>
          </p:nvPicPr>
          <p:blipFill>
            <a:blip r:embed="rId2"/>
            <a:srcRect/>
            <a:stretch/>
          </p:blipFill>
          <p:spPr>
            <a:xfrm>
              <a:off x="1986545" y="3483090"/>
              <a:ext cx="286567" cy="285406"/>
            </a:xfrm>
            <a:prstGeom prst="rect">
              <a:avLst/>
            </a:prstGeom>
          </p:spPr>
        </p:pic>
      </p:grpSp>
      <p:sp>
        <p:nvSpPr>
          <p:cNvPr id="40" name="Text Placeholder 58">
            <a:extLst>
              <a:ext uri="{FF2B5EF4-FFF2-40B4-BE49-F238E27FC236}">
                <a16:creationId xmlns:a16="http://schemas.microsoft.com/office/drawing/2014/main" id="{CD94710F-23BF-D7E6-5456-080113E72685}"/>
              </a:ext>
            </a:extLst>
          </p:cNvPr>
          <p:cNvSpPr>
            <a:spLocks noGrp="1"/>
          </p:cNvSpPr>
          <p:nvPr>
            <p:ph type="body" sz="quarter" idx="72" hasCustomPrompt="1"/>
          </p:nvPr>
        </p:nvSpPr>
        <p:spPr>
          <a:xfrm>
            <a:off x="9752850" y="4672448"/>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sp>
        <p:nvSpPr>
          <p:cNvPr id="22" name="Title 1">
            <a:extLst>
              <a:ext uri="{FF2B5EF4-FFF2-40B4-BE49-F238E27FC236}">
                <a16:creationId xmlns:a16="http://schemas.microsoft.com/office/drawing/2014/main" id="{E10680DF-AFFB-F104-3195-EFB90CCCF740}"/>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2607969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yout - heading + circle / arrow graphic + check icon / label blue (6)">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C8AE79F-0142-CF69-4544-18E709033AB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9776656">
            <a:off x="3673336" y="1365957"/>
            <a:ext cx="4806243" cy="4806243"/>
          </a:xfrm>
          <a:prstGeom prst="rect">
            <a:avLst/>
          </a:prstGeom>
        </p:spPr>
      </p:pic>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25" name="Text Placeholder 58">
            <a:extLst>
              <a:ext uri="{FF2B5EF4-FFF2-40B4-BE49-F238E27FC236}">
                <a16:creationId xmlns:a16="http://schemas.microsoft.com/office/drawing/2014/main" id="{5876E48C-D292-7C1C-237C-079E4CFDC7AB}"/>
              </a:ext>
            </a:extLst>
          </p:cNvPr>
          <p:cNvSpPr>
            <a:spLocks noGrp="1"/>
          </p:cNvSpPr>
          <p:nvPr>
            <p:ph type="body" sz="quarter" idx="66" hasCustomPrompt="1"/>
          </p:nvPr>
        </p:nvSpPr>
        <p:spPr>
          <a:xfrm>
            <a:off x="5030661" y="3210402"/>
            <a:ext cx="2086369" cy="1179993"/>
          </a:xfrm>
        </p:spPr>
        <p:txBody>
          <a:bodyPr anchor="ctr">
            <a:noAutofit/>
          </a:bodyPr>
          <a:lstStyle>
            <a:lvl1pPr algn="ctr">
              <a:lnSpc>
                <a:spcPct val="100000"/>
              </a:lnSpc>
              <a:defRPr sz="1800" b="0" i="0">
                <a:solidFill>
                  <a:schemeClr val="tx2"/>
                </a:solidFill>
                <a:latin typeface="Poppins SemiBold"/>
                <a:cs typeface="Poppins" pitchFamily="2" charset="77"/>
              </a:defRPr>
            </a:lvl1pPr>
          </a:lstStyle>
          <a:p>
            <a:pPr lvl="0"/>
            <a:r>
              <a:rPr lang="en-US" dirty="0"/>
              <a:t>Graphic label</a:t>
            </a:r>
          </a:p>
        </p:txBody>
      </p:sp>
      <p:grpSp>
        <p:nvGrpSpPr>
          <p:cNvPr id="10" name="Group 9">
            <a:extLst>
              <a:ext uri="{FF2B5EF4-FFF2-40B4-BE49-F238E27FC236}">
                <a16:creationId xmlns:a16="http://schemas.microsoft.com/office/drawing/2014/main" id="{5F0A87FE-E8DE-E2C4-A39A-8CFBB0AB02ED}"/>
              </a:ext>
            </a:extLst>
          </p:cNvPr>
          <p:cNvGrpSpPr/>
          <p:nvPr userDrawn="1"/>
        </p:nvGrpSpPr>
        <p:grpSpPr>
          <a:xfrm>
            <a:off x="4793015" y="1979926"/>
            <a:ext cx="487680" cy="487680"/>
            <a:chOff x="1885989" y="3381954"/>
            <a:chExt cx="487680" cy="487680"/>
          </a:xfrm>
        </p:grpSpPr>
        <p:sp>
          <p:nvSpPr>
            <p:cNvPr id="9" name="Oval 8">
              <a:extLst>
                <a:ext uri="{FF2B5EF4-FFF2-40B4-BE49-F238E27FC236}">
                  <a16:creationId xmlns:a16="http://schemas.microsoft.com/office/drawing/2014/main" id="{B3381F6F-12EB-CA5C-6E55-540B0553B0D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ABE6C226-D21C-CA8B-A138-A7FAF98DD6C8}"/>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12" name="Text Placeholder 58">
            <a:extLst>
              <a:ext uri="{FF2B5EF4-FFF2-40B4-BE49-F238E27FC236}">
                <a16:creationId xmlns:a16="http://schemas.microsoft.com/office/drawing/2014/main" id="{F4E39EED-73AA-CA67-135D-DC46D333C810}"/>
              </a:ext>
            </a:extLst>
          </p:cNvPr>
          <p:cNvSpPr>
            <a:spLocks noGrp="1"/>
          </p:cNvSpPr>
          <p:nvPr>
            <p:ph type="body" sz="quarter" idx="64" hasCustomPrompt="1"/>
          </p:nvPr>
        </p:nvSpPr>
        <p:spPr>
          <a:xfrm>
            <a:off x="2937312" y="2070132"/>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13" name="Group 12">
            <a:extLst>
              <a:ext uri="{FF2B5EF4-FFF2-40B4-BE49-F238E27FC236}">
                <a16:creationId xmlns:a16="http://schemas.microsoft.com/office/drawing/2014/main" id="{387582BA-D04F-9C06-8A82-0AA8D083DEEF}"/>
              </a:ext>
            </a:extLst>
          </p:cNvPr>
          <p:cNvGrpSpPr/>
          <p:nvPr userDrawn="1"/>
        </p:nvGrpSpPr>
        <p:grpSpPr>
          <a:xfrm>
            <a:off x="3935311" y="3349085"/>
            <a:ext cx="487680" cy="487680"/>
            <a:chOff x="1885989" y="3381954"/>
            <a:chExt cx="487680" cy="487680"/>
          </a:xfrm>
        </p:grpSpPr>
        <p:sp>
          <p:nvSpPr>
            <p:cNvPr id="14" name="Oval 13">
              <a:extLst>
                <a:ext uri="{FF2B5EF4-FFF2-40B4-BE49-F238E27FC236}">
                  <a16:creationId xmlns:a16="http://schemas.microsoft.com/office/drawing/2014/main" id="{6745FA6D-60C3-D59F-ABAF-086F1423E449}"/>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C5B159F8-1892-B03D-3F77-56FFAB97FB70}"/>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16" name="Text Placeholder 58">
            <a:extLst>
              <a:ext uri="{FF2B5EF4-FFF2-40B4-BE49-F238E27FC236}">
                <a16:creationId xmlns:a16="http://schemas.microsoft.com/office/drawing/2014/main" id="{4A8E5AEB-9ACF-943B-1690-BC4E898C6E79}"/>
              </a:ext>
            </a:extLst>
          </p:cNvPr>
          <p:cNvSpPr>
            <a:spLocks noGrp="1"/>
          </p:cNvSpPr>
          <p:nvPr>
            <p:ph type="body" sz="quarter" idx="68" hasCustomPrompt="1"/>
          </p:nvPr>
        </p:nvSpPr>
        <p:spPr>
          <a:xfrm>
            <a:off x="2079608" y="3439291"/>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24" name="Group 23">
            <a:extLst>
              <a:ext uri="{FF2B5EF4-FFF2-40B4-BE49-F238E27FC236}">
                <a16:creationId xmlns:a16="http://schemas.microsoft.com/office/drawing/2014/main" id="{CE06305A-FE87-DC26-B5FF-4E26BC35A0D4}"/>
              </a:ext>
            </a:extLst>
          </p:cNvPr>
          <p:cNvGrpSpPr/>
          <p:nvPr userDrawn="1"/>
        </p:nvGrpSpPr>
        <p:grpSpPr>
          <a:xfrm>
            <a:off x="6838471" y="1979926"/>
            <a:ext cx="487680" cy="487680"/>
            <a:chOff x="1885989" y="3381954"/>
            <a:chExt cx="487680" cy="487680"/>
          </a:xfrm>
        </p:grpSpPr>
        <p:sp>
          <p:nvSpPr>
            <p:cNvPr id="27" name="Oval 26">
              <a:extLst>
                <a:ext uri="{FF2B5EF4-FFF2-40B4-BE49-F238E27FC236}">
                  <a16:creationId xmlns:a16="http://schemas.microsoft.com/office/drawing/2014/main" id="{6BE5F3FF-BA17-A77F-DCD8-DE1B2D015140}"/>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A0CC5661-B282-9471-C221-CCA42EAC37DF}"/>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29" name="Text Placeholder 58">
            <a:extLst>
              <a:ext uri="{FF2B5EF4-FFF2-40B4-BE49-F238E27FC236}">
                <a16:creationId xmlns:a16="http://schemas.microsoft.com/office/drawing/2014/main" id="{2815BAD1-F71A-FC5C-DD05-9BA3E288B0F8}"/>
              </a:ext>
            </a:extLst>
          </p:cNvPr>
          <p:cNvSpPr>
            <a:spLocks noGrp="1"/>
          </p:cNvSpPr>
          <p:nvPr>
            <p:ph type="body" sz="quarter" idx="70" hasCustomPrompt="1"/>
          </p:nvPr>
        </p:nvSpPr>
        <p:spPr>
          <a:xfrm>
            <a:off x="7471669" y="2070132"/>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0" name="Group 29">
            <a:extLst>
              <a:ext uri="{FF2B5EF4-FFF2-40B4-BE49-F238E27FC236}">
                <a16:creationId xmlns:a16="http://schemas.microsoft.com/office/drawing/2014/main" id="{A9239040-0E02-2485-1478-AE1F16D84E18}"/>
              </a:ext>
            </a:extLst>
          </p:cNvPr>
          <p:cNvGrpSpPr/>
          <p:nvPr userDrawn="1"/>
        </p:nvGrpSpPr>
        <p:grpSpPr>
          <a:xfrm>
            <a:off x="7729926" y="3373344"/>
            <a:ext cx="487680" cy="487680"/>
            <a:chOff x="1885989" y="3381954"/>
            <a:chExt cx="487680" cy="487680"/>
          </a:xfrm>
        </p:grpSpPr>
        <p:sp>
          <p:nvSpPr>
            <p:cNvPr id="34" name="Oval 33">
              <a:extLst>
                <a:ext uri="{FF2B5EF4-FFF2-40B4-BE49-F238E27FC236}">
                  <a16:creationId xmlns:a16="http://schemas.microsoft.com/office/drawing/2014/main" id="{322DB845-E646-1D48-91A8-E00A88EF086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5" name="Picture 34">
              <a:extLst>
                <a:ext uri="{FF2B5EF4-FFF2-40B4-BE49-F238E27FC236}">
                  <a16:creationId xmlns:a16="http://schemas.microsoft.com/office/drawing/2014/main" id="{48EC87C3-C9A6-92FE-38EF-F71CEEEFBCA3}"/>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36" name="Text Placeholder 58">
            <a:extLst>
              <a:ext uri="{FF2B5EF4-FFF2-40B4-BE49-F238E27FC236}">
                <a16:creationId xmlns:a16="http://schemas.microsoft.com/office/drawing/2014/main" id="{C43806D6-AA98-4269-B4DA-AF6C5DD53EA1}"/>
              </a:ext>
            </a:extLst>
          </p:cNvPr>
          <p:cNvSpPr>
            <a:spLocks noGrp="1"/>
          </p:cNvSpPr>
          <p:nvPr>
            <p:ph type="body" sz="quarter" idx="71" hasCustomPrompt="1"/>
          </p:nvPr>
        </p:nvSpPr>
        <p:spPr>
          <a:xfrm>
            <a:off x="8363124" y="3463550"/>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7" name="Group 36">
            <a:extLst>
              <a:ext uri="{FF2B5EF4-FFF2-40B4-BE49-F238E27FC236}">
                <a16:creationId xmlns:a16="http://schemas.microsoft.com/office/drawing/2014/main" id="{46ACFF8F-02B6-927A-23E3-221CA7EDC6DD}"/>
              </a:ext>
            </a:extLst>
          </p:cNvPr>
          <p:cNvGrpSpPr/>
          <p:nvPr userDrawn="1"/>
        </p:nvGrpSpPr>
        <p:grpSpPr>
          <a:xfrm>
            <a:off x="6939033" y="5070308"/>
            <a:ext cx="487680" cy="487680"/>
            <a:chOff x="1885989" y="3381954"/>
            <a:chExt cx="487680" cy="487680"/>
          </a:xfrm>
        </p:grpSpPr>
        <p:sp>
          <p:nvSpPr>
            <p:cNvPr id="38" name="Oval 37">
              <a:extLst>
                <a:ext uri="{FF2B5EF4-FFF2-40B4-BE49-F238E27FC236}">
                  <a16:creationId xmlns:a16="http://schemas.microsoft.com/office/drawing/2014/main" id="{16985825-09A6-FC27-8F9F-A4D294E7E2A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6AD858A8-B9BF-1638-59D8-86390A96DE85}"/>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0" name="Text Placeholder 58">
            <a:extLst>
              <a:ext uri="{FF2B5EF4-FFF2-40B4-BE49-F238E27FC236}">
                <a16:creationId xmlns:a16="http://schemas.microsoft.com/office/drawing/2014/main" id="{CD94710F-23BF-D7E6-5456-080113E72685}"/>
              </a:ext>
            </a:extLst>
          </p:cNvPr>
          <p:cNvSpPr>
            <a:spLocks noGrp="1"/>
          </p:cNvSpPr>
          <p:nvPr>
            <p:ph type="body" sz="quarter" idx="72" hasCustomPrompt="1"/>
          </p:nvPr>
        </p:nvSpPr>
        <p:spPr>
          <a:xfrm>
            <a:off x="7572231" y="5160514"/>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3" name="Group 32">
            <a:extLst>
              <a:ext uri="{FF2B5EF4-FFF2-40B4-BE49-F238E27FC236}">
                <a16:creationId xmlns:a16="http://schemas.microsoft.com/office/drawing/2014/main" id="{99A3DBDC-7739-EBF9-6DC6-AA0E643979F4}"/>
              </a:ext>
            </a:extLst>
          </p:cNvPr>
          <p:cNvGrpSpPr/>
          <p:nvPr userDrawn="1"/>
        </p:nvGrpSpPr>
        <p:grpSpPr>
          <a:xfrm>
            <a:off x="4760064" y="5070308"/>
            <a:ext cx="487680" cy="487680"/>
            <a:chOff x="1885989" y="3381954"/>
            <a:chExt cx="487680" cy="487680"/>
          </a:xfrm>
        </p:grpSpPr>
        <p:sp>
          <p:nvSpPr>
            <p:cNvPr id="41" name="Oval 40">
              <a:extLst>
                <a:ext uri="{FF2B5EF4-FFF2-40B4-BE49-F238E27FC236}">
                  <a16:creationId xmlns:a16="http://schemas.microsoft.com/office/drawing/2014/main" id="{4174B80C-5371-7475-6306-7E8FF188F8D9}"/>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2" name="Picture 41">
              <a:extLst>
                <a:ext uri="{FF2B5EF4-FFF2-40B4-BE49-F238E27FC236}">
                  <a16:creationId xmlns:a16="http://schemas.microsoft.com/office/drawing/2014/main" id="{FFD95B55-A7A3-DDE3-17D6-B1689C7CAF51}"/>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3" name="Text Placeholder 58">
            <a:extLst>
              <a:ext uri="{FF2B5EF4-FFF2-40B4-BE49-F238E27FC236}">
                <a16:creationId xmlns:a16="http://schemas.microsoft.com/office/drawing/2014/main" id="{FF58B937-F273-8D38-735E-7F03729EC238}"/>
              </a:ext>
            </a:extLst>
          </p:cNvPr>
          <p:cNvSpPr>
            <a:spLocks noGrp="1"/>
          </p:cNvSpPr>
          <p:nvPr>
            <p:ph type="body" sz="quarter" idx="73" hasCustomPrompt="1"/>
          </p:nvPr>
        </p:nvSpPr>
        <p:spPr>
          <a:xfrm>
            <a:off x="2904361" y="5160514"/>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sp>
        <p:nvSpPr>
          <p:cNvPr id="3" name="Title 1">
            <a:extLst>
              <a:ext uri="{FF2B5EF4-FFF2-40B4-BE49-F238E27FC236}">
                <a16:creationId xmlns:a16="http://schemas.microsoft.com/office/drawing/2014/main" id="{6152025C-3715-63B3-B51D-1EF54D46BE9E}"/>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3953250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yout - heading + circle / arrow graphic + check icon / label blue (5)">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C8AE79F-0142-CF69-4544-18E709033AB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974568">
            <a:off x="3673336" y="1720383"/>
            <a:ext cx="4806243" cy="4802241"/>
          </a:xfrm>
          <a:prstGeom prst="rect">
            <a:avLst/>
          </a:prstGeom>
        </p:spPr>
      </p:pic>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13" name="Group 12">
            <a:extLst>
              <a:ext uri="{FF2B5EF4-FFF2-40B4-BE49-F238E27FC236}">
                <a16:creationId xmlns:a16="http://schemas.microsoft.com/office/drawing/2014/main" id="{387582BA-D04F-9C06-8A82-0AA8D083DEEF}"/>
              </a:ext>
            </a:extLst>
          </p:cNvPr>
          <p:cNvGrpSpPr/>
          <p:nvPr userDrawn="1"/>
        </p:nvGrpSpPr>
        <p:grpSpPr>
          <a:xfrm>
            <a:off x="3988614" y="3349085"/>
            <a:ext cx="487680" cy="487680"/>
            <a:chOff x="1885989" y="3381954"/>
            <a:chExt cx="487680" cy="487680"/>
          </a:xfrm>
        </p:grpSpPr>
        <p:sp>
          <p:nvSpPr>
            <p:cNvPr id="14" name="Oval 13">
              <a:extLst>
                <a:ext uri="{FF2B5EF4-FFF2-40B4-BE49-F238E27FC236}">
                  <a16:creationId xmlns:a16="http://schemas.microsoft.com/office/drawing/2014/main" id="{6745FA6D-60C3-D59F-ABAF-086F1423E449}"/>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C5B159F8-1892-B03D-3F77-56FFAB97FB70}"/>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16" name="Text Placeholder 58">
            <a:extLst>
              <a:ext uri="{FF2B5EF4-FFF2-40B4-BE49-F238E27FC236}">
                <a16:creationId xmlns:a16="http://schemas.microsoft.com/office/drawing/2014/main" id="{4A8E5AEB-9ACF-943B-1690-BC4E898C6E79}"/>
              </a:ext>
            </a:extLst>
          </p:cNvPr>
          <p:cNvSpPr>
            <a:spLocks noGrp="1"/>
          </p:cNvSpPr>
          <p:nvPr>
            <p:ph type="body" sz="quarter" idx="68" hasCustomPrompt="1"/>
          </p:nvPr>
        </p:nvSpPr>
        <p:spPr>
          <a:xfrm>
            <a:off x="2132911" y="3439291"/>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24" name="Group 23">
            <a:extLst>
              <a:ext uri="{FF2B5EF4-FFF2-40B4-BE49-F238E27FC236}">
                <a16:creationId xmlns:a16="http://schemas.microsoft.com/office/drawing/2014/main" id="{CE06305A-FE87-DC26-B5FF-4E26BC35A0D4}"/>
              </a:ext>
            </a:extLst>
          </p:cNvPr>
          <p:cNvGrpSpPr/>
          <p:nvPr userDrawn="1"/>
        </p:nvGrpSpPr>
        <p:grpSpPr>
          <a:xfrm>
            <a:off x="5869000" y="1932834"/>
            <a:ext cx="487680" cy="487680"/>
            <a:chOff x="1885989" y="3381954"/>
            <a:chExt cx="487680" cy="487680"/>
          </a:xfrm>
        </p:grpSpPr>
        <p:sp>
          <p:nvSpPr>
            <p:cNvPr id="27" name="Oval 26">
              <a:extLst>
                <a:ext uri="{FF2B5EF4-FFF2-40B4-BE49-F238E27FC236}">
                  <a16:creationId xmlns:a16="http://schemas.microsoft.com/office/drawing/2014/main" id="{6BE5F3FF-BA17-A77F-DCD8-DE1B2D015140}"/>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A0CC5661-B282-9471-C221-CCA42EAC37DF}"/>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29" name="Text Placeholder 58">
            <a:extLst>
              <a:ext uri="{FF2B5EF4-FFF2-40B4-BE49-F238E27FC236}">
                <a16:creationId xmlns:a16="http://schemas.microsoft.com/office/drawing/2014/main" id="{2815BAD1-F71A-FC5C-DD05-9BA3E288B0F8}"/>
              </a:ext>
            </a:extLst>
          </p:cNvPr>
          <p:cNvSpPr>
            <a:spLocks noGrp="1"/>
          </p:cNvSpPr>
          <p:nvPr>
            <p:ph type="body" sz="quarter" idx="70" hasCustomPrompt="1"/>
          </p:nvPr>
        </p:nvSpPr>
        <p:spPr>
          <a:xfrm>
            <a:off x="5280695" y="1531216"/>
            <a:ext cx="1715408" cy="296918"/>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0" name="Group 29">
            <a:extLst>
              <a:ext uri="{FF2B5EF4-FFF2-40B4-BE49-F238E27FC236}">
                <a16:creationId xmlns:a16="http://schemas.microsoft.com/office/drawing/2014/main" id="{A9239040-0E02-2485-1478-AE1F16D84E18}"/>
              </a:ext>
            </a:extLst>
          </p:cNvPr>
          <p:cNvGrpSpPr/>
          <p:nvPr userDrawn="1"/>
        </p:nvGrpSpPr>
        <p:grpSpPr>
          <a:xfrm>
            <a:off x="7676623" y="3349085"/>
            <a:ext cx="487680" cy="487680"/>
            <a:chOff x="1885989" y="3381954"/>
            <a:chExt cx="487680" cy="487680"/>
          </a:xfrm>
        </p:grpSpPr>
        <p:sp>
          <p:nvSpPr>
            <p:cNvPr id="34" name="Oval 33">
              <a:extLst>
                <a:ext uri="{FF2B5EF4-FFF2-40B4-BE49-F238E27FC236}">
                  <a16:creationId xmlns:a16="http://schemas.microsoft.com/office/drawing/2014/main" id="{322DB845-E646-1D48-91A8-E00A88EF086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5" name="Picture 34">
              <a:extLst>
                <a:ext uri="{FF2B5EF4-FFF2-40B4-BE49-F238E27FC236}">
                  <a16:creationId xmlns:a16="http://schemas.microsoft.com/office/drawing/2014/main" id="{48EC87C3-C9A6-92FE-38EF-F71CEEEFBCA3}"/>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36" name="Text Placeholder 58">
            <a:extLst>
              <a:ext uri="{FF2B5EF4-FFF2-40B4-BE49-F238E27FC236}">
                <a16:creationId xmlns:a16="http://schemas.microsoft.com/office/drawing/2014/main" id="{C43806D6-AA98-4269-B4DA-AF6C5DD53EA1}"/>
              </a:ext>
            </a:extLst>
          </p:cNvPr>
          <p:cNvSpPr>
            <a:spLocks noGrp="1"/>
          </p:cNvSpPr>
          <p:nvPr>
            <p:ph type="body" sz="quarter" idx="71" hasCustomPrompt="1"/>
          </p:nvPr>
        </p:nvSpPr>
        <p:spPr>
          <a:xfrm>
            <a:off x="8309821" y="3439291"/>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7" name="Group 36">
            <a:extLst>
              <a:ext uri="{FF2B5EF4-FFF2-40B4-BE49-F238E27FC236}">
                <a16:creationId xmlns:a16="http://schemas.microsoft.com/office/drawing/2014/main" id="{46ACFF8F-02B6-927A-23E3-221CA7EDC6DD}"/>
              </a:ext>
            </a:extLst>
          </p:cNvPr>
          <p:cNvGrpSpPr/>
          <p:nvPr userDrawn="1"/>
        </p:nvGrpSpPr>
        <p:grpSpPr>
          <a:xfrm>
            <a:off x="6996103" y="5422733"/>
            <a:ext cx="487680" cy="487680"/>
            <a:chOff x="1885989" y="3381954"/>
            <a:chExt cx="487680" cy="487680"/>
          </a:xfrm>
        </p:grpSpPr>
        <p:sp>
          <p:nvSpPr>
            <p:cNvPr id="38" name="Oval 37">
              <a:extLst>
                <a:ext uri="{FF2B5EF4-FFF2-40B4-BE49-F238E27FC236}">
                  <a16:creationId xmlns:a16="http://schemas.microsoft.com/office/drawing/2014/main" id="{16985825-09A6-FC27-8F9F-A4D294E7E2A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6AD858A8-B9BF-1638-59D8-86390A96DE85}"/>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0" name="Text Placeholder 58">
            <a:extLst>
              <a:ext uri="{FF2B5EF4-FFF2-40B4-BE49-F238E27FC236}">
                <a16:creationId xmlns:a16="http://schemas.microsoft.com/office/drawing/2014/main" id="{CD94710F-23BF-D7E6-5456-080113E72685}"/>
              </a:ext>
            </a:extLst>
          </p:cNvPr>
          <p:cNvSpPr>
            <a:spLocks noGrp="1"/>
          </p:cNvSpPr>
          <p:nvPr>
            <p:ph type="body" sz="quarter" idx="72" hasCustomPrompt="1"/>
          </p:nvPr>
        </p:nvSpPr>
        <p:spPr>
          <a:xfrm>
            <a:off x="7629301" y="5512939"/>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3" name="Group 32">
            <a:extLst>
              <a:ext uri="{FF2B5EF4-FFF2-40B4-BE49-F238E27FC236}">
                <a16:creationId xmlns:a16="http://schemas.microsoft.com/office/drawing/2014/main" id="{99A3DBDC-7739-EBF9-6DC6-AA0E643979F4}"/>
              </a:ext>
            </a:extLst>
          </p:cNvPr>
          <p:cNvGrpSpPr/>
          <p:nvPr userDrawn="1"/>
        </p:nvGrpSpPr>
        <p:grpSpPr>
          <a:xfrm>
            <a:off x="4692458" y="5422733"/>
            <a:ext cx="487680" cy="487680"/>
            <a:chOff x="1885989" y="3381954"/>
            <a:chExt cx="487680" cy="487680"/>
          </a:xfrm>
        </p:grpSpPr>
        <p:sp>
          <p:nvSpPr>
            <p:cNvPr id="41" name="Oval 40">
              <a:extLst>
                <a:ext uri="{FF2B5EF4-FFF2-40B4-BE49-F238E27FC236}">
                  <a16:creationId xmlns:a16="http://schemas.microsoft.com/office/drawing/2014/main" id="{4174B80C-5371-7475-6306-7E8FF188F8D9}"/>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2" name="Picture 41">
              <a:extLst>
                <a:ext uri="{FF2B5EF4-FFF2-40B4-BE49-F238E27FC236}">
                  <a16:creationId xmlns:a16="http://schemas.microsoft.com/office/drawing/2014/main" id="{FFD95B55-A7A3-DDE3-17D6-B1689C7CAF51}"/>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3" name="Text Placeholder 58">
            <a:extLst>
              <a:ext uri="{FF2B5EF4-FFF2-40B4-BE49-F238E27FC236}">
                <a16:creationId xmlns:a16="http://schemas.microsoft.com/office/drawing/2014/main" id="{FF58B937-F273-8D38-735E-7F03729EC238}"/>
              </a:ext>
            </a:extLst>
          </p:cNvPr>
          <p:cNvSpPr>
            <a:spLocks noGrp="1"/>
          </p:cNvSpPr>
          <p:nvPr>
            <p:ph type="body" sz="quarter" idx="73" hasCustomPrompt="1"/>
          </p:nvPr>
        </p:nvSpPr>
        <p:spPr>
          <a:xfrm>
            <a:off x="2836755" y="5512939"/>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sp>
        <p:nvSpPr>
          <p:cNvPr id="3" name="Title 1">
            <a:extLst>
              <a:ext uri="{FF2B5EF4-FFF2-40B4-BE49-F238E27FC236}">
                <a16:creationId xmlns:a16="http://schemas.microsoft.com/office/drawing/2014/main" id="{9D11C55B-3149-0F9A-84BF-20370EB83259}"/>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 name="Text Placeholder 58">
            <a:extLst>
              <a:ext uri="{FF2B5EF4-FFF2-40B4-BE49-F238E27FC236}">
                <a16:creationId xmlns:a16="http://schemas.microsoft.com/office/drawing/2014/main" id="{16CF0A92-6CB1-8C1A-8607-7052368A051B}"/>
              </a:ext>
            </a:extLst>
          </p:cNvPr>
          <p:cNvSpPr>
            <a:spLocks noGrp="1"/>
          </p:cNvSpPr>
          <p:nvPr>
            <p:ph type="body" sz="quarter" idx="66" hasCustomPrompt="1"/>
          </p:nvPr>
        </p:nvSpPr>
        <p:spPr>
          <a:xfrm>
            <a:off x="5030088" y="3531506"/>
            <a:ext cx="2086369" cy="1179993"/>
          </a:xfrm>
        </p:spPr>
        <p:txBody>
          <a:bodyPr anchor="ctr">
            <a:noAutofit/>
          </a:bodyPr>
          <a:lstStyle>
            <a:lvl1pPr algn="ctr">
              <a:lnSpc>
                <a:spcPct val="100000"/>
              </a:lnSpc>
              <a:defRPr sz="1800" b="0" i="0">
                <a:solidFill>
                  <a:schemeClr val="tx2"/>
                </a:solidFill>
                <a:latin typeface="Poppins SemiBold"/>
                <a:cs typeface="Poppins" pitchFamily="2" charset="77"/>
              </a:defRPr>
            </a:lvl1pPr>
          </a:lstStyle>
          <a:p>
            <a:pPr lvl="0"/>
            <a:r>
              <a:rPr lang="en-US" dirty="0"/>
              <a:t>Graphic label</a:t>
            </a:r>
          </a:p>
        </p:txBody>
      </p:sp>
    </p:spTree>
    <p:extLst>
      <p:ext uri="{BB962C8B-B14F-4D97-AF65-F5344CB8AC3E}">
        <p14:creationId xmlns:p14="http://schemas.microsoft.com/office/powerpoint/2010/main" val="3506623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 - heading + circle / arrow graphic + check icon / label blue (4)">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C8AE79F-0142-CF69-4544-18E709033AB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673336" y="1367958"/>
            <a:ext cx="4806243" cy="4802241"/>
          </a:xfrm>
          <a:prstGeom prst="rect">
            <a:avLst/>
          </a:prstGeom>
        </p:spPr>
      </p:pic>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10" name="Group 9">
            <a:extLst>
              <a:ext uri="{FF2B5EF4-FFF2-40B4-BE49-F238E27FC236}">
                <a16:creationId xmlns:a16="http://schemas.microsoft.com/office/drawing/2014/main" id="{5F0A87FE-E8DE-E2C4-A39A-8CFBB0AB02ED}"/>
              </a:ext>
            </a:extLst>
          </p:cNvPr>
          <p:cNvGrpSpPr/>
          <p:nvPr userDrawn="1"/>
        </p:nvGrpSpPr>
        <p:grpSpPr>
          <a:xfrm>
            <a:off x="4375929" y="2223766"/>
            <a:ext cx="487680" cy="487680"/>
            <a:chOff x="1885989" y="3381954"/>
            <a:chExt cx="487680" cy="487680"/>
          </a:xfrm>
        </p:grpSpPr>
        <p:sp>
          <p:nvSpPr>
            <p:cNvPr id="9" name="Oval 8">
              <a:extLst>
                <a:ext uri="{FF2B5EF4-FFF2-40B4-BE49-F238E27FC236}">
                  <a16:creationId xmlns:a16="http://schemas.microsoft.com/office/drawing/2014/main" id="{B3381F6F-12EB-CA5C-6E55-540B0553B0D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ABE6C226-D21C-CA8B-A138-A7FAF98DD6C8}"/>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12" name="Text Placeholder 58">
            <a:extLst>
              <a:ext uri="{FF2B5EF4-FFF2-40B4-BE49-F238E27FC236}">
                <a16:creationId xmlns:a16="http://schemas.microsoft.com/office/drawing/2014/main" id="{F4E39EED-73AA-CA67-135D-DC46D333C810}"/>
              </a:ext>
            </a:extLst>
          </p:cNvPr>
          <p:cNvSpPr>
            <a:spLocks noGrp="1"/>
          </p:cNvSpPr>
          <p:nvPr>
            <p:ph type="body" sz="quarter" idx="64" hasCustomPrompt="1"/>
          </p:nvPr>
        </p:nvSpPr>
        <p:spPr>
          <a:xfrm>
            <a:off x="2520226" y="2313972"/>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24" name="Group 23">
            <a:extLst>
              <a:ext uri="{FF2B5EF4-FFF2-40B4-BE49-F238E27FC236}">
                <a16:creationId xmlns:a16="http://schemas.microsoft.com/office/drawing/2014/main" id="{CE06305A-FE87-DC26-B5FF-4E26BC35A0D4}"/>
              </a:ext>
            </a:extLst>
          </p:cNvPr>
          <p:cNvGrpSpPr/>
          <p:nvPr userDrawn="1"/>
        </p:nvGrpSpPr>
        <p:grpSpPr>
          <a:xfrm>
            <a:off x="7202265" y="2223766"/>
            <a:ext cx="487680" cy="487680"/>
            <a:chOff x="1885989" y="3381954"/>
            <a:chExt cx="487680" cy="487680"/>
          </a:xfrm>
        </p:grpSpPr>
        <p:sp>
          <p:nvSpPr>
            <p:cNvPr id="27" name="Oval 26">
              <a:extLst>
                <a:ext uri="{FF2B5EF4-FFF2-40B4-BE49-F238E27FC236}">
                  <a16:creationId xmlns:a16="http://schemas.microsoft.com/office/drawing/2014/main" id="{6BE5F3FF-BA17-A77F-DCD8-DE1B2D015140}"/>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A0CC5661-B282-9471-C221-CCA42EAC37DF}"/>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29" name="Text Placeholder 58">
            <a:extLst>
              <a:ext uri="{FF2B5EF4-FFF2-40B4-BE49-F238E27FC236}">
                <a16:creationId xmlns:a16="http://schemas.microsoft.com/office/drawing/2014/main" id="{2815BAD1-F71A-FC5C-DD05-9BA3E288B0F8}"/>
              </a:ext>
            </a:extLst>
          </p:cNvPr>
          <p:cNvSpPr>
            <a:spLocks noGrp="1"/>
          </p:cNvSpPr>
          <p:nvPr>
            <p:ph type="body" sz="quarter" idx="70" hasCustomPrompt="1"/>
          </p:nvPr>
        </p:nvSpPr>
        <p:spPr>
          <a:xfrm>
            <a:off x="7835463" y="2313972"/>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7" name="Group 36">
            <a:extLst>
              <a:ext uri="{FF2B5EF4-FFF2-40B4-BE49-F238E27FC236}">
                <a16:creationId xmlns:a16="http://schemas.microsoft.com/office/drawing/2014/main" id="{46ACFF8F-02B6-927A-23E3-221CA7EDC6DD}"/>
              </a:ext>
            </a:extLst>
          </p:cNvPr>
          <p:cNvGrpSpPr/>
          <p:nvPr userDrawn="1"/>
        </p:nvGrpSpPr>
        <p:grpSpPr>
          <a:xfrm>
            <a:off x="7202265" y="4892384"/>
            <a:ext cx="487680" cy="487680"/>
            <a:chOff x="1885989" y="3381954"/>
            <a:chExt cx="487680" cy="487680"/>
          </a:xfrm>
        </p:grpSpPr>
        <p:sp>
          <p:nvSpPr>
            <p:cNvPr id="38" name="Oval 37">
              <a:extLst>
                <a:ext uri="{FF2B5EF4-FFF2-40B4-BE49-F238E27FC236}">
                  <a16:creationId xmlns:a16="http://schemas.microsoft.com/office/drawing/2014/main" id="{16985825-09A6-FC27-8F9F-A4D294E7E2A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6AD858A8-B9BF-1638-59D8-86390A96DE85}"/>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0" name="Text Placeholder 58">
            <a:extLst>
              <a:ext uri="{FF2B5EF4-FFF2-40B4-BE49-F238E27FC236}">
                <a16:creationId xmlns:a16="http://schemas.microsoft.com/office/drawing/2014/main" id="{CD94710F-23BF-D7E6-5456-080113E72685}"/>
              </a:ext>
            </a:extLst>
          </p:cNvPr>
          <p:cNvSpPr>
            <a:spLocks noGrp="1"/>
          </p:cNvSpPr>
          <p:nvPr>
            <p:ph type="body" sz="quarter" idx="72" hasCustomPrompt="1"/>
          </p:nvPr>
        </p:nvSpPr>
        <p:spPr>
          <a:xfrm>
            <a:off x="7835463" y="4982590"/>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3" name="Group 32">
            <a:extLst>
              <a:ext uri="{FF2B5EF4-FFF2-40B4-BE49-F238E27FC236}">
                <a16:creationId xmlns:a16="http://schemas.microsoft.com/office/drawing/2014/main" id="{99A3DBDC-7739-EBF9-6DC6-AA0E643979F4}"/>
              </a:ext>
            </a:extLst>
          </p:cNvPr>
          <p:cNvGrpSpPr/>
          <p:nvPr userDrawn="1"/>
        </p:nvGrpSpPr>
        <p:grpSpPr>
          <a:xfrm>
            <a:off x="4476485" y="4892384"/>
            <a:ext cx="487680" cy="487680"/>
            <a:chOff x="1885989" y="3381954"/>
            <a:chExt cx="487680" cy="487680"/>
          </a:xfrm>
        </p:grpSpPr>
        <p:sp>
          <p:nvSpPr>
            <p:cNvPr id="41" name="Oval 40">
              <a:extLst>
                <a:ext uri="{FF2B5EF4-FFF2-40B4-BE49-F238E27FC236}">
                  <a16:creationId xmlns:a16="http://schemas.microsoft.com/office/drawing/2014/main" id="{4174B80C-5371-7475-6306-7E8FF188F8D9}"/>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2" name="Picture 41">
              <a:extLst>
                <a:ext uri="{FF2B5EF4-FFF2-40B4-BE49-F238E27FC236}">
                  <a16:creationId xmlns:a16="http://schemas.microsoft.com/office/drawing/2014/main" id="{FFD95B55-A7A3-DDE3-17D6-B1689C7CAF51}"/>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3" name="Text Placeholder 58">
            <a:extLst>
              <a:ext uri="{FF2B5EF4-FFF2-40B4-BE49-F238E27FC236}">
                <a16:creationId xmlns:a16="http://schemas.microsoft.com/office/drawing/2014/main" id="{FF58B937-F273-8D38-735E-7F03729EC238}"/>
              </a:ext>
            </a:extLst>
          </p:cNvPr>
          <p:cNvSpPr>
            <a:spLocks noGrp="1"/>
          </p:cNvSpPr>
          <p:nvPr>
            <p:ph type="body" sz="quarter" idx="73" hasCustomPrompt="1"/>
          </p:nvPr>
        </p:nvSpPr>
        <p:spPr>
          <a:xfrm>
            <a:off x="2620782" y="4982590"/>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sp>
        <p:nvSpPr>
          <p:cNvPr id="3" name="Title 1">
            <a:extLst>
              <a:ext uri="{FF2B5EF4-FFF2-40B4-BE49-F238E27FC236}">
                <a16:creationId xmlns:a16="http://schemas.microsoft.com/office/drawing/2014/main" id="{A7916D9B-C836-30AF-D3A3-F214F61C34E4}"/>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 name="Text Placeholder 58">
            <a:extLst>
              <a:ext uri="{FF2B5EF4-FFF2-40B4-BE49-F238E27FC236}">
                <a16:creationId xmlns:a16="http://schemas.microsoft.com/office/drawing/2014/main" id="{876B12BE-DB5D-4C77-6C67-1BFAAE728A86}"/>
              </a:ext>
            </a:extLst>
          </p:cNvPr>
          <p:cNvSpPr>
            <a:spLocks noGrp="1"/>
          </p:cNvSpPr>
          <p:nvPr>
            <p:ph type="body" sz="quarter" idx="66" hasCustomPrompt="1"/>
          </p:nvPr>
        </p:nvSpPr>
        <p:spPr>
          <a:xfrm>
            <a:off x="5030661" y="3210402"/>
            <a:ext cx="2086369" cy="1179993"/>
          </a:xfrm>
        </p:spPr>
        <p:txBody>
          <a:bodyPr anchor="ctr">
            <a:noAutofit/>
          </a:bodyPr>
          <a:lstStyle>
            <a:lvl1pPr algn="ctr">
              <a:lnSpc>
                <a:spcPct val="100000"/>
              </a:lnSpc>
              <a:defRPr sz="1800" b="0" i="0">
                <a:solidFill>
                  <a:schemeClr val="tx2"/>
                </a:solidFill>
                <a:latin typeface="Poppins SemiBold"/>
                <a:cs typeface="Poppins" pitchFamily="2" charset="77"/>
              </a:defRPr>
            </a:lvl1pPr>
          </a:lstStyle>
          <a:p>
            <a:pPr lvl="0"/>
            <a:r>
              <a:rPr lang="en-US" dirty="0"/>
              <a:t>Graphic label</a:t>
            </a:r>
          </a:p>
        </p:txBody>
      </p:sp>
    </p:spTree>
    <p:extLst>
      <p:ext uri="{BB962C8B-B14F-4D97-AF65-F5344CB8AC3E}">
        <p14:creationId xmlns:p14="http://schemas.microsoft.com/office/powerpoint/2010/main" val="3929017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yout - heading + circle / arrow graphic + check icon / label blu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3036BC-39D8-D182-DE7D-B7B9FD20648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73337" y="1169220"/>
            <a:ext cx="4808246" cy="4804242"/>
          </a:xfrm>
          <a:prstGeom prst="rect">
            <a:avLst/>
          </a:prstGeom>
        </p:spPr>
      </p:pic>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10" name="Group 9">
            <a:extLst>
              <a:ext uri="{FF2B5EF4-FFF2-40B4-BE49-F238E27FC236}">
                <a16:creationId xmlns:a16="http://schemas.microsoft.com/office/drawing/2014/main" id="{5F0A87FE-E8DE-E2C4-A39A-8CFBB0AB02ED}"/>
              </a:ext>
            </a:extLst>
          </p:cNvPr>
          <p:cNvGrpSpPr/>
          <p:nvPr userDrawn="1"/>
        </p:nvGrpSpPr>
        <p:grpSpPr>
          <a:xfrm>
            <a:off x="4160412" y="2551456"/>
            <a:ext cx="487680" cy="487680"/>
            <a:chOff x="1885989" y="3381954"/>
            <a:chExt cx="487680" cy="487680"/>
          </a:xfrm>
        </p:grpSpPr>
        <p:sp>
          <p:nvSpPr>
            <p:cNvPr id="9" name="Oval 8">
              <a:extLst>
                <a:ext uri="{FF2B5EF4-FFF2-40B4-BE49-F238E27FC236}">
                  <a16:creationId xmlns:a16="http://schemas.microsoft.com/office/drawing/2014/main" id="{B3381F6F-12EB-CA5C-6E55-540B0553B0D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ABE6C226-D21C-CA8B-A138-A7FAF98DD6C8}"/>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12" name="Text Placeholder 58">
            <a:extLst>
              <a:ext uri="{FF2B5EF4-FFF2-40B4-BE49-F238E27FC236}">
                <a16:creationId xmlns:a16="http://schemas.microsoft.com/office/drawing/2014/main" id="{F4E39EED-73AA-CA67-135D-DC46D333C810}"/>
              </a:ext>
            </a:extLst>
          </p:cNvPr>
          <p:cNvSpPr>
            <a:spLocks noGrp="1"/>
          </p:cNvSpPr>
          <p:nvPr>
            <p:ph type="body" sz="quarter" idx="64" hasCustomPrompt="1"/>
          </p:nvPr>
        </p:nvSpPr>
        <p:spPr>
          <a:xfrm>
            <a:off x="2304709" y="2641662"/>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24" name="Group 23">
            <a:extLst>
              <a:ext uri="{FF2B5EF4-FFF2-40B4-BE49-F238E27FC236}">
                <a16:creationId xmlns:a16="http://schemas.microsoft.com/office/drawing/2014/main" id="{CE06305A-FE87-DC26-B5FF-4E26BC35A0D4}"/>
              </a:ext>
            </a:extLst>
          </p:cNvPr>
          <p:cNvGrpSpPr/>
          <p:nvPr userDrawn="1"/>
        </p:nvGrpSpPr>
        <p:grpSpPr>
          <a:xfrm>
            <a:off x="7543909" y="2551456"/>
            <a:ext cx="487680" cy="487680"/>
            <a:chOff x="1885989" y="3381954"/>
            <a:chExt cx="487680" cy="487680"/>
          </a:xfrm>
        </p:grpSpPr>
        <p:sp>
          <p:nvSpPr>
            <p:cNvPr id="27" name="Oval 26">
              <a:extLst>
                <a:ext uri="{FF2B5EF4-FFF2-40B4-BE49-F238E27FC236}">
                  <a16:creationId xmlns:a16="http://schemas.microsoft.com/office/drawing/2014/main" id="{6BE5F3FF-BA17-A77F-DCD8-DE1B2D015140}"/>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A0CC5661-B282-9471-C221-CCA42EAC37DF}"/>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29" name="Text Placeholder 58">
            <a:extLst>
              <a:ext uri="{FF2B5EF4-FFF2-40B4-BE49-F238E27FC236}">
                <a16:creationId xmlns:a16="http://schemas.microsoft.com/office/drawing/2014/main" id="{2815BAD1-F71A-FC5C-DD05-9BA3E288B0F8}"/>
              </a:ext>
            </a:extLst>
          </p:cNvPr>
          <p:cNvSpPr>
            <a:spLocks noGrp="1"/>
          </p:cNvSpPr>
          <p:nvPr>
            <p:ph type="body" sz="quarter" idx="70" hasCustomPrompt="1"/>
          </p:nvPr>
        </p:nvSpPr>
        <p:spPr>
          <a:xfrm>
            <a:off x="8177107" y="2641662"/>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grpSp>
        <p:nvGrpSpPr>
          <p:cNvPr id="37" name="Group 36">
            <a:extLst>
              <a:ext uri="{FF2B5EF4-FFF2-40B4-BE49-F238E27FC236}">
                <a16:creationId xmlns:a16="http://schemas.microsoft.com/office/drawing/2014/main" id="{46ACFF8F-02B6-927A-23E3-221CA7EDC6DD}"/>
              </a:ext>
            </a:extLst>
          </p:cNvPr>
          <p:cNvGrpSpPr/>
          <p:nvPr userDrawn="1"/>
        </p:nvGrpSpPr>
        <p:grpSpPr>
          <a:xfrm>
            <a:off x="5832618" y="5255233"/>
            <a:ext cx="487680" cy="487680"/>
            <a:chOff x="1885989" y="3381954"/>
            <a:chExt cx="487680" cy="487680"/>
          </a:xfrm>
        </p:grpSpPr>
        <p:sp>
          <p:nvSpPr>
            <p:cNvPr id="38" name="Oval 37">
              <a:extLst>
                <a:ext uri="{FF2B5EF4-FFF2-40B4-BE49-F238E27FC236}">
                  <a16:creationId xmlns:a16="http://schemas.microsoft.com/office/drawing/2014/main" id="{16985825-09A6-FC27-8F9F-A4D294E7E2AF}"/>
                </a:ext>
              </a:extLst>
            </p:cNvPr>
            <p:cNvSpPr/>
            <p:nvPr userDrawn="1"/>
          </p:nvSpPr>
          <p:spPr>
            <a:xfrm>
              <a:off x="1885989" y="3381954"/>
              <a:ext cx="487680" cy="487680"/>
            </a:xfrm>
            <a:prstGeom prst="ellipse">
              <a:avLst/>
            </a:prstGeom>
            <a:ln>
              <a:noFill/>
            </a:ln>
            <a:effectLst>
              <a:outerShdw blurRad="88900" sx="102000" sy="102000" algn="ctr" rotWithShape="0">
                <a:prstClr val="black">
                  <a:alpha val="7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id="{6AD858A8-B9BF-1638-59D8-86390A96DE85}"/>
                </a:ext>
              </a:extLst>
            </p:cNvPr>
            <p:cNvPicPr>
              <a:picLocks noChangeAspect="1"/>
            </p:cNvPicPr>
            <p:nvPr userDrawn="1"/>
          </p:nvPicPr>
          <p:blipFill>
            <a:blip r:embed="rId3"/>
            <a:srcRect/>
            <a:stretch/>
          </p:blipFill>
          <p:spPr>
            <a:xfrm>
              <a:off x="1986545" y="3483090"/>
              <a:ext cx="286567" cy="285406"/>
            </a:xfrm>
            <a:prstGeom prst="rect">
              <a:avLst/>
            </a:prstGeom>
          </p:spPr>
        </p:pic>
      </p:grpSp>
      <p:sp>
        <p:nvSpPr>
          <p:cNvPr id="40" name="Text Placeholder 58">
            <a:extLst>
              <a:ext uri="{FF2B5EF4-FFF2-40B4-BE49-F238E27FC236}">
                <a16:creationId xmlns:a16="http://schemas.microsoft.com/office/drawing/2014/main" id="{CD94710F-23BF-D7E6-5456-080113E72685}"/>
              </a:ext>
            </a:extLst>
          </p:cNvPr>
          <p:cNvSpPr>
            <a:spLocks noGrp="1"/>
          </p:cNvSpPr>
          <p:nvPr>
            <p:ph type="body" sz="quarter" idx="72" hasCustomPrompt="1"/>
          </p:nvPr>
        </p:nvSpPr>
        <p:spPr>
          <a:xfrm>
            <a:off x="5238296" y="5875282"/>
            <a:ext cx="1715408" cy="296918"/>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here</a:t>
            </a:r>
          </a:p>
        </p:txBody>
      </p:sp>
      <p:sp>
        <p:nvSpPr>
          <p:cNvPr id="3" name="Title 1">
            <a:extLst>
              <a:ext uri="{FF2B5EF4-FFF2-40B4-BE49-F238E27FC236}">
                <a16:creationId xmlns:a16="http://schemas.microsoft.com/office/drawing/2014/main" id="{C2B3D5BC-D1D5-C8DD-33B7-D9F7630776B4}"/>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 name="Text Placeholder 58">
            <a:extLst>
              <a:ext uri="{FF2B5EF4-FFF2-40B4-BE49-F238E27FC236}">
                <a16:creationId xmlns:a16="http://schemas.microsoft.com/office/drawing/2014/main" id="{5F85CBFB-9F91-1419-7F86-37A53C98178A}"/>
              </a:ext>
            </a:extLst>
          </p:cNvPr>
          <p:cNvSpPr>
            <a:spLocks noGrp="1"/>
          </p:cNvSpPr>
          <p:nvPr>
            <p:ph type="body" sz="quarter" idx="66" hasCustomPrompt="1"/>
          </p:nvPr>
        </p:nvSpPr>
        <p:spPr>
          <a:xfrm>
            <a:off x="5052816" y="2981344"/>
            <a:ext cx="2086369" cy="1179993"/>
          </a:xfrm>
        </p:spPr>
        <p:txBody>
          <a:bodyPr anchor="ctr">
            <a:noAutofit/>
          </a:bodyPr>
          <a:lstStyle>
            <a:lvl1pPr algn="ctr">
              <a:lnSpc>
                <a:spcPct val="100000"/>
              </a:lnSpc>
              <a:defRPr sz="1800" b="0" i="0">
                <a:solidFill>
                  <a:schemeClr val="tx2"/>
                </a:solidFill>
                <a:latin typeface="Poppins SemiBold"/>
                <a:cs typeface="Poppins" pitchFamily="2" charset="77"/>
              </a:defRPr>
            </a:lvl1pPr>
          </a:lstStyle>
          <a:p>
            <a:pPr lvl="0"/>
            <a:r>
              <a:rPr lang="en-US" dirty="0"/>
              <a:t>Graphic label</a:t>
            </a:r>
          </a:p>
        </p:txBody>
      </p:sp>
    </p:spTree>
    <p:extLst>
      <p:ext uri="{BB962C8B-B14F-4D97-AF65-F5344CB8AC3E}">
        <p14:creationId xmlns:p14="http://schemas.microsoft.com/office/powerpoint/2010/main" val="3550955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 - heading + subheading + bullets + graph + 2 key metrics">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10D78EF-2E99-51EB-3763-2FFC2F25C7F1}"/>
              </a:ext>
            </a:extLst>
          </p:cNvPr>
          <p:cNvSpPr/>
          <p:nvPr userDrawn="1"/>
        </p:nvSpPr>
        <p:spPr>
          <a:xfrm>
            <a:off x="8902567" y="4119215"/>
            <a:ext cx="2451233" cy="1386621"/>
          </a:xfrm>
          <a:prstGeom prst="roundRect">
            <a:avLst>
              <a:gd name="adj" fmla="val 12652"/>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 name="Rounded Rectangle 2">
            <a:extLst>
              <a:ext uri="{FF2B5EF4-FFF2-40B4-BE49-F238E27FC236}">
                <a16:creationId xmlns:a16="http://schemas.microsoft.com/office/drawing/2014/main" id="{2CCD9126-9C56-F93F-6B1F-8B0B53BFF0A6}"/>
              </a:ext>
            </a:extLst>
          </p:cNvPr>
          <p:cNvSpPr/>
          <p:nvPr userDrawn="1"/>
        </p:nvSpPr>
        <p:spPr>
          <a:xfrm>
            <a:off x="6096000" y="1074741"/>
            <a:ext cx="5257800" cy="2695038"/>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Title 1">
            <a:extLst>
              <a:ext uri="{FF2B5EF4-FFF2-40B4-BE49-F238E27FC236}">
                <a16:creationId xmlns:a16="http://schemas.microsoft.com/office/drawing/2014/main" id="{4D50068A-6CF6-6384-229A-83EB10C10945}"/>
              </a:ext>
            </a:extLst>
          </p:cNvPr>
          <p:cNvSpPr>
            <a:spLocks noGrp="1"/>
          </p:cNvSpPr>
          <p:nvPr>
            <p:ph type="title" hasCustomPrompt="1"/>
          </p:nvPr>
        </p:nvSpPr>
        <p:spPr>
          <a:xfrm>
            <a:off x="838200" y="543027"/>
            <a:ext cx="4881563" cy="2105026"/>
          </a:xfrm>
        </p:spPr>
        <p:txBody>
          <a:bodyPr>
            <a:noAutofit/>
          </a:bodyPr>
          <a:lstStyle>
            <a:lvl1pPr>
              <a:lnSpc>
                <a:spcPct val="100000"/>
              </a:lnSpc>
              <a:defRPr sz="4400"/>
            </a:lvl1pPr>
          </a:lstStyle>
          <a:p>
            <a:r>
              <a:rPr lang="en" dirty="0"/>
              <a:t>Replace with </a:t>
            </a:r>
            <a:br>
              <a:rPr lang="en" dirty="0"/>
            </a:br>
            <a:r>
              <a:rPr lang="en" dirty="0"/>
              <a:t>a header using sentence case</a:t>
            </a:r>
            <a:endParaRPr lang="en-US" dirty="0"/>
          </a:p>
        </p:txBody>
      </p:sp>
      <p:sp>
        <p:nvSpPr>
          <p:cNvPr id="15" name="Picture Placeholder 8">
            <a:extLst>
              <a:ext uri="{FF2B5EF4-FFF2-40B4-BE49-F238E27FC236}">
                <a16:creationId xmlns:a16="http://schemas.microsoft.com/office/drawing/2014/main" id="{25E29439-4ED1-04A9-763F-F5B2B217F031}"/>
              </a:ext>
            </a:extLst>
          </p:cNvPr>
          <p:cNvSpPr>
            <a:spLocks noGrp="1"/>
          </p:cNvSpPr>
          <p:nvPr>
            <p:ph type="pic" sz="quarter" idx="13" hasCustomPrompt="1"/>
          </p:nvPr>
        </p:nvSpPr>
        <p:spPr>
          <a:xfrm>
            <a:off x="6222124" y="1191238"/>
            <a:ext cx="5002924" cy="2441195"/>
          </a:xfrm>
          <a:prstGeom prst="roundRect">
            <a:avLst>
              <a:gd name="adj" fmla="val 3837"/>
            </a:avLst>
          </a:prstGeom>
          <a:effectLst/>
        </p:spPr>
        <p:txBody>
          <a:bodyPr anchor="t">
            <a:noAutofit/>
          </a:bodyPr>
          <a:lstStyle>
            <a:lvl1pPr algn="ctr">
              <a:defRPr b="0" i="0">
                <a:latin typeface="Poppins" pitchFamily="2" charset="77"/>
                <a:cs typeface="Poppi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Screenshot of graph here</a:t>
            </a:r>
          </a:p>
          <a:p>
            <a:endParaRPr lang="en-US" dirty="0"/>
          </a:p>
        </p:txBody>
      </p:sp>
      <p:sp>
        <p:nvSpPr>
          <p:cNvPr id="16" name="Rounded Rectangle 15">
            <a:extLst>
              <a:ext uri="{FF2B5EF4-FFF2-40B4-BE49-F238E27FC236}">
                <a16:creationId xmlns:a16="http://schemas.microsoft.com/office/drawing/2014/main" id="{B1BE672D-8BF2-010C-0FF0-BBA5A4306B11}"/>
              </a:ext>
            </a:extLst>
          </p:cNvPr>
          <p:cNvSpPr/>
          <p:nvPr userDrawn="1"/>
        </p:nvSpPr>
        <p:spPr>
          <a:xfrm>
            <a:off x="6096000" y="4119215"/>
            <a:ext cx="2451233" cy="1386621"/>
          </a:xfrm>
          <a:prstGeom prst="roundRect">
            <a:avLst>
              <a:gd name="adj" fmla="val 12652"/>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8" name="Text Placeholder 58">
            <a:extLst>
              <a:ext uri="{FF2B5EF4-FFF2-40B4-BE49-F238E27FC236}">
                <a16:creationId xmlns:a16="http://schemas.microsoft.com/office/drawing/2014/main" id="{F2BEF562-EC63-2FC2-965D-CFB556000F38}"/>
              </a:ext>
            </a:extLst>
          </p:cNvPr>
          <p:cNvSpPr>
            <a:spLocks noGrp="1"/>
          </p:cNvSpPr>
          <p:nvPr>
            <p:ph type="body" sz="quarter" idx="14" hasCustomPrompt="1"/>
          </p:nvPr>
        </p:nvSpPr>
        <p:spPr>
          <a:xfrm>
            <a:off x="6357299" y="4947766"/>
            <a:ext cx="1917609"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LABEL GOES HERE</a:t>
            </a:r>
          </a:p>
        </p:txBody>
      </p:sp>
      <p:sp>
        <p:nvSpPr>
          <p:cNvPr id="21" name="Text Placeholder 58">
            <a:extLst>
              <a:ext uri="{FF2B5EF4-FFF2-40B4-BE49-F238E27FC236}">
                <a16:creationId xmlns:a16="http://schemas.microsoft.com/office/drawing/2014/main" id="{B421D024-2782-09BD-3616-1E30AD3E7C5A}"/>
              </a:ext>
            </a:extLst>
          </p:cNvPr>
          <p:cNvSpPr>
            <a:spLocks noGrp="1"/>
          </p:cNvSpPr>
          <p:nvPr>
            <p:ph type="body" sz="quarter" idx="15" hasCustomPrompt="1"/>
          </p:nvPr>
        </p:nvSpPr>
        <p:spPr>
          <a:xfrm>
            <a:off x="9164856" y="4947766"/>
            <a:ext cx="1917609"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LABEL GOES HERE</a:t>
            </a:r>
          </a:p>
        </p:txBody>
      </p:sp>
      <p:sp>
        <p:nvSpPr>
          <p:cNvPr id="33" name="Text Placeholder 32">
            <a:extLst>
              <a:ext uri="{FF2B5EF4-FFF2-40B4-BE49-F238E27FC236}">
                <a16:creationId xmlns:a16="http://schemas.microsoft.com/office/drawing/2014/main" id="{DD77CC68-02A2-7E65-2040-0CDDC5B143B3}"/>
              </a:ext>
            </a:extLst>
          </p:cNvPr>
          <p:cNvSpPr>
            <a:spLocks noGrp="1"/>
          </p:cNvSpPr>
          <p:nvPr>
            <p:ph type="body" sz="quarter" idx="18" hasCustomPrompt="1"/>
          </p:nvPr>
        </p:nvSpPr>
        <p:spPr>
          <a:xfrm>
            <a:off x="6356388" y="4384523"/>
            <a:ext cx="1917609" cy="452022"/>
          </a:xfrm>
        </p:spPr>
        <p:txBody>
          <a:bodyPr/>
          <a:lstStyle>
            <a:lvl1pPr>
              <a:defRPr sz="2800" b="0" i="0">
                <a:solidFill>
                  <a:schemeClr val="accent1"/>
                </a:solidFill>
                <a:latin typeface="Poppins SemiBold"/>
                <a:cs typeface="Poppins" pitchFamily="2" charset="77"/>
              </a:defRPr>
            </a:lvl1pPr>
          </a:lstStyle>
          <a:p>
            <a:pPr lvl="0"/>
            <a:r>
              <a:rPr lang="en-US" dirty="0"/>
              <a:t>$100,000</a:t>
            </a:r>
          </a:p>
        </p:txBody>
      </p:sp>
      <p:sp>
        <p:nvSpPr>
          <p:cNvPr id="34" name="Text Placeholder 32">
            <a:extLst>
              <a:ext uri="{FF2B5EF4-FFF2-40B4-BE49-F238E27FC236}">
                <a16:creationId xmlns:a16="http://schemas.microsoft.com/office/drawing/2014/main" id="{7F71B22E-22A4-AD16-C055-F488F565A430}"/>
              </a:ext>
            </a:extLst>
          </p:cNvPr>
          <p:cNvSpPr>
            <a:spLocks noGrp="1"/>
          </p:cNvSpPr>
          <p:nvPr>
            <p:ph type="body" sz="quarter" idx="19" hasCustomPrompt="1"/>
          </p:nvPr>
        </p:nvSpPr>
        <p:spPr>
          <a:xfrm>
            <a:off x="9158170" y="4384523"/>
            <a:ext cx="1917609" cy="452022"/>
          </a:xfrm>
        </p:spPr>
        <p:txBody>
          <a:bodyPr/>
          <a:lstStyle>
            <a:lvl1pPr>
              <a:defRPr sz="2800" b="0" i="0">
                <a:solidFill>
                  <a:schemeClr val="accent1"/>
                </a:solidFill>
                <a:latin typeface="Poppins SemiBold"/>
                <a:cs typeface="Poppins" pitchFamily="2" charset="77"/>
              </a:defRPr>
            </a:lvl1pPr>
          </a:lstStyle>
          <a:p>
            <a:pPr lvl="0"/>
            <a:r>
              <a:rPr lang="en-US" dirty="0"/>
              <a:t>$100,000</a:t>
            </a:r>
          </a:p>
        </p:txBody>
      </p:sp>
      <p:sp>
        <p:nvSpPr>
          <p:cNvPr id="2" name="Slide Number Placeholder 5">
            <a:extLst>
              <a:ext uri="{FF2B5EF4-FFF2-40B4-BE49-F238E27FC236}">
                <a16:creationId xmlns:a16="http://schemas.microsoft.com/office/drawing/2014/main" id="{24B7A811-3AC6-FF88-04EB-57B3A8DC3BE3}"/>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
        <p:nvSpPr>
          <p:cNvPr id="10" name="Content Placeholder 4">
            <a:extLst>
              <a:ext uri="{FF2B5EF4-FFF2-40B4-BE49-F238E27FC236}">
                <a16:creationId xmlns:a16="http://schemas.microsoft.com/office/drawing/2014/main" id="{49B6BBD0-6B10-29E5-C0F1-1FB580F51F56}"/>
              </a:ext>
            </a:extLst>
          </p:cNvPr>
          <p:cNvSpPr>
            <a:spLocks noGrp="1"/>
          </p:cNvSpPr>
          <p:nvPr>
            <p:ph sz="quarter" idx="21" hasCustomPrompt="1"/>
          </p:nvPr>
        </p:nvSpPr>
        <p:spPr>
          <a:xfrm>
            <a:off x="838200" y="2856870"/>
            <a:ext cx="4881563" cy="2311355"/>
          </a:xfrm>
        </p:spPr>
        <p:txBody>
          <a:bodyPr/>
          <a:lstStyle/>
          <a:p>
            <a:pPr lvl="0"/>
            <a:r>
              <a:rPr lang="en-US" dirty="0"/>
              <a:t>Click to add body text here</a:t>
            </a:r>
          </a:p>
        </p:txBody>
      </p:sp>
    </p:spTree>
    <p:extLst>
      <p:ext uri="{BB962C8B-B14F-4D97-AF65-F5344CB8AC3E}">
        <p14:creationId xmlns:p14="http://schemas.microsoft.com/office/powerpoint/2010/main" val="2374866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 - heading + graph (x2) + 2 key metrics (x2)">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16039298-25DE-A3BC-7A49-5DDAB0D340E0}"/>
              </a:ext>
            </a:extLst>
          </p:cNvPr>
          <p:cNvSpPr/>
          <p:nvPr userDrawn="1"/>
        </p:nvSpPr>
        <p:spPr>
          <a:xfrm>
            <a:off x="866432" y="4676325"/>
            <a:ext cx="2335462" cy="1267275"/>
          </a:xfrm>
          <a:prstGeom prst="roundRect">
            <a:avLst>
              <a:gd name="adj" fmla="val 12652"/>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3" name="Rounded Rectangle 22">
            <a:extLst>
              <a:ext uri="{FF2B5EF4-FFF2-40B4-BE49-F238E27FC236}">
                <a16:creationId xmlns:a16="http://schemas.microsoft.com/office/drawing/2014/main" id="{F028F85C-0501-05F5-925B-0A7D9D0CBD85}"/>
              </a:ext>
            </a:extLst>
          </p:cNvPr>
          <p:cNvSpPr/>
          <p:nvPr userDrawn="1"/>
        </p:nvSpPr>
        <p:spPr>
          <a:xfrm>
            <a:off x="3487167" y="4676325"/>
            <a:ext cx="2335462" cy="1267275"/>
          </a:xfrm>
          <a:prstGeom prst="roundRect">
            <a:avLst>
              <a:gd name="adj" fmla="val 12652"/>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Rounded Rectangle 19">
            <a:extLst>
              <a:ext uri="{FF2B5EF4-FFF2-40B4-BE49-F238E27FC236}">
                <a16:creationId xmlns:a16="http://schemas.microsoft.com/office/drawing/2014/main" id="{42B472C6-8B6E-CE87-FAA7-5FA272ED1CED}"/>
              </a:ext>
            </a:extLst>
          </p:cNvPr>
          <p:cNvSpPr/>
          <p:nvPr userDrawn="1"/>
        </p:nvSpPr>
        <p:spPr>
          <a:xfrm>
            <a:off x="9014388" y="4676325"/>
            <a:ext cx="2335462" cy="1267275"/>
          </a:xfrm>
          <a:prstGeom prst="roundRect">
            <a:avLst>
              <a:gd name="adj" fmla="val 12652"/>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5" name="Rounded Rectangle 14">
            <a:extLst>
              <a:ext uri="{FF2B5EF4-FFF2-40B4-BE49-F238E27FC236}">
                <a16:creationId xmlns:a16="http://schemas.microsoft.com/office/drawing/2014/main" id="{3842C1A9-24D7-DDB2-7CA5-720FA5369218}"/>
              </a:ext>
            </a:extLst>
          </p:cNvPr>
          <p:cNvSpPr/>
          <p:nvPr userDrawn="1"/>
        </p:nvSpPr>
        <p:spPr>
          <a:xfrm>
            <a:off x="6385488" y="4676325"/>
            <a:ext cx="2335462" cy="1267275"/>
          </a:xfrm>
          <a:prstGeom prst="roundRect">
            <a:avLst>
              <a:gd name="adj" fmla="val 12652"/>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2" name="Rounded Rectangle 11">
            <a:extLst>
              <a:ext uri="{FF2B5EF4-FFF2-40B4-BE49-F238E27FC236}">
                <a16:creationId xmlns:a16="http://schemas.microsoft.com/office/drawing/2014/main" id="{0C019509-61FD-2A55-34AD-8819D8925D1B}"/>
              </a:ext>
            </a:extLst>
          </p:cNvPr>
          <p:cNvSpPr/>
          <p:nvPr userDrawn="1"/>
        </p:nvSpPr>
        <p:spPr>
          <a:xfrm>
            <a:off x="6357287" y="1690624"/>
            <a:ext cx="4996503" cy="2695038"/>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6" name="Text Placeholder 58">
            <a:extLst>
              <a:ext uri="{FF2B5EF4-FFF2-40B4-BE49-F238E27FC236}">
                <a16:creationId xmlns:a16="http://schemas.microsoft.com/office/drawing/2014/main" id="{B3E228B0-89B8-948A-5B22-84F9470B11C5}"/>
              </a:ext>
            </a:extLst>
          </p:cNvPr>
          <p:cNvSpPr>
            <a:spLocks noGrp="1"/>
          </p:cNvSpPr>
          <p:nvPr>
            <p:ph type="body" sz="quarter" idx="14" hasCustomPrompt="1"/>
          </p:nvPr>
        </p:nvSpPr>
        <p:spPr>
          <a:xfrm>
            <a:off x="6594415" y="5453350"/>
            <a:ext cx="1917609"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LABEL GOES HERE</a:t>
            </a:r>
          </a:p>
        </p:txBody>
      </p:sp>
      <p:sp>
        <p:nvSpPr>
          <p:cNvPr id="8" name="Title 1">
            <a:extLst>
              <a:ext uri="{FF2B5EF4-FFF2-40B4-BE49-F238E27FC236}">
                <a16:creationId xmlns:a16="http://schemas.microsoft.com/office/drawing/2014/main" id="{E2D1CBDD-C993-17EB-C757-44A09553287F}"/>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13" name="Text Placeholder 58">
            <a:extLst>
              <a:ext uri="{FF2B5EF4-FFF2-40B4-BE49-F238E27FC236}">
                <a16:creationId xmlns:a16="http://schemas.microsoft.com/office/drawing/2014/main" id="{6AF3DBC2-AA3F-20EB-85E6-16AC7E6D4A17}"/>
              </a:ext>
            </a:extLst>
          </p:cNvPr>
          <p:cNvSpPr>
            <a:spLocks noGrp="1"/>
          </p:cNvSpPr>
          <p:nvPr>
            <p:ph type="body" sz="quarter" idx="15" hasCustomPrompt="1"/>
          </p:nvPr>
        </p:nvSpPr>
        <p:spPr>
          <a:xfrm>
            <a:off x="9223315" y="5453350"/>
            <a:ext cx="1917609"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LABEL GOES HERE</a:t>
            </a:r>
          </a:p>
        </p:txBody>
      </p:sp>
      <p:sp>
        <p:nvSpPr>
          <p:cNvPr id="14" name="Rounded Rectangle 13">
            <a:extLst>
              <a:ext uri="{FF2B5EF4-FFF2-40B4-BE49-F238E27FC236}">
                <a16:creationId xmlns:a16="http://schemas.microsoft.com/office/drawing/2014/main" id="{00732C5F-C07E-5D16-04D2-B16B432E448A}"/>
              </a:ext>
            </a:extLst>
          </p:cNvPr>
          <p:cNvSpPr/>
          <p:nvPr userDrawn="1"/>
        </p:nvSpPr>
        <p:spPr>
          <a:xfrm>
            <a:off x="839715" y="1690624"/>
            <a:ext cx="4996503" cy="2695038"/>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4" name="Text Placeholder 58">
            <a:extLst>
              <a:ext uri="{FF2B5EF4-FFF2-40B4-BE49-F238E27FC236}">
                <a16:creationId xmlns:a16="http://schemas.microsoft.com/office/drawing/2014/main" id="{A076B0DD-F44A-F29F-60D2-22B80CE13E43}"/>
              </a:ext>
            </a:extLst>
          </p:cNvPr>
          <p:cNvSpPr>
            <a:spLocks noGrp="1"/>
          </p:cNvSpPr>
          <p:nvPr>
            <p:ph type="body" sz="quarter" idx="17" hasCustomPrompt="1"/>
          </p:nvPr>
        </p:nvSpPr>
        <p:spPr>
          <a:xfrm>
            <a:off x="1076843" y="5453350"/>
            <a:ext cx="1917609"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LABEL GOES HERE</a:t>
            </a:r>
          </a:p>
        </p:txBody>
      </p:sp>
      <p:sp>
        <p:nvSpPr>
          <p:cNvPr id="27" name="Text Placeholder 58">
            <a:extLst>
              <a:ext uri="{FF2B5EF4-FFF2-40B4-BE49-F238E27FC236}">
                <a16:creationId xmlns:a16="http://schemas.microsoft.com/office/drawing/2014/main" id="{34AC903E-5D61-5ADC-790D-177033BD8B13}"/>
              </a:ext>
            </a:extLst>
          </p:cNvPr>
          <p:cNvSpPr>
            <a:spLocks noGrp="1"/>
          </p:cNvSpPr>
          <p:nvPr>
            <p:ph type="body" sz="quarter" idx="18" hasCustomPrompt="1"/>
          </p:nvPr>
        </p:nvSpPr>
        <p:spPr>
          <a:xfrm>
            <a:off x="3705743" y="5453350"/>
            <a:ext cx="1917609" cy="271936"/>
          </a:xfrm>
        </p:spPr>
        <p:txBody>
          <a:bodyPr>
            <a:noAutofit/>
          </a:bodyPr>
          <a:lstStyle>
            <a:lvl1pPr algn="l">
              <a:defRPr sz="1000" b="0" i="0" cap="all" spc="100" baseline="0">
                <a:latin typeface="Poppins SemiBold" pitchFamily="2" charset="77"/>
                <a:ea typeface="Aptos" panose="020B0502040504020204" pitchFamily="34" charset="0"/>
                <a:cs typeface="Poppins SemiBold" pitchFamily="2" charset="77"/>
              </a:defRPr>
            </a:lvl1pPr>
          </a:lstStyle>
          <a:p>
            <a:pPr lvl="0"/>
            <a:r>
              <a:rPr lang="en-US" dirty="0"/>
              <a:t>LABEL GOES HERE</a:t>
            </a:r>
          </a:p>
        </p:txBody>
      </p:sp>
      <p:sp>
        <p:nvSpPr>
          <p:cNvPr id="21" name="Picture Placeholder 8">
            <a:extLst>
              <a:ext uri="{FF2B5EF4-FFF2-40B4-BE49-F238E27FC236}">
                <a16:creationId xmlns:a16="http://schemas.microsoft.com/office/drawing/2014/main" id="{02659871-CA5E-D0C3-B6B4-9705E6B44E0B}"/>
              </a:ext>
            </a:extLst>
          </p:cNvPr>
          <p:cNvSpPr>
            <a:spLocks noGrp="1"/>
          </p:cNvSpPr>
          <p:nvPr>
            <p:ph type="pic" sz="quarter" idx="16" hasCustomPrompt="1"/>
          </p:nvPr>
        </p:nvSpPr>
        <p:spPr>
          <a:xfrm>
            <a:off x="966934" y="1802467"/>
            <a:ext cx="4742064" cy="2471352"/>
          </a:xfrm>
          <a:prstGeom prst="roundRect">
            <a:avLst>
              <a:gd name="adj" fmla="val 4473"/>
            </a:avLst>
          </a:prstGeom>
          <a:effectLst/>
        </p:spPr>
        <p:txBody>
          <a:bodyPr/>
          <a:lstStyle>
            <a:lvl1pPr>
              <a:defRPr b="0" i="0">
                <a:latin typeface="Poppins" pitchFamily="2" charset="77"/>
                <a:cs typeface="Poppi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Screenshot of graph here</a:t>
            </a:r>
          </a:p>
          <a:p>
            <a:endParaRPr lang="en-US" dirty="0"/>
          </a:p>
        </p:txBody>
      </p:sp>
      <p:sp>
        <p:nvSpPr>
          <p:cNvPr id="2" name="Text Placeholder 32">
            <a:extLst>
              <a:ext uri="{FF2B5EF4-FFF2-40B4-BE49-F238E27FC236}">
                <a16:creationId xmlns:a16="http://schemas.microsoft.com/office/drawing/2014/main" id="{18D2D9BB-EA5B-E42C-C0A9-EBFD47987880}"/>
              </a:ext>
            </a:extLst>
          </p:cNvPr>
          <p:cNvSpPr>
            <a:spLocks noGrp="1"/>
          </p:cNvSpPr>
          <p:nvPr>
            <p:ph type="body" sz="quarter" idx="19" hasCustomPrompt="1"/>
          </p:nvPr>
        </p:nvSpPr>
        <p:spPr>
          <a:xfrm>
            <a:off x="6594415" y="4917613"/>
            <a:ext cx="1917609" cy="452022"/>
          </a:xfrm>
        </p:spPr>
        <p:txBody>
          <a:bodyPr/>
          <a:lstStyle>
            <a:lvl1pPr>
              <a:defRPr sz="2800" b="0" i="0">
                <a:solidFill>
                  <a:schemeClr val="accent1"/>
                </a:solidFill>
                <a:latin typeface="Poppins SemiBold"/>
                <a:cs typeface="Poppins" pitchFamily="2" charset="77"/>
              </a:defRPr>
            </a:lvl1pPr>
          </a:lstStyle>
          <a:p>
            <a:pPr lvl="0"/>
            <a:r>
              <a:rPr lang="en-US" dirty="0"/>
              <a:t>$100,000</a:t>
            </a:r>
          </a:p>
        </p:txBody>
      </p:sp>
      <p:sp>
        <p:nvSpPr>
          <p:cNvPr id="3" name="Text Placeholder 32">
            <a:extLst>
              <a:ext uri="{FF2B5EF4-FFF2-40B4-BE49-F238E27FC236}">
                <a16:creationId xmlns:a16="http://schemas.microsoft.com/office/drawing/2014/main" id="{EB51065A-B24D-D913-20BB-B885E75BB0F5}"/>
              </a:ext>
            </a:extLst>
          </p:cNvPr>
          <p:cNvSpPr>
            <a:spLocks noGrp="1"/>
          </p:cNvSpPr>
          <p:nvPr>
            <p:ph type="body" sz="quarter" idx="20" hasCustomPrompt="1"/>
          </p:nvPr>
        </p:nvSpPr>
        <p:spPr>
          <a:xfrm>
            <a:off x="9218952" y="4917613"/>
            <a:ext cx="1917609" cy="452022"/>
          </a:xfrm>
        </p:spPr>
        <p:txBody>
          <a:bodyPr/>
          <a:lstStyle>
            <a:lvl1pPr>
              <a:defRPr sz="2800" b="0" i="0">
                <a:solidFill>
                  <a:schemeClr val="accent1"/>
                </a:solidFill>
                <a:latin typeface="Poppins SemiBold"/>
                <a:cs typeface="Poppins" pitchFamily="2" charset="77"/>
              </a:defRPr>
            </a:lvl1pPr>
          </a:lstStyle>
          <a:p>
            <a:pPr lvl="0"/>
            <a:r>
              <a:rPr lang="en-US" dirty="0"/>
              <a:t>$100,000</a:t>
            </a:r>
          </a:p>
        </p:txBody>
      </p:sp>
      <p:sp>
        <p:nvSpPr>
          <p:cNvPr id="17" name="Text Placeholder 32">
            <a:extLst>
              <a:ext uri="{FF2B5EF4-FFF2-40B4-BE49-F238E27FC236}">
                <a16:creationId xmlns:a16="http://schemas.microsoft.com/office/drawing/2014/main" id="{786BADC2-CC5D-A858-36BE-B9F7C0A5A4D1}"/>
              </a:ext>
            </a:extLst>
          </p:cNvPr>
          <p:cNvSpPr>
            <a:spLocks noGrp="1"/>
          </p:cNvSpPr>
          <p:nvPr>
            <p:ph type="body" sz="quarter" idx="21" hasCustomPrompt="1"/>
          </p:nvPr>
        </p:nvSpPr>
        <p:spPr>
          <a:xfrm>
            <a:off x="3701925" y="4917613"/>
            <a:ext cx="1917609" cy="452022"/>
          </a:xfrm>
        </p:spPr>
        <p:txBody>
          <a:bodyPr/>
          <a:lstStyle>
            <a:lvl1pPr>
              <a:defRPr sz="2800" b="0" i="0">
                <a:solidFill>
                  <a:schemeClr val="accent4"/>
                </a:solidFill>
                <a:latin typeface="Poppins SemiBold"/>
                <a:cs typeface="Poppins" pitchFamily="2" charset="77"/>
              </a:defRPr>
            </a:lvl1pPr>
          </a:lstStyle>
          <a:p>
            <a:pPr lvl="0"/>
            <a:r>
              <a:rPr lang="en-US" dirty="0"/>
              <a:t>$100,000</a:t>
            </a:r>
          </a:p>
        </p:txBody>
      </p:sp>
      <p:sp>
        <p:nvSpPr>
          <p:cNvPr id="18" name="Text Placeholder 32">
            <a:extLst>
              <a:ext uri="{FF2B5EF4-FFF2-40B4-BE49-F238E27FC236}">
                <a16:creationId xmlns:a16="http://schemas.microsoft.com/office/drawing/2014/main" id="{3512AD53-106C-1E86-C3AA-F5BE24131C0B}"/>
              </a:ext>
            </a:extLst>
          </p:cNvPr>
          <p:cNvSpPr>
            <a:spLocks noGrp="1"/>
          </p:cNvSpPr>
          <p:nvPr>
            <p:ph type="body" sz="quarter" idx="22" hasCustomPrompt="1"/>
          </p:nvPr>
        </p:nvSpPr>
        <p:spPr>
          <a:xfrm>
            <a:off x="1080023" y="4917613"/>
            <a:ext cx="1917609" cy="452022"/>
          </a:xfrm>
        </p:spPr>
        <p:txBody>
          <a:bodyPr/>
          <a:lstStyle>
            <a:lvl1pPr>
              <a:defRPr sz="2800" b="0" i="0">
                <a:solidFill>
                  <a:schemeClr val="accent4"/>
                </a:solidFill>
                <a:latin typeface="Poppins SemiBold"/>
                <a:cs typeface="Poppins" pitchFamily="2" charset="77"/>
              </a:defRPr>
            </a:lvl1pPr>
          </a:lstStyle>
          <a:p>
            <a:pPr lvl="0"/>
            <a:r>
              <a:rPr lang="en-US" dirty="0"/>
              <a:t>$100,000</a:t>
            </a:r>
          </a:p>
        </p:txBody>
      </p:sp>
      <p:sp>
        <p:nvSpPr>
          <p:cNvPr id="4" name="Picture Placeholder 8">
            <a:extLst>
              <a:ext uri="{FF2B5EF4-FFF2-40B4-BE49-F238E27FC236}">
                <a16:creationId xmlns:a16="http://schemas.microsoft.com/office/drawing/2014/main" id="{AD18469C-34CC-6D13-A4FC-DE4B3AD1E677}"/>
              </a:ext>
            </a:extLst>
          </p:cNvPr>
          <p:cNvSpPr>
            <a:spLocks noGrp="1"/>
          </p:cNvSpPr>
          <p:nvPr>
            <p:ph type="pic" sz="quarter" idx="23" hasCustomPrompt="1"/>
          </p:nvPr>
        </p:nvSpPr>
        <p:spPr>
          <a:xfrm>
            <a:off x="6485607" y="1802467"/>
            <a:ext cx="4742064" cy="2471352"/>
          </a:xfrm>
          <a:prstGeom prst="roundRect">
            <a:avLst>
              <a:gd name="adj" fmla="val 4473"/>
            </a:avLst>
          </a:prstGeom>
          <a:effectLst/>
        </p:spPr>
        <p:txBody>
          <a:bodyPr/>
          <a:lstStyle>
            <a:lvl1pPr>
              <a:defRPr b="0" i="0">
                <a:latin typeface="Poppins" pitchFamily="2" charset="77"/>
                <a:cs typeface="Poppi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Screenshot of graph here</a:t>
            </a:r>
          </a:p>
          <a:p>
            <a:endParaRPr lang="en-US" dirty="0"/>
          </a:p>
        </p:txBody>
      </p:sp>
    </p:spTree>
    <p:extLst>
      <p:ext uri="{BB962C8B-B14F-4D97-AF65-F5344CB8AC3E}">
        <p14:creationId xmlns:p14="http://schemas.microsoft.com/office/powerpoint/2010/main" val="3426734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yout - heading + timeline (by quarter) + descprition blue">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B32CB9E0-3AEF-19E4-E9D3-5554F291719E}"/>
              </a:ext>
            </a:extLst>
          </p:cNvPr>
          <p:cNvSpPr/>
          <p:nvPr userDrawn="1"/>
        </p:nvSpPr>
        <p:spPr>
          <a:xfrm>
            <a:off x="3527878" y="1741776"/>
            <a:ext cx="2251533" cy="1435493"/>
          </a:xfrm>
          <a:prstGeom prst="roundRect">
            <a:avLst>
              <a:gd name="adj" fmla="val 11919"/>
            </a:avLst>
          </a:prstGeom>
          <a:solidFill>
            <a:srgbClr val="0A6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A4387"/>
              </a:solidFill>
            </a:endParaRPr>
          </a:p>
        </p:txBody>
      </p:sp>
      <p:sp>
        <p:nvSpPr>
          <p:cNvPr id="63" name="Rounded Rectangle 62">
            <a:extLst>
              <a:ext uri="{FF2B5EF4-FFF2-40B4-BE49-F238E27FC236}">
                <a16:creationId xmlns:a16="http://schemas.microsoft.com/office/drawing/2014/main" id="{15C04C13-3319-E4A0-8E6F-3B951150B92C}"/>
              </a:ext>
            </a:extLst>
          </p:cNvPr>
          <p:cNvSpPr/>
          <p:nvPr userDrawn="1"/>
        </p:nvSpPr>
        <p:spPr>
          <a:xfrm>
            <a:off x="6575878" y="1741776"/>
            <a:ext cx="2251533" cy="1435493"/>
          </a:xfrm>
          <a:prstGeom prst="roundRect">
            <a:avLst>
              <a:gd name="adj" fmla="val 11919"/>
            </a:avLst>
          </a:prstGeom>
          <a:solidFill>
            <a:srgbClr val="0A4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ed Rectangle 1023">
            <a:extLst>
              <a:ext uri="{FF2B5EF4-FFF2-40B4-BE49-F238E27FC236}">
                <a16:creationId xmlns:a16="http://schemas.microsoft.com/office/drawing/2014/main" id="{0FA836E4-0C2F-B58D-D5C3-50AF924E5333}"/>
              </a:ext>
            </a:extLst>
          </p:cNvPr>
          <p:cNvSpPr/>
          <p:nvPr userDrawn="1"/>
        </p:nvSpPr>
        <p:spPr>
          <a:xfrm>
            <a:off x="9526896" y="1741776"/>
            <a:ext cx="2251533" cy="1435493"/>
          </a:xfrm>
          <a:prstGeom prst="roundRect">
            <a:avLst>
              <a:gd name="adj" fmla="val 119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ounded Rectangle 1041">
            <a:extLst>
              <a:ext uri="{FF2B5EF4-FFF2-40B4-BE49-F238E27FC236}">
                <a16:creationId xmlns:a16="http://schemas.microsoft.com/office/drawing/2014/main" id="{6B79DE3B-2F38-CE37-9940-B4BB2387C518}"/>
              </a:ext>
            </a:extLst>
          </p:cNvPr>
          <p:cNvSpPr/>
          <p:nvPr userDrawn="1"/>
        </p:nvSpPr>
        <p:spPr>
          <a:xfrm>
            <a:off x="3536877" y="2951403"/>
            <a:ext cx="2251533"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ounded Rectangle 1042">
            <a:extLst>
              <a:ext uri="{FF2B5EF4-FFF2-40B4-BE49-F238E27FC236}">
                <a16:creationId xmlns:a16="http://schemas.microsoft.com/office/drawing/2014/main" id="{86F5C89E-BC2E-9F2D-B9BC-591A69FF57DE}"/>
              </a:ext>
            </a:extLst>
          </p:cNvPr>
          <p:cNvSpPr/>
          <p:nvPr userDrawn="1"/>
        </p:nvSpPr>
        <p:spPr>
          <a:xfrm>
            <a:off x="6581735" y="2951403"/>
            <a:ext cx="2251533"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ounded Rectangle 1043">
            <a:extLst>
              <a:ext uri="{FF2B5EF4-FFF2-40B4-BE49-F238E27FC236}">
                <a16:creationId xmlns:a16="http://schemas.microsoft.com/office/drawing/2014/main" id="{FBFC4CC1-A05A-4302-4F89-3E7C01C71267}"/>
              </a:ext>
            </a:extLst>
          </p:cNvPr>
          <p:cNvSpPr/>
          <p:nvPr userDrawn="1"/>
        </p:nvSpPr>
        <p:spPr>
          <a:xfrm>
            <a:off x="9526896" y="2951403"/>
            <a:ext cx="2251533"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5B8D60D1-4B99-ADC9-DC40-FFD6745C6A80}"/>
              </a:ext>
            </a:extLst>
          </p:cNvPr>
          <p:cNvSpPr/>
          <p:nvPr userDrawn="1"/>
        </p:nvSpPr>
        <p:spPr>
          <a:xfrm>
            <a:off x="576860" y="1741776"/>
            <a:ext cx="2251533" cy="1435493"/>
          </a:xfrm>
          <a:prstGeom prst="roundRect">
            <a:avLst>
              <a:gd name="adj" fmla="val 11919"/>
            </a:avLst>
          </a:prstGeom>
          <a:solidFill>
            <a:srgbClr val="0B7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025" name="Rounded Rectangle 1024">
            <a:extLst>
              <a:ext uri="{FF2B5EF4-FFF2-40B4-BE49-F238E27FC236}">
                <a16:creationId xmlns:a16="http://schemas.microsoft.com/office/drawing/2014/main" id="{61ADF40E-E17B-8B8B-46F3-3CC55CCB1976}"/>
              </a:ext>
            </a:extLst>
          </p:cNvPr>
          <p:cNvSpPr/>
          <p:nvPr userDrawn="1"/>
        </p:nvSpPr>
        <p:spPr>
          <a:xfrm>
            <a:off x="576860" y="2951403"/>
            <a:ext cx="2251533"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FFA53C50-2215-439E-4D63-3D2BF04F987B}"/>
              </a:ext>
            </a:extLst>
          </p:cNvPr>
          <p:cNvCxnSpPr>
            <a:cxnSpLocks/>
            <a:stCxn id="17" idx="3"/>
          </p:cNvCxnSpPr>
          <p:nvPr userDrawn="1"/>
        </p:nvCxnSpPr>
        <p:spPr>
          <a:xfrm>
            <a:off x="919831" y="2951403"/>
            <a:ext cx="10972814"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C9B9E0A-B779-E123-937F-A52113C9CBE0}"/>
              </a:ext>
            </a:extLst>
          </p:cNvPr>
          <p:cNvSpPr>
            <a:spLocks noGrp="1"/>
          </p:cNvSpPr>
          <p:nvPr>
            <p:ph type="title" hasCustomPrompt="1"/>
          </p:nvPr>
        </p:nvSpPr>
        <p:spPr/>
        <p:txBody>
          <a:bodyPr>
            <a:noAutofit/>
          </a:bodyPr>
          <a:lstStyle>
            <a:lvl1pPr algn="ctr">
              <a:defRPr/>
            </a:lvl1pPr>
          </a:lstStyle>
          <a:p>
            <a:r>
              <a:rPr lang="en-US"/>
              <a:t>Replace with title in sentence case</a:t>
            </a:r>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4" name="Rounded Rectangle 13">
            <a:extLst>
              <a:ext uri="{FF2B5EF4-FFF2-40B4-BE49-F238E27FC236}">
                <a16:creationId xmlns:a16="http://schemas.microsoft.com/office/drawing/2014/main" id="{B99E415C-BA61-F5FE-2BC8-04D6676C5200}"/>
              </a:ext>
            </a:extLst>
          </p:cNvPr>
          <p:cNvSpPr/>
          <p:nvPr userDrawn="1"/>
        </p:nvSpPr>
        <p:spPr>
          <a:xfrm rot="18900000">
            <a:off x="1539271" y="2791691"/>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5E52C2-4294-4E5F-BF22-2FF75E2CF77C}"/>
              </a:ext>
            </a:extLst>
          </p:cNvPr>
          <p:cNvSpPr txBox="1"/>
          <p:nvPr userDrawn="1"/>
        </p:nvSpPr>
        <p:spPr>
          <a:xfrm>
            <a:off x="1473116" y="2843680"/>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Feb</a:t>
            </a:r>
          </a:p>
        </p:txBody>
      </p:sp>
      <p:sp>
        <p:nvSpPr>
          <p:cNvPr id="16" name="Rounded Rectangle 15">
            <a:extLst>
              <a:ext uri="{FF2B5EF4-FFF2-40B4-BE49-F238E27FC236}">
                <a16:creationId xmlns:a16="http://schemas.microsoft.com/office/drawing/2014/main" id="{E1476C2C-57C7-4BEF-2546-B0ECAC5CB318}"/>
              </a:ext>
            </a:extLst>
          </p:cNvPr>
          <p:cNvSpPr/>
          <p:nvPr userDrawn="1"/>
        </p:nvSpPr>
        <p:spPr>
          <a:xfrm rot="18900000">
            <a:off x="534254" y="2791692"/>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A34DD1-30CC-8837-557E-1C2071D1483B}"/>
              </a:ext>
            </a:extLst>
          </p:cNvPr>
          <p:cNvSpPr txBox="1"/>
          <p:nvPr userDrawn="1"/>
        </p:nvSpPr>
        <p:spPr>
          <a:xfrm>
            <a:off x="468099" y="2843681"/>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Jan</a:t>
            </a:r>
          </a:p>
        </p:txBody>
      </p:sp>
      <p:sp>
        <p:nvSpPr>
          <p:cNvPr id="18" name="Rounded Rectangle 17">
            <a:extLst>
              <a:ext uri="{FF2B5EF4-FFF2-40B4-BE49-F238E27FC236}">
                <a16:creationId xmlns:a16="http://schemas.microsoft.com/office/drawing/2014/main" id="{BA68677A-958A-5A1F-A9F5-8EF8179A1918}"/>
              </a:ext>
            </a:extLst>
          </p:cNvPr>
          <p:cNvSpPr/>
          <p:nvPr userDrawn="1"/>
        </p:nvSpPr>
        <p:spPr>
          <a:xfrm rot="18900000">
            <a:off x="2565237" y="2791694"/>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70BEB6-0D55-D129-EE5D-F5C654F24402}"/>
              </a:ext>
            </a:extLst>
          </p:cNvPr>
          <p:cNvSpPr txBox="1"/>
          <p:nvPr userDrawn="1"/>
        </p:nvSpPr>
        <p:spPr>
          <a:xfrm>
            <a:off x="2499082" y="2843683"/>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Mar</a:t>
            </a:r>
          </a:p>
        </p:txBody>
      </p:sp>
      <p:sp>
        <p:nvSpPr>
          <p:cNvPr id="20" name="Rounded Rectangle 19">
            <a:extLst>
              <a:ext uri="{FF2B5EF4-FFF2-40B4-BE49-F238E27FC236}">
                <a16:creationId xmlns:a16="http://schemas.microsoft.com/office/drawing/2014/main" id="{173A29BD-83A6-54FF-2560-C4720D4A9645}"/>
              </a:ext>
            </a:extLst>
          </p:cNvPr>
          <p:cNvSpPr/>
          <p:nvPr userDrawn="1"/>
        </p:nvSpPr>
        <p:spPr>
          <a:xfrm rot="18900000">
            <a:off x="3483755" y="2791695"/>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7FBE8E2-CC8B-00C0-E0D1-31A798D3283B}"/>
              </a:ext>
            </a:extLst>
          </p:cNvPr>
          <p:cNvSpPr txBox="1"/>
          <p:nvPr userDrawn="1"/>
        </p:nvSpPr>
        <p:spPr>
          <a:xfrm>
            <a:off x="3417600" y="2843684"/>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Apr</a:t>
            </a:r>
          </a:p>
        </p:txBody>
      </p:sp>
      <p:sp>
        <p:nvSpPr>
          <p:cNvPr id="22" name="Rounded Rectangle 21">
            <a:extLst>
              <a:ext uri="{FF2B5EF4-FFF2-40B4-BE49-F238E27FC236}">
                <a16:creationId xmlns:a16="http://schemas.microsoft.com/office/drawing/2014/main" id="{510361CB-DD09-D7FE-64FE-F01642A51BEF}"/>
              </a:ext>
            </a:extLst>
          </p:cNvPr>
          <p:cNvSpPr/>
          <p:nvPr userDrawn="1"/>
        </p:nvSpPr>
        <p:spPr>
          <a:xfrm rot="18900000">
            <a:off x="4497010" y="2791696"/>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A5E0CE8-39BF-7443-C965-6DFF9F599A16}"/>
              </a:ext>
            </a:extLst>
          </p:cNvPr>
          <p:cNvSpPr txBox="1"/>
          <p:nvPr userDrawn="1"/>
        </p:nvSpPr>
        <p:spPr>
          <a:xfrm>
            <a:off x="4430855" y="2843685"/>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May</a:t>
            </a:r>
          </a:p>
        </p:txBody>
      </p:sp>
      <p:sp>
        <p:nvSpPr>
          <p:cNvPr id="26" name="Rounded Rectangle 25">
            <a:extLst>
              <a:ext uri="{FF2B5EF4-FFF2-40B4-BE49-F238E27FC236}">
                <a16:creationId xmlns:a16="http://schemas.microsoft.com/office/drawing/2014/main" id="{BB3DA19D-2996-9350-CE49-5BA2A8F90436}"/>
              </a:ext>
            </a:extLst>
          </p:cNvPr>
          <p:cNvSpPr/>
          <p:nvPr userDrawn="1"/>
        </p:nvSpPr>
        <p:spPr>
          <a:xfrm rot="18900000">
            <a:off x="5510264" y="2791697"/>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33FC6EC-2AFE-9250-B292-E723C63278CF}"/>
              </a:ext>
            </a:extLst>
          </p:cNvPr>
          <p:cNvSpPr txBox="1"/>
          <p:nvPr userDrawn="1"/>
        </p:nvSpPr>
        <p:spPr>
          <a:xfrm>
            <a:off x="5444109" y="2843686"/>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Jun</a:t>
            </a:r>
          </a:p>
        </p:txBody>
      </p:sp>
      <p:sp>
        <p:nvSpPr>
          <p:cNvPr id="31" name="Rounded Rectangle 30">
            <a:extLst>
              <a:ext uri="{FF2B5EF4-FFF2-40B4-BE49-F238E27FC236}">
                <a16:creationId xmlns:a16="http://schemas.microsoft.com/office/drawing/2014/main" id="{51598ECF-C8C3-CF38-8107-54C4AECB5A2D}"/>
              </a:ext>
            </a:extLst>
          </p:cNvPr>
          <p:cNvSpPr/>
          <p:nvPr userDrawn="1"/>
        </p:nvSpPr>
        <p:spPr>
          <a:xfrm rot="18900000">
            <a:off x="6527637" y="2791698"/>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66D8152-381C-EEEC-3AE3-D46EEDB59F6D}"/>
              </a:ext>
            </a:extLst>
          </p:cNvPr>
          <p:cNvSpPr txBox="1"/>
          <p:nvPr userDrawn="1"/>
        </p:nvSpPr>
        <p:spPr>
          <a:xfrm>
            <a:off x="6461482" y="2843687"/>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Jul</a:t>
            </a:r>
          </a:p>
        </p:txBody>
      </p:sp>
      <p:sp>
        <p:nvSpPr>
          <p:cNvPr id="33" name="Rounded Rectangle 32">
            <a:extLst>
              <a:ext uri="{FF2B5EF4-FFF2-40B4-BE49-F238E27FC236}">
                <a16:creationId xmlns:a16="http://schemas.microsoft.com/office/drawing/2014/main" id="{382CA8EE-BB85-5730-4AE5-BD84900DEC59}"/>
              </a:ext>
            </a:extLst>
          </p:cNvPr>
          <p:cNvSpPr/>
          <p:nvPr userDrawn="1"/>
        </p:nvSpPr>
        <p:spPr>
          <a:xfrm rot="18900000">
            <a:off x="7549128" y="2791699"/>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A8ADFAC-36FD-DE62-5E4B-3ACA1017FF84}"/>
              </a:ext>
            </a:extLst>
          </p:cNvPr>
          <p:cNvSpPr txBox="1"/>
          <p:nvPr userDrawn="1"/>
        </p:nvSpPr>
        <p:spPr>
          <a:xfrm>
            <a:off x="7482973" y="2843688"/>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Aug</a:t>
            </a:r>
          </a:p>
        </p:txBody>
      </p:sp>
      <p:sp>
        <p:nvSpPr>
          <p:cNvPr id="35" name="Rounded Rectangle 34">
            <a:extLst>
              <a:ext uri="{FF2B5EF4-FFF2-40B4-BE49-F238E27FC236}">
                <a16:creationId xmlns:a16="http://schemas.microsoft.com/office/drawing/2014/main" id="{CC0E8645-920F-5C76-68DC-E5D121DC6289}"/>
              </a:ext>
            </a:extLst>
          </p:cNvPr>
          <p:cNvSpPr/>
          <p:nvPr userDrawn="1"/>
        </p:nvSpPr>
        <p:spPr>
          <a:xfrm rot="18900000">
            <a:off x="8554144" y="2799172"/>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D9AFDB1-E7DE-C5BB-0533-510AE9911058}"/>
              </a:ext>
            </a:extLst>
          </p:cNvPr>
          <p:cNvSpPr txBox="1"/>
          <p:nvPr userDrawn="1"/>
        </p:nvSpPr>
        <p:spPr>
          <a:xfrm>
            <a:off x="8487989" y="2851161"/>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Sep</a:t>
            </a:r>
          </a:p>
        </p:txBody>
      </p:sp>
      <p:sp>
        <p:nvSpPr>
          <p:cNvPr id="41" name="Rounded Rectangle 40">
            <a:extLst>
              <a:ext uri="{FF2B5EF4-FFF2-40B4-BE49-F238E27FC236}">
                <a16:creationId xmlns:a16="http://schemas.microsoft.com/office/drawing/2014/main" id="{C238ACE0-5C00-6036-8B2F-A6F0308A6F39}"/>
              </a:ext>
            </a:extLst>
          </p:cNvPr>
          <p:cNvSpPr/>
          <p:nvPr userDrawn="1"/>
        </p:nvSpPr>
        <p:spPr>
          <a:xfrm rot="18900000">
            <a:off x="9464350" y="2799173"/>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5B1A871-AB68-8F64-5312-AD65A411E9F9}"/>
              </a:ext>
            </a:extLst>
          </p:cNvPr>
          <p:cNvSpPr txBox="1"/>
          <p:nvPr userDrawn="1"/>
        </p:nvSpPr>
        <p:spPr>
          <a:xfrm>
            <a:off x="9398195" y="2851162"/>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Oct</a:t>
            </a:r>
          </a:p>
        </p:txBody>
      </p:sp>
      <p:sp>
        <p:nvSpPr>
          <p:cNvPr id="46" name="Rounded Rectangle 45">
            <a:extLst>
              <a:ext uri="{FF2B5EF4-FFF2-40B4-BE49-F238E27FC236}">
                <a16:creationId xmlns:a16="http://schemas.microsoft.com/office/drawing/2014/main" id="{9FE399DE-36ED-158E-E9B5-DF3F9A89D7E8}"/>
              </a:ext>
            </a:extLst>
          </p:cNvPr>
          <p:cNvSpPr/>
          <p:nvPr userDrawn="1"/>
        </p:nvSpPr>
        <p:spPr>
          <a:xfrm rot="18900000">
            <a:off x="10487807" y="2799174"/>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EBDC186-ACEA-BA33-9890-34A3990A6C70}"/>
              </a:ext>
            </a:extLst>
          </p:cNvPr>
          <p:cNvSpPr txBox="1"/>
          <p:nvPr userDrawn="1"/>
        </p:nvSpPr>
        <p:spPr>
          <a:xfrm>
            <a:off x="10421652" y="2851163"/>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Nov</a:t>
            </a:r>
          </a:p>
        </p:txBody>
      </p:sp>
      <p:sp>
        <p:nvSpPr>
          <p:cNvPr id="48" name="Rounded Rectangle 47">
            <a:extLst>
              <a:ext uri="{FF2B5EF4-FFF2-40B4-BE49-F238E27FC236}">
                <a16:creationId xmlns:a16="http://schemas.microsoft.com/office/drawing/2014/main" id="{D59933F4-34B9-006D-833F-A44A398E3F82}"/>
              </a:ext>
            </a:extLst>
          </p:cNvPr>
          <p:cNvSpPr/>
          <p:nvPr userDrawn="1"/>
        </p:nvSpPr>
        <p:spPr>
          <a:xfrm rot="18900000">
            <a:off x="11507068" y="2799175"/>
            <a:ext cx="319423" cy="319423"/>
          </a:xfrm>
          <a:prstGeom prst="roundRect">
            <a:avLst>
              <a:gd name="adj" fmla="val 10009"/>
            </a:avLst>
          </a:prstGeom>
          <a:solidFill>
            <a:schemeClr val="bg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62F27E40-E3D4-8008-4E2E-DEA926B6F360}"/>
              </a:ext>
            </a:extLst>
          </p:cNvPr>
          <p:cNvSpPr txBox="1"/>
          <p:nvPr userDrawn="1"/>
        </p:nvSpPr>
        <p:spPr>
          <a:xfrm>
            <a:off x="11440913" y="2851164"/>
            <a:ext cx="451732" cy="215444"/>
          </a:xfrm>
          <a:prstGeom prst="rect">
            <a:avLst/>
          </a:prstGeom>
          <a:noFill/>
        </p:spPr>
        <p:txBody>
          <a:bodyPr wrap="square" rtlCol="0">
            <a:spAutoFit/>
          </a:bodyPr>
          <a:lstStyle/>
          <a:p>
            <a:pPr algn="ctr"/>
            <a:r>
              <a:rPr lang="en-US" sz="800" b="0" i="0" dirty="0">
                <a:solidFill>
                  <a:schemeClr val="tx1"/>
                </a:solidFill>
                <a:latin typeface="Poppins SemiBold"/>
                <a:cs typeface="Poppins" pitchFamily="2" charset="77"/>
              </a:rPr>
              <a:t>Dec</a:t>
            </a:r>
          </a:p>
        </p:txBody>
      </p:sp>
      <p:sp>
        <p:nvSpPr>
          <p:cNvPr id="1046" name="Text Placeholder 1045">
            <a:extLst>
              <a:ext uri="{FF2B5EF4-FFF2-40B4-BE49-F238E27FC236}">
                <a16:creationId xmlns:a16="http://schemas.microsoft.com/office/drawing/2014/main" id="{EFCE4A43-6174-4869-4131-8E7EED16553B}"/>
              </a:ext>
            </a:extLst>
          </p:cNvPr>
          <p:cNvSpPr>
            <a:spLocks noGrp="1"/>
          </p:cNvSpPr>
          <p:nvPr>
            <p:ph type="body" sz="quarter" idx="13" hasCustomPrompt="1"/>
          </p:nvPr>
        </p:nvSpPr>
        <p:spPr>
          <a:xfrm>
            <a:off x="774991" y="3410198"/>
            <a:ext cx="1825625" cy="2255838"/>
          </a:xfrm>
        </p:spPr>
        <p:txBody>
          <a:bodyPr>
            <a:noAutofit/>
          </a:bodyPr>
          <a:lstStyle>
            <a:lvl1pPr marL="228600" indent="-228600">
              <a:lnSpc>
                <a:spcPct val="100000"/>
              </a:lnSpc>
              <a:buClr>
                <a:schemeClr val="tx1"/>
              </a:buClr>
              <a:buFont typeface="+mj-lt"/>
              <a:buAutoNum type="alphaUcPeriod"/>
              <a:defRPr sz="1200" b="0" i="0">
                <a:latin typeface="Aptos" panose="020B0004020202020204" pitchFamily="34" charset="0"/>
                <a:ea typeface="Aptos" panose="020B0502040504020204" pitchFamily="34" charset="0"/>
                <a:cs typeface="Aptos"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47" name="Text Placeholder 1045">
            <a:extLst>
              <a:ext uri="{FF2B5EF4-FFF2-40B4-BE49-F238E27FC236}">
                <a16:creationId xmlns:a16="http://schemas.microsoft.com/office/drawing/2014/main" id="{94008277-CEE8-0E60-6393-38BB00978C7A}"/>
              </a:ext>
            </a:extLst>
          </p:cNvPr>
          <p:cNvSpPr>
            <a:spLocks noGrp="1"/>
          </p:cNvSpPr>
          <p:nvPr>
            <p:ph type="body" sz="quarter" idx="14" hasCustomPrompt="1"/>
          </p:nvPr>
        </p:nvSpPr>
        <p:spPr>
          <a:xfrm>
            <a:off x="3753861" y="3410198"/>
            <a:ext cx="1825625" cy="2255838"/>
          </a:xfrm>
        </p:spPr>
        <p:txBody>
          <a:bodyPr>
            <a:noAutofit/>
          </a:bodyPr>
          <a:lstStyle>
            <a:lvl1pPr marL="228600" indent="-228600">
              <a:lnSpc>
                <a:spcPct val="100000"/>
              </a:lnSpc>
              <a:buClr>
                <a:schemeClr val="tx1"/>
              </a:buClr>
              <a:buFont typeface="+mj-lt"/>
              <a:buAutoNum type="alphaUcPeriod"/>
              <a:defRPr sz="1200" b="0" i="0">
                <a:latin typeface="Aptos" panose="020B0004020202020204" pitchFamily="34" charset="0"/>
                <a:ea typeface="Aptos" panose="020B0502040504020204" pitchFamily="34" charset="0"/>
                <a:cs typeface="Aptos"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48" name="Text Placeholder 1045">
            <a:extLst>
              <a:ext uri="{FF2B5EF4-FFF2-40B4-BE49-F238E27FC236}">
                <a16:creationId xmlns:a16="http://schemas.microsoft.com/office/drawing/2014/main" id="{09106D0F-68BD-1FA3-9DE2-E937E2D02E6D}"/>
              </a:ext>
            </a:extLst>
          </p:cNvPr>
          <p:cNvSpPr>
            <a:spLocks noGrp="1"/>
          </p:cNvSpPr>
          <p:nvPr>
            <p:ph type="body" sz="quarter" idx="15" hasCustomPrompt="1"/>
          </p:nvPr>
        </p:nvSpPr>
        <p:spPr>
          <a:xfrm>
            <a:off x="6789292" y="3410198"/>
            <a:ext cx="1825625" cy="2255838"/>
          </a:xfrm>
        </p:spPr>
        <p:txBody>
          <a:bodyPr>
            <a:noAutofit/>
          </a:bodyPr>
          <a:lstStyle>
            <a:lvl1pPr marL="228600" indent="-228600">
              <a:lnSpc>
                <a:spcPct val="100000"/>
              </a:lnSpc>
              <a:buClr>
                <a:schemeClr val="tx1"/>
              </a:buClr>
              <a:buFont typeface="+mj-lt"/>
              <a:buAutoNum type="alphaUcPeriod"/>
              <a:defRPr sz="1200" b="0" i="0">
                <a:latin typeface="Aptos" panose="020B0004020202020204" pitchFamily="34" charset="0"/>
                <a:ea typeface="Aptos" panose="020B0502040504020204" pitchFamily="34" charset="0"/>
                <a:cs typeface="Aptos"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49" name="Text Placeholder 1045">
            <a:extLst>
              <a:ext uri="{FF2B5EF4-FFF2-40B4-BE49-F238E27FC236}">
                <a16:creationId xmlns:a16="http://schemas.microsoft.com/office/drawing/2014/main" id="{244C17A0-BAD6-264E-1F3A-E199E5AC430E}"/>
              </a:ext>
            </a:extLst>
          </p:cNvPr>
          <p:cNvSpPr>
            <a:spLocks noGrp="1"/>
          </p:cNvSpPr>
          <p:nvPr>
            <p:ph type="body" sz="quarter" idx="16" hasCustomPrompt="1"/>
          </p:nvPr>
        </p:nvSpPr>
        <p:spPr>
          <a:xfrm>
            <a:off x="9734705" y="3410198"/>
            <a:ext cx="1825625" cy="2255838"/>
          </a:xfrm>
        </p:spPr>
        <p:txBody>
          <a:bodyPr>
            <a:noAutofit/>
          </a:bodyPr>
          <a:lstStyle>
            <a:lvl1pPr marL="228600" indent="-228600">
              <a:lnSpc>
                <a:spcPct val="100000"/>
              </a:lnSpc>
              <a:buClr>
                <a:schemeClr val="tx1"/>
              </a:buClr>
              <a:buFont typeface="+mj-lt"/>
              <a:buAutoNum type="alphaUcPeriod"/>
              <a:defRPr sz="1200" b="0" i="0">
                <a:latin typeface="Aptos" panose="020B0004020202020204" pitchFamily="34" charset="0"/>
                <a:ea typeface="Aptos" panose="020B0502040504020204" pitchFamily="34" charset="0"/>
                <a:cs typeface="Aptos"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50" name="TextBox 1049">
            <a:extLst>
              <a:ext uri="{FF2B5EF4-FFF2-40B4-BE49-F238E27FC236}">
                <a16:creationId xmlns:a16="http://schemas.microsoft.com/office/drawing/2014/main" id="{D333BE39-16B5-D692-EB10-E022A977B3E4}"/>
              </a:ext>
            </a:extLst>
          </p:cNvPr>
          <p:cNvSpPr txBox="1"/>
          <p:nvPr userDrawn="1"/>
        </p:nvSpPr>
        <p:spPr>
          <a:xfrm>
            <a:off x="1363657" y="2098915"/>
            <a:ext cx="648292" cy="400110"/>
          </a:xfrm>
          <a:prstGeom prst="rect">
            <a:avLst/>
          </a:prstGeom>
          <a:noFill/>
        </p:spPr>
        <p:txBody>
          <a:bodyPr wrap="square" rtlCol="0">
            <a:spAutoFit/>
          </a:bodyPr>
          <a:lstStyle/>
          <a:p>
            <a:pPr algn="ctr"/>
            <a:r>
              <a:rPr lang="en-US" sz="2000" b="0" i="0" dirty="0">
                <a:solidFill>
                  <a:schemeClr val="bg1"/>
                </a:solidFill>
                <a:latin typeface="Poppins SemiBold"/>
                <a:cs typeface="Poppins" pitchFamily="2" charset="77"/>
              </a:rPr>
              <a:t>Q1</a:t>
            </a:r>
          </a:p>
        </p:txBody>
      </p:sp>
      <p:sp>
        <p:nvSpPr>
          <p:cNvPr id="1051" name="TextBox 1050">
            <a:extLst>
              <a:ext uri="{FF2B5EF4-FFF2-40B4-BE49-F238E27FC236}">
                <a16:creationId xmlns:a16="http://schemas.microsoft.com/office/drawing/2014/main" id="{5F7B0C3B-DCD7-0D79-C89B-4640AF591A6B}"/>
              </a:ext>
            </a:extLst>
          </p:cNvPr>
          <p:cNvSpPr txBox="1"/>
          <p:nvPr userDrawn="1"/>
        </p:nvSpPr>
        <p:spPr>
          <a:xfrm>
            <a:off x="4335457" y="2098915"/>
            <a:ext cx="648292" cy="400110"/>
          </a:xfrm>
          <a:prstGeom prst="rect">
            <a:avLst/>
          </a:prstGeom>
          <a:noFill/>
        </p:spPr>
        <p:txBody>
          <a:bodyPr wrap="square" rtlCol="0">
            <a:spAutoFit/>
          </a:bodyPr>
          <a:lstStyle/>
          <a:p>
            <a:pPr algn="ctr"/>
            <a:r>
              <a:rPr lang="en-US" sz="2000" b="0" i="0" dirty="0">
                <a:solidFill>
                  <a:schemeClr val="bg1"/>
                </a:solidFill>
                <a:latin typeface="Poppins SemiBold"/>
                <a:cs typeface="Poppins" pitchFamily="2" charset="77"/>
              </a:rPr>
              <a:t>Q2</a:t>
            </a:r>
          </a:p>
        </p:txBody>
      </p:sp>
      <p:sp>
        <p:nvSpPr>
          <p:cNvPr id="1052" name="TextBox 1051">
            <a:extLst>
              <a:ext uri="{FF2B5EF4-FFF2-40B4-BE49-F238E27FC236}">
                <a16:creationId xmlns:a16="http://schemas.microsoft.com/office/drawing/2014/main" id="{B5915422-56FE-97DF-009E-7C3C4553DFA2}"/>
              </a:ext>
            </a:extLst>
          </p:cNvPr>
          <p:cNvSpPr txBox="1"/>
          <p:nvPr userDrawn="1"/>
        </p:nvSpPr>
        <p:spPr>
          <a:xfrm>
            <a:off x="7380409" y="2098915"/>
            <a:ext cx="648292" cy="400110"/>
          </a:xfrm>
          <a:prstGeom prst="rect">
            <a:avLst/>
          </a:prstGeom>
          <a:noFill/>
        </p:spPr>
        <p:txBody>
          <a:bodyPr wrap="square" rtlCol="0">
            <a:spAutoFit/>
          </a:bodyPr>
          <a:lstStyle/>
          <a:p>
            <a:pPr algn="ctr"/>
            <a:r>
              <a:rPr lang="en-US" sz="2000" b="0" i="0" dirty="0">
                <a:solidFill>
                  <a:schemeClr val="bg1"/>
                </a:solidFill>
                <a:latin typeface="Poppins SemiBold"/>
                <a:cs typeface="Poppins" pitchFamily="2" charset="77"/>
              </a:rPr>
              <a:t>Q3</a:t>
            </a:r>
          </a:p>
        </p:txBody>
      </p:sp>
      <p:sp>
        <p:nvSpPr>
          <p:cNvPr id="1053" name="TextBox 1052">
            <a:extLst>
              <a:ext uri="{FF2B5EF4-FFF2-40B4-BE49-F238E27FC236}">
                <a16:creationId xmlns:a16="http://schemas.microsoft.com/office/drawing/2014/main" id="{A6EFFF0C-2458-5170-7289-A1922949E0C8}"/>
              </a:ext>
            </a:extLst>
          </p:cNvPr>
          <p:cNvSpPr txBox="1"/>
          <p:nvPr userDrawn="1"/>
        </p:nvSpPr>
        <p:spPr>
          <a:xfrm>
            <a:off x="10333921" y="2098915"/>
            <a:ext cx="648292" cy="400110"/>
          </a:xfrm>
          <a:prstGeom prst="rect">
            <a:avLst/>
          </a:prstGeom>
          <a:noFill/>
        </p:spPr>
        <p:txBody>
          <a:bodyPr wrap="square" rtlCol="0">
            <a:spAutoFit/>
          </a:bodyPr>
          <a:lstStyle/>
          <a:p>
            <a:pPr algn="ctr"/>
            <a:r>
              <a:rPr lang="en-US" sz="2000" b="0" i="0" dirty="0">
                <a:solidFill>
                  <a:schemeClr val="bg1"/>
                </a:solidFill>
                <a:latin typeface="Poppins SemiBold"/>
                <a:cs typeface="Poppins" pitchFamily="2" charset="77"/>
              </a:rPr>
              <a:t>Q4</a:t>
            </a:r>
          </a:p>
        </p:txBody>
      </p:sp>
    </p:spTree>
    <p:extLst>
      <p:ext uri="{BB962C8B-B14F-4D97-AF65-F5344CB8AC3E}">
        <p14:creationId xmlns:p14="http://schemas.microsoft.com/office/powerpoint/2010/main" val="3471994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yout - heading + title / descprition card 01 blue (4)">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B32CB9E0-3AEF-19E4-E9D3-5554F291719E}"/>
              </a:ext>
            </a:extLst>
          </p:cNvPr>
          <p:cNvSpPr/>
          <p:nvPr userDrawn="1"/>
        </p:nvSpPr>
        <p:spPr>
          <a:xfrm>
            <a:off x="3527878" y="1741776"/>
            <a:ext cx="2251533" cy="1435493"/>
          </a:xfrm>
          <a:prstGeom prst="roundRect">
            <a:avLst>
              <a:gd name="adj" fmla="val 11919"/>
            </a:avLst>
          </a:prstGeom>
          <a:solidFill>
            <a:srgbClr val="0A6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A4387"/>
              </a:solidFill>
            </a:endParaRPr>
          </a:p>
        </p:txBody>
      </p:sp>
      <p:sp>
        <p:nvSpPr>
          <p:cNvPr id="63" name="Rounded Rectangle 62">
            <a:extLst>
              <a:ext uri="{FF2B5EF4-FFF2-40B4-BE49-F238E27FC236}">
                <a16:creationId xmlns:a16="http://schemas.microsoft.com/office/drawing/2014/main" id="{15C04C13-3319-E4A0-8E6F-3B951150B92C}"/>
              </a:ext>
            </a:extLst>
          </p:cNvPr>
          <p:cNvSpPr/>
          <p:nvPr userDrawn="1"/>
        </p:nvSpPr>
        <p:spPr>
          <a:xfrm>
            <a:off x="6575878" y="1741777"/>
            <a:ext cx="2251533" cy="1383054"/>
          </a:xfrm>
          <a:prstGeom prst="roundRect">
            <a:avLst>
              <a:gd name="adj" fmla="val 11919"/>
            </a:avLst>
          </a:prstGeom>
          <a:solidFill>
            <a:srgbClr val="0A4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ed Rectangle 1023">
            <a:extLst>
              <a:ext uri="{FF2B5EF4-FFF2-40B4-BE49-F238E27FC236}">
                <a16:creationId xmlns:a16="http://schemas.microsoft.com/office/drawing/2014/main" id="{0FA836E4-0C2F-B58D-D5C3-50AF924E5333}"/>
              </a:ext>
            </a:extLst>
          </p:cNvPr>
          <p:cNvSpPr/>
          <p:nvPr userDrawn="1"/>
        </p:nvSpPr>
        <p:spPr>
          <a:xfrm>
            <a:off x="9526896" y="1741776"/>
            <a:ext cx="2251533" cy="1435493"/>
          </a:xfrm>
          <a:prstGeom prst="roundRect">
            <a:avLst>
              <a:gd name="adj" fmla="val 119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ounded Rectangle 1041">
            <a:extLst>
              <a:ext uri="{FF2B5EF4-FFF2-40B4-BE49-F238E27FC236}">
                <a16:creationId xmlns:a16="http://schemas.microsoft.com/office/drawing/2014/main" id="{6B79DE3B-2F38-CE37-9940-B4BB2387C518}"/>
              </a:ext>
            </a:extLst>
          </p:cNvPr>
          <p:cNvSpPr/>
          <p:nvPr userDrawn="1"/>
        </p:nvSpPr>
        <p:spPr>
          <a:xfrm>
            <a:off x="3525501" y="2954003"/>
            <a:ext cx="2251533"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ounded Rectangle 1042">
            <a:extLst>
              <a:ext uri="{FF2B5EF4-FFF2-40B4-BE49-F238E27FC236}">
                <a16:creationId xmlns:a16="http://schemas.microsoft.com/office/drawing/2014/main" id="{86F5C89E-BC2E-9F2D-B9BC-591A69FF57DE}"/>
              </a:ext>
            </a:extLst>
          </p:cNvPr>
          <p:cNvSpPr/>
          <p:nvPr userDrawn="1"/>
        </p:nvSpPr>
        <p:spPr>
          <a:xfrm>
            <a:off x="6575878" y="2951404"/>
            <a:ext cx="2251533"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ounded Rectangle 1043">
            <a:extLst>
              <a:ext uri="{FF2B5EF4-FFF2-40B4-BE49-F238E27FC236}">
                <a16:creationId xmlns:a16="http://schemas.microsoft.com/office/drawing/2014/main" id="{FBFC4CC1-A05A-4302-4F89-3E7C01C71267}"/>
              </a:ext>
            </a:extLst>
          </p:cNvPr>
          <p:cNvSpPr/>
          <p:nvPr userDrawn="1"/>
        </p:nvSpPr>
        <p:spPr>
          <a:xfrm>
            <a:off x="9515281" y="2966061"/>
            <a:ext cx="2260772"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5B8D60D1-4B99-ADC9-DC40-FFD6745C6A80}"/>
              </a:ext>
            </a:extLst>
          </p:cNvPr>
          <p:cNvSpPr/>
          <p:nvPr userDrawn="1"/>
        </p:nvSpPr>
        <p:spPr>
          <a:xfrm>
            <a:off x="576860" y="1741776"/>
            <a:ext cx="2251533" cy="1435493"/>
          </a:xfrm>
          <a:prstGeom prst="roundRect">
            <a:avLst>
              <a:gd name="adj" fmla="val 11919"/>
            </a:avLst>
          </a:prstGeom>
          <a:solidFill>
            <a:srgbClr val="0B7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025" name="Rounded Rectangle 1024">
            <a:extLst>
              <a:ext uri="{FF2B5EF4-FFF2-40B4-BE49-F238E27FC236}">
                <a16:creationId xmlns:a16="http://schemas.microsoft.com/office/drawing/2014/main" id="{61ADF40E-E17B-8B8B-46F3-3CC55CCB1976}"/>
              </a:ext>
            </a:extLst>
          </p:cNvPr>
          <p:cNvSpPr/>
          <p:nvPr userDrawn="1"/>
        </p:nvSpPr>
        <p:spPr>
          <a:xfrm>
            <a:off x="576860" y="2951404"/>
            <a:ext cx="2251533"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B9E0A-B779-E123-937F-A52113C9CBE0}"/>
              </a:ext>
            </a:extLst>
          </p:cNvPr>
          <p:cNvSpPr>
            <a:spLocks noGrp="1"/>
          </p:cNvSpPr>
          <p:nvPr>
            <p:ph type="title" hasCustomPrompt="1"/>
          </p:nvPr>
        </p:nvSpPr>
        <p:spPr/>
        <p:txBody>
          <a:bodyPr>
            <a:noAutofit/>
          </a:bodyPr>
          <a:lstStyle>
            <a:lvl1pPr algn="ctr">
              <a:defRPr/>
            </a:lvl1pPr>
          </a:lstStyle>
          <a:p>
            <a:r>
              <a:rPr lang="en-US"/>
              <a:t>Replace with title in sentence case</a:t>
            </a:r>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046" name="Text Placeholder 1045">
            <a:extLst>
              <a:ext uri="{FF2B5EF4-FFF2-40B4-BE49-F238E27FC236}">
                <a16:creationId xmlns:a16="http://schemas.microsoft.com/office/drawing/2014/main" id="{EFCE4A43-6174-4869-4131-8E7EED16553B}"/>
              </a:ext>
            </a:extLst>
          </p:cNvPr>
          <p:cNvSpPr>
            <a:spLocks noGrp="1"/>
          </p:cNvSpPr>
          <p:nvPr>
            <p:ph type="body" sz="quarter" idx="13" hasCustomPrompt="1"/>
          </p:nvPr>
        </p:nvSpPr>
        <p:spPr>
          <a:xfrm>
            <a:off x="774991" y="3252103"/>
            <a:ext cx="1825625"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47" name="Text Placeholder 1045">
            <a:extLst>
              <a:ext uri="{FF2B5EF4-FFF2-40B4-BE49-F238E27FC236}">
                <a16:creationId xmlns:a16="http://schemas.microsoft.com/office/drawing/2014/main" id="{94008277-CEE8-0E60-6393-38BB00978C7A}"/>
              </a:ext>
            </a:extLst>
          </p:cNvPr>
          <p:cNvSpPr>
            <a:spLocks noGrp="1"/>
          </p:cNvSpPr>
          <p:nvPr>
            <p:ph type="body" sz="quarter" idx="14" hasCustomPrompt="1"/>
          </p:nvPr>
        </p:nvSpPr>
        <p:spPr>
          <a:xfrm>
            <a:off x="3753861" y="3252103"/>
            <a:ext cx="1825625"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48" name="Text Placeholder 1045">
            <a:extLst>
              <a:ext uri="{FF2B5EF4-FFF2-40B4-BE49-F238E27FC236}">
                <a16:creationId xmlns:a16="http://schemas.microsoft.com/office/drawing/2014/main" id="{09106D0F-68BD-1FA3-9DE2-E937E2D02E6D}"/>
              </a:ext>
            </a:extLst>
          </p:cNvPr>
          <p:cNvSpPr>
            <a:spLocks noGrp="1"/>
          </p:cNvSpPr>
          <p:nvPr>
            <p:ph type="body" sz="quarter" idx="15" hasCustomPrompt="1"/>
          </p:nvPr>
        </p:nvSpPr>
        <p:spPr>
          <a:xfrm>
            <a:off x="6789292" y="3252103"/>
            <a:ext cx="1825625"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1049" name="Text Placeholder 1045">
            <a:extLst>
              <a:ext uri="{FF2B5EF4-FFF2-40B4-BE49-F238E27FC236}">
                <a16:creationId xmlns:a16="http://schemas.microsoft.com/office/drawing/2014/main" id="{244C17A0-BAD6-264E-1F3A-E199E5AC430E}"/>
              </a:ext>
            </a:extLst>
          </p:cNvPr>
          <p:cNvSpPr>
            <a:spLocks noGrp="1"/>
          </p:cNvSpPr>
          <p:nvPr>
            <p:ph type="body" sz="quarter" idx="16" hasCustomPrompt="1"/>
          </p:nvPr>
        </p:nvSpPr>
        <p:spPr>
          <a:xfrm>
            <a:off x="9739849" y="3252103"/>
            <a:ext cx="1825625"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3" name="Rectangle 2">
            <a:extLst>
              <a:ext uri="{FF2B5EF4-FFF2-40B4-BE49-F238E27FC236}">
                <a16:creationId xmlns:a16="http://schemas.microsoft.com/office/drawing/2014/main" id="{B28F2787-CFE3-8207-3F85-D681816E767F}"/>
              </a:ext>
            </a:extLst>
          </p:cNvPr>
          <p:cNvSpPr/>
          <p:nvPr userDrawn="1"/>
        </p:nvSpPr>
        <p:spPr>
          <a:xfrm>
            <a:off x="576860" y="2951403"/>
            <a:ext cx="2251533"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A7A286-5937-680C-87A1-258E59D95DE7}"/>
              </a:ext>
            </a:extLst>
          </p:cNvPr>
          <p:cNvSpPr/>
          <p:nvPr userDrawn="1"/>
        </p:nvSpPr>
        <p:spPr>
          <a:xfrm>
            <a:off x="3529066" y="2951403"/>
            <a:ext cx="2251533"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042993-3EF7-0643-091F-934C97B79C08}"/>
              </a:ext>
            </a:extLst>
          </p:cNvPr>
          <p:cNvSpPr/>
          <p:nvPr userDrawn="1"/>
        </p:nvSpPr>
        <p:spPr>
          <a:xfrm>
            <a:off x="6577067" y="2958129"/>
            <a:ext cx="2247968"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8BDC28-5F07-BED4-8E71-0B29A22316E1}"/>
              </a:ext>
            </a:extLst>
          </p:cNvPr>
          <p:cNvSpPr/>
          <p:nvPr userDrawn="1"/>
        </p:nvSpPr>
        <p:spPr>
          <a:xfrm>
            <a:off x="9522143" y="2966060"/>
            <a:ext cx="2256286"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E29D84A-A7EF-A7FF-982C-AA12BDB02204}"/>
              </a:ext>
            </a:extLst>
          </p:cNvPr>
          <p:cNvCxnSpPr>
            <a:cxnSpLocks/>
          </p:cNvCxnSpPr>
          <p:nvPr userDrawn="1"/>
        </p:nvCxnSpPr>
        <p:spPr>
          <a:xfrm>
            <a:off x="576860" y="2951403"/>
            <a:ext cx="2251533"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B228246-6120-F16A-39C0-AFC149DDFC23}"/>
              </a:ext>
            </a:extLst>
          </p:cNvPr>
          <p:cNvCxnSpPr>
            <a:cxnSpLocks/>
          </p:cNvCxnSpPr>
          <p:nvPr userDrawn="1"/>
        </p:nvCxnSpPr>
        <p:spPr>
          <a:xfrm>
            <a:off x="3525501" y="2951403"/>
            <a:ext cx="2251533"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ECC481A-8797-2714-12B4-632B9ED7EB98}"/>
              </a:ext>
            </a:extLst>
          </p:cNvPr>
          <p:cNvCxnSpPr>
            <a:cxnSpLocks/>
          </p:cNvCxnSpPr>
          <p:nvPr userDrawn="1"/>
        </p:nvCxnSpPr>
        <p:spPr>
          <a:xfrm>
            <a:off x="6573501" y="2955188"/>
            <a:ext cx="2251534" cy="2941"/>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89F1FAC-D805-9609-4A65-1E33C24A5C2F}"/>
              </a:ext>
            </a:extLst>
          </p:cNvPr>
          <p:cNvCxnSpPr>
            <a:cxnSpLocks/>
          </p:cNvCxnSpPr>
          <p:nvPr userDrawn="1"/>
        </p:nvCxnSpPr>
        <p:spPr>
          <a:xfrm>
            <a:off x="9524519" y="2958829"/>
            <a:ext cx="2251534" cy="2941"/>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11" name="Text Placeholder 58">
            <a:extLst>
              <a:ext uri="{FF2B5EF4-FFF2-40B4-BE49-F238E27FC236}">
                <a16:creationId xmlns:a16="http://schemas.microsoft.com/office/drawing/2014/main" id="{6C88B3A9-2CF8-3E99-5121-2CA803DDCE3C}"/>
              </a:ext>
            </a:extLst>
          </p:cNvPr>
          <p:cNvSpPr>
            <a:spLocks noGrp="1"/>
          </p:cNvSpPr>
          <p:nvPr>
            <p:ph type="body" sz="quarter" idx="66" hasCustomPrompt="1"/>
          </p:nvPr>
        </p:nvSpPr>
        <p:spPr>
          <a:xfrm>
            <a:off x="774992" y="1992996"/>
            <a:ext cx="1825624"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
        <p:nvSpPr>
          <p:cNvPr id="12" name="Text Placeholder 58">
            <a:extLst>
              <a:ext uri="{FF2B5EF4-FFF2-40B4-BE49-F238E27FC236}">
                <a16:creationId xmlns:a16="http://schemas.microsoft.com/office/drawing/2014/main" id="{1AE556CB-08B6-3852-3C9C-BC1256324B02}"/>
              </a:ext>
            </a:extLst>
          </p:cNvPr>
          <p:cNvSpPr>
            <a:spLocks noGrp="1"/>
          </p:cNvSpPr>
          <p:nvPr>
            <p:ph type="body" sz="quarter" idx="67" hasCustomPrompt="1"/>
          </p:nvPr>
        </p:nvSpPr>
        <p:spPr>
          <a:xfrm>
            <a:off x="3740613" y="1992996"/>
            <a:ext cx="1825624"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
        <p:nvSpPr>
          <p:cNvPr id="15" name="Text Placeholder 58">
            <a:extLst>
              <a:ext uri="{FF2B5EF4-FFF2-40B4-BE49-F238E27FC236}">
                <a16:creationId xmlns:a16="http://schemas.microsoft.com/office/drawing/2014/main" id="{895D746B-0056-F2C3-3F3C-D8C6BDEE4C1D}"/>
              </a:ext>
            </a:extLst>
          </p:cNvPr>
          <p:cNvSpPr>
            <a:spLocks noGrp="1"/>
          </p:cNvSpPr>
          <p:nvPr>
            <p:ph type="body" sz="quarter" idx="68" hasCustomPrompt="1"/>
          </p:nvPr>
        </p:nvSpPr>
        <p:spPr>
          <a:xfrm>
            <a:off x="6788613" y="1992996"/>
            <a:ext cx="1825624"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
        <p:nvSpPr>
          <p:cNvPr id="8" name="Text Placeholder 58">
            <a:extLst>
              <a:ext uri="{FF2B5EF4-FFF2-40B4-BE49-F238E27FC236}">
                <a16:creationId xmlns:a16="http://schemas.microsoft.com/office/drawing/2014/main" id="{0C9CC9DE-6F1B-56B9-762D-16CDCFFC00BD}"/>
              </a:ext>
            </a:extLst>
          </p:cNvPr>
          <p:cNvSpPr>
            <a:spLocks noGrp="1"/>
          </p:cNvSpPr>
          <p:nvPr>
            <p:ph type="body" sz="quarter" idx="69" hasCustomPrompt="1"/>
          </p:nvPr>
        </p:nvSpPr>
        <p:spPr>
          <a:xfrm>
            <a:off x="9725777" y="1992996"/>
            <a:ext cx="1825624"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Tree>
    <p:extLst>
      <p:ext uri="{BB962C8B-B14F-4D97-AF65-F5344CB8AC3E}">
        <p14:creationId xmlns:p14="http://schemas.microsoft.com/office/powerpoint/2010/main" val="20677127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yout - heading + title / descprition card 01 blue (3)">
    <p:spTree>
      <p:nvGrpSpPr>
        <p:cNvPr id="1" name=""/>
        <p:cNvGrpSpPr/>
        <p:nvPr/>
      </p:nvGrpSpPr>
      <p:grpSpPr>
        <a:xfrm>
          <a:off x="0" y="0"/>
          <a:ext cx="0" cy="0"/>
          <a:chOff x="0" y="0"/>
          <a:chExt cx="0" cy="0"/>
        </a:xfrm>
      </p:grpSpPr>
      <p:sp>
        <p:nvSpPr>
          <p:cNvPr id="61" name="Rounded Rectangle 60">
            <a:extLst>
              <a:ext uri="{FF2B5EF4-FFF2-40B4-BE49-F238E27FC236}">
                <a16:creationId xmlns:a16="http://schemas.microsoft.com/office/drawing/2014/main" id="{5B8D60D1-4B99-ADC9-DC40-FFD6745C6A80}"/>
              </a:ext>
            </a:extLst>
          </p:cNvPr>
          <p:cNvSpPr/>
          <p:nvPr userDrawn="1"/>
        </p:nvSpPr>
        <p:spPr>
          <a:xfrm>
            <a:off x="838200" y="1741776"/>
            <a:ext cx="3324726" cy="1435493"/>
          </a:xfrm>
          <a:prstGeom prst="roundRect">
            <a:avLst>
              <a:gd name="adj" fmla="val 11919"/>
            </a:avLst>
          </a:prstGeom>
          <a:solidFill>
            <a:srgbClr val="0B7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ounded Rectangle 1024">
            <a:extLst>
              <a:ext uri="{FF2B5EF4-FFF2-40B4-BE49-F238E27FC236}">
                <a16:creationId xmlns:a16="http://schemas.microsoft.com/office/drawing/2014/main" id="{61ADF40E-E17B-8B8B-46F3-3CC55CCB1976}"/>
              </a:ext>
            </a:extLst>
          </p:cNvPr>
          <p:cNvSpPr/>
          <p:nvPr userDrawn="1"/>
        </p:nvSpPr>
        <p:spPr>
          <a:xfrm>
            <a:off x="838200" y="2951403"/>
            <a:ext cx="3324726"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046" name="Text Placeholder 1045">
            <a:extLst>
              <a:ext uri="{FF2B5EF4-FFF2-40B4-BE49-F238E27FC236}">
                <a16:creationId xmlns:a16="http://schemas.microsoft.com/office/drawing/2014/main" id="{EFCE4A43-6174-4869-4131-8E7EED16553B}"/>
              </a:ext>
            </a:extLst>
          </p:cNvPr>
          <p:cNvSpPr>
            <a:spLocks noGrp="1"/>
          </p:cNvSpPr>
          <p:nvPr>
            <p:ph type="body" sz="quarter" idx="13" hasCustomPrompt="1"/>
          </p:nvPr>
        </p:nvSpPr>
        <p:spPr>
          <a:xfrm>
            <a:off x="1105564" y="3273634"/>
            <a:ext cx="2775236"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3" name="Rectangle 2">
            <a:extLst>
              <a:ext uri="{FF2B5EF4-FFF2-40B4-BE49-F238E27FC236}">
                <a16:creationId xmlns:a16="http://schemas.microsoft.com/office/drawing/2014/main" id="{B28F2787-CFE3-8207-3F85-D681816E767F}"/>
              </a:ext>
            </a:extLst>
          </p:cNvPr>
          <p:cNvSpPr/>
          <p:nvPr userDrawn="1"/>
        </p:nvSpPr>
        <p:spPr>
          <a:xfrm>
            <a:off x="838200" y="2958466"/>
            <a:ext cx="3324726"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E29D84A-A7EF-A7FF-982C-AA12BDB02204}"/>
              </a:ext>
            </a:extLst>
          </p:cNvPr>
          <p:cNvCxnSpPr>
            <a:cxnSpLocks/>
          </p:cNvCxnSpPr>
          <p:nvPr userDrawn="1"/>
        </p:nvCxnSpPr>
        <p:spPr>
          <a:xfrm>
            <a:off x="838200" y="2951403"/>
            <a:ext cx="3324726"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D60D5CB6-95F8-89BD-BCE2-233E66E209D9}"/>
              </a:ext>
            </a:extLst>
          </p:cNvPr>
          <p:cNvSpPr txBox="1"/>
          <p:nvPr userDrawn="1"/>
        </p:nvSpPr>
        <p:spPr>
          <a:xfrm>
            <a:off x="9766691" y="1992997"/>
            <a:ext cx="1769277" cy="732541"/>
          </a:xfrm>
          <a:prstGeom prst="rect">
            <a:avLst/>
          </a:prstGeom>
          <a:noFill/>
        </p:spPr>
        <p:txBody>
          <a:bodyPr wrap="square" rtlCol="0" anchor="b">
            <a:noAutofit/>
          </a:bodyPr>
          <a:lstStyle/>
          <a:p>
            <a:pPr algn="ctr"/>
            <a:r>
              <a:rPr lang="en-US" sz="2000" b="0" i="0" dirty="0">
                <a:solidFill>
                  <a:schemeClr val="bg1"/>
                </a:solidFill>
                <a:latin typeface="Poppins SemiBold"/>
                <a:cs typeface="Poppins" pitchFamily="2" charset="77"/>
              </a:rPr>
              <a:t>Title here</a:t>
            </a:r>
          </a:p>
        </p:txBody>
      </p:sp>
      <p:sp>
        <p:nvSpPr>
          <p:cNvPr id="33" name="Rounded Rectangle 32">
            <a:extLst>
              <a:ext uri="{FF2B5EF4-FFF2-40B4-BE49-F238E27FC236}">
                <a16:creationId xmlns:a16="http://schemas.microsoft.com/office/drawing/2014/main" id="{46B0D07C-869D-4640-1825-497AC43546B8}"/>
              </a:ext>
            </a:extLst>
          </p:cNvPr>
          <p:cNvSpPr/>
          <p:nvPr userDrawn="1"/>
        </p:nvSpPr>
        <p:spPr>
          <a:xfrm>
            <a:off x="4441532" y="1741776"/>
            <a:ext cx="3324726" cy="1435493"/>
          </a:xfrm>
          <a:prstGeom prst="roundRect">
            <a:avLst>
              <a:gd name="adj" fmla="val 11919"/>
            </a:avLst>
          </a:prstGeom>
          <a:solidFill>
            <a:srgbClr val="0A6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B4371C3C-DF2E-C652-FF36-E96FF10C2055}"/>
              </a:ext>
            </a:extLst>
          </p:cNvPr>
          <p:cNvSpPr/>
          <p:nvPr userDrawn="1"/>
        </p:nvSpPr>
        <p:spPr>
          <a:xfrm>
            <a:off x="4441532" y="2951403"/>
            <a:ext cx="3324726"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3C929E-78FB-1F1C-104F-783D2ED6E382}"/>
              </a:ext>
            </a:extLst>
          </p:cNvPr>
          <p:cNvSpPr/>
          <p:nvPr userDrawn="1"/>
        </p:nvSpPr>
        <p:spPr>
          <a:xfrm>
            <a:off x="4441532" y="2958466"/>
            <a:ext cx="3324726"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BADA3EAF-F8DB-380C-18BA-4E9F1FDFCA29}"/>
              </a:ext>
            </a:extLst>
          </p:cNvPr>
          <p:cNvCxnSpPr>
            <a:cxnSpLocks/>
          </p:cNvCxnSpPr>
          <p:nvPr userDrawn="1"/>
        </p:nvCxnSpPr>
        <p:spPr>
          <a:xfrm>
            <a:off x="4441532" y="2951403"/>
            <a:ext cx="3324726"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37" name="Rounded Rectangle 36">
            <a:extLst>
              <a:ext uri="{FF2B5EF4-FFF2-40B4-BE49-F238E27FC236}">
                <a16:creationId xmlns:a16="http://schemas.microsoft.com/office/drawing/2014/main" id="{D8794965-44F3-F610-EC0E-F5E7F233C010}"/>
              </a:ext>
            </a:extLst>
          </p:cNvPr>
          <p:cNvSpPr/>
          <p:nvPr userDrawn="1"/>
        </p:nvSpPr>
        <p:spPr>
          <a:xfrm>
            <a:off x="8044865" y="1741776"/>
            <a:ext cx="3324726" cy="1435493"/>
          </a:xfrm>
          <a:prstGeom prst="roundRect">
            <a:avLst>
              <a:gd name="adj" fmla="val 11919"/>
            </a:avLst>
          </a:prstGeom>
          <a:solidFill>
            <a:srgbClr val="0A4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C9B92F6E-0AE1-B2FE-5F06-21A201489DAB}"/>
              </a:ext>
            </a:extLst>
          </p:cNvPr>
          <p:cNvSpPr/>
          <p:nvPr userDrawn="1"/>
        </p:nvSpPr>
        <p:spPr>
          <a:xfrm>
            <a:off x="8044865" y="2951403"/>
            <a:ext cx="3324726" cy="2900301"/>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D608D94-2EDD-9A12-B878-F2CA339F5840}"/>
              </a:ext>
            </a:extLst>
          </p:cNvPr>
          <p:cNvSpPr/>
          <p:nvPr userDrawn="1"/>
        </p:nvSpPr>
        <p:spPr>
          <a:xfrm>
            <a:off x="8044865" y="2958466"/>
            <a:ext cx="3324726" cy="225866"/>
          </a:xfrm>
          <a:prstGeom prst="rect">
            <a:avLst/>
          </a:prstGeom>
          <a:solidFill>
            <a:srgbClr val="F2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2838C649-D628-E25F-1148-C3EFA977B7D9}"/>
              </a:ext>
            </a:extLst>
          </p:cNvPr>
          <p:cNvCxnSpPr>
            <a:cxnSpLocks/>
          </p:cNvCxnSpPr>
          <p:nvPr userDrawn="1"/>
        </p:nvCxnSpPr>
        <p:spPr>
          <a:xfrm>
            <a:off x="8044865" y="2951403"/>
            <a:ext cx="3324726" cy="0"/>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sp>
        <p:nvSpPr>
          <p:cNvPr id="44" name="Text Placeholder 1045">
            <a:extLst>
              <a:ext uri="{FF2B5EF4-FFF2-40B4-BE49-F238E27FC236}">
                <a16:creationId xmlns:a16="http://schemas.microsoft.com/office/drawing/2014/main" id="{9C926C9D-9F90-B4FC-3856-9A016F726156}"/>
              </a:ext>
            </a:extLst>
          </p:cNvPr>
          <p:cNvSpPr>
            <a:spLocks noGrp="1"/>
          </p:cNvSpPr>
          <p:nvPr>
            <p:ph type="body" sz="quarter" idx="14" hasCustomPrompt="1"/>
          </p:nvPr>
        </p:nvSpPr>
        <p:spPr>
          <a:xfrm>
            <a:off x="4712364" y="3273634"/>
            <a:ext cx="2775236"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45" name="Text Placeholder 1045">
            <a:extLst>
              <a:ext uri="{FF2B5EF4-FFF2-40B4-BE49-F238E27FC236}">
                <a16:creationId xmlns:a16="http://schemas.microsoft.com/office/drawing/2014/main" id="{731E4B69-A9AD-8AE1-AB4B-428621665FA6}"/>
              </a:ext>
            </a:extLst>
          </p:cNvPr>
          <p:cNvSpPr>
            <a:spLocks noGrp="1"/>
          </p:cNvSpPr>
          <p:nvPr>
            <p:ph type="body" sz="quarter" idx="15" hasCustomPrompt="1"/>
          </p:nvPr>
        </p:nvSpPr>
        <p:spPr>
          <a:xfrm>
            <a:off x="8319164" y="3273634"/>
            <a:ext cx="2775236" cy="2255838"/>
          </a:xfrm>
        </p:spPr>
        <p:txBody>
          <a:bodyPr>
            <a:noAutofit/>
          </a:bodyPr>
          <a:lstStyle>
            <a:lvl1pPr marL="228600" indent="-228600">
              <a:lnSpc>
                <a:spcPct val="100000"/>
              </a:lnSpc>
              <a:buClr>
                <a:schemeClr val="tx1"/>
              </a:buClr>
              <a:buFont typeface="+mj-lt"/>
              <a:buAutoNum type="alphaUcPeriod"/>
              <a:defRPr sz="1200" b="1" i="0">
                <a:latin typeface="Aptos SemiBold" panose="020B0004020202020204" pitchFamily="34" charset="0"/>
                <a:ea typeface="Aptos SemiBold" panose="020B0502040504020204" pitchFamily="34" charset="0"/>
                <a:cs typeface="Aptos SemiBold" panose="020B0502040504020204" pitchFamily="34" charset="0"/>
              </a:defRPr>
            </a:lvl1pPr>
            <a:lvl2pPr>
              <a:defRPr sz="1200" b="1" i="0">
                <a:latin typeface="Aptos SemiBold" panose="020B0502040504020204" pitchFamily="34" charset="0"/>
                <a:ea typeface="Aptos SemiBold" panose="020B0502040504020204" pitchFamily="34" charset="0"/>
                <a:cs typeface="Aptos SemiBold" panose="020B0502040504020204" pitchFamily="34" charset="0"/>
              </a:defRPr>
            </a:lvl2pPr>
            <a:lvl3pPr>
              <a:defRPr sz="1200" b="1" i="0">
                <a:latin typeface="Aptos SemiBold" panose="020B0502040504020204" pitchFamily="34" charset="0"/>
                <a:ea typeface="Aptos SemiBold" panose="020B0502040504020204" pitchFamily="34" charset="0"/>
                <a:cs typeface="Aptos SemiBold" panose="020B0502040504020204" pitchFamily="34" charset="0"/>
              </a:defRPr>
            </a:lvl3pPr>
            <a:lvl4pPr>
              <a:defRPr sz="1200" b="1" i="0">
                <a:latin typeface="Aptos SemiBold" panose="020B0502040504020204" pitchFamily="34" charset="0"/>
                <a:ea typeface="Aptos SemiBold" panose="020B0502040504020204" pitchFamily="34" charset="0"/>
                <a:cs typeface="Aptos SemiBold" panose="020B0502040504020204" pitchFamily="34" charset="0"/>
              </a:defRPr>
            </a:lvl4pPr>
            <a:lvl5pPr>
              <a:defRPr sz="1200" b="1" i="0">
                <a:latin typeface="Aptos SemiBold" panose="020B0502040504020204" pitchFamily="34" charset="0"/>
                <a:ea typeface="Aptos SemiBold" panose="020B0502040504020204" pitchFamily="34" charset="0"/>
                <a:cs typeface="Aptos SemiBold" panose="020B0502040504020204" pitchFamily="34" charset="0"/>
              </a:defRPr>
            </a:lvl5pPr>
          </a:lstStyle>
          <a:p>
            <a:pPr lvl="0"/>
            <a:r>
              <a:rPr lang="en-US" dirty="0"/>
              <a:t>Project 1</a:t>
            </a:r>
          </a:p>
          <a:p>
            <a:pPr lvl="0"/>
            <a:r>
              <a:rPr lang="en-US" dirty="0"/>
              <a:t>Project 2</a:t>
            </a:r>
          </a:p>
          <a:p>
            <a:pPr lvl="0"/>
            <a:r>
              <a:rPr lang="en-US" dirty="0"/>
              <a:t>Project 3</a:t>
            </a:r>
          </a:p>
        </p:txBody>
      </p:sp>
      <p:sp>
        <p:nvSpPr>
          <p:cNvPr id="4" name="Text Placeholder 58">
            <a:extLst>
              <a:ext uri="{FF2B5EF4-FFF2-40B4-BE49-F238E27FC236}">
                <a16:creationId xmlns:a16="http://schemas.microsoft.com/office/drawing/2014/main" id="{A05F2C59-DFCB-1172-9E30-90532D09F1F6}"/>
              </a:ext>
            </a:extLst>
          </p:cNvPr>
          <p:cNvSpPr>
            <a:spLocks noGrp="1"/>
          </p:cNvSpPr>
          <p:nvPr>
            <p:ph type="body" sz="quarter" idx="66" hasCustomPrompt="1"/>
          </p:nvPr>
        </p:nvSpPr>
        <p:spPr>
          <a:xfrm>
            <a:off x="1105564" y="1992996"/>
            <a:ext cx="2775236"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
        <p:nvSpPr>
          <p:cNvPr id="6" name="Text Placeholder 58">
            <a:extLst>
              <a:ext uri="{FF2B5EF4-FFF2-40B4-BE49-F238E27FC236}">
                <a16:creationId xmlns:a16="http://schemas.microsoft.com/office/drawing/2014/main" id="{8288FF73-1396-0DC6-C141-C8694BFF90DC}"/>
              </a:ext>
            </a:extLst>
          </p:cNvPr>
          <p:cNvSpPr>
            <a:spLocks noGrp="1"/>
          </p:cNvSpPr>
          <p:nvPr>
            <p:ph type="body" sz="quarter" idx="67" hasCustomPrompt="1"/>
          </p:nvPr>
        </p:nvSpPr>
        <p:spPr>
          <a:xfrm>
            <a:off x="4713737" y="1992996"/>
            <a:ext cx="2775236"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
        <p:nvSpPr>
          <p:cNvPr id="7" name="Text Placeholder 58">
            <a:extLst>
              <a:ext uri="{FF2B5EF4-FFF2-40B4-BE49-F238E27FC236}">
                <a16:creationId xmlns:a16="http://schemas.microsoft.com/office/drawing/2014/main" id="{5A43EEFD-FEB9-C884-563B-0BFB124CB8E4}"/>
              </a:ext>
            </a:extLst>
          </p:cNvPr>
          <p:cNvSpPr>
            <a:spLocks noGrp="1"/>
          </p:cNvSpPr>
          <p:nvPr>
            <p:ph type="body" sz="quarter" idx="68" hasCustomPrompt="1"/>
          </p:nvPr>
        </p:nvSpPr>
        <p:spPr>
          <a:xfrm>
            <a:off x="8313672" y="1992996"/>
            <a:ext cx="2775236" cy="744801"/>
          </a:xfrm>
        </p:spPr>
        <p:txBody>
          <a:bodyPr anchor="b">
            <a:noAutofit/>
          </a:bodyPr>
          <a:lstStyle>
            <a:lvl1pPr algn="ctr">
              <a:defRPr sz="1800" b="0" i="0">
                <a:solidFill>
                  <a:schemeClr val="bg2"/>
                </a:solidFill>
                <a:latin typeface="Poppins SemiBold"/>
                <a:cs typeface="Poppins" pitchFamily="2" charset="77"/>
              </a:defRPr>
            </a:lvl1pPr>
          </a:lstStyle>
          <a:p>
            <a:pPr lvl="0"/>
            <a:r>
              <a:rPr lang="en-US" dirty="0"/>
              <a:t>Title here</a:t>
            </a:r>
          </a:p>
        </p:txBody>
      </p:sp>
      <p:sp>
        <p:nvSpPr>
          <p:cNvPr id="8" name="Title 1">
            <a:extLst>
              <a:ext uri="{FF2B5EF4-FFF2-40B4-BE49-F238E27FC236}">
                <a16:creationId xmlns:a16="http://schemas.microsoft.com/office/drawing/2014/main" id="{3AC6428C-C914-505F-8F6A-92AE1D67E59B}"/>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39925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05">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46864F-B607-2693-AB40-80C48C81EBDF}"/>
              </a:ext>
            </a:extLst>
          </p:cNvPr>
          <p:cNvSpPr>
            <a:spLocks noGrp="1"/>
          </p:cNvSpPr>
          <p:nvPr>
            <p:ph type="title" hasCustomPrompt="1"/>
          </p:nvPr>
        </p:nvSpPr>
        <p:spPr>
          <a:xfrm>
            <a:off x="831851" y="2624794"/>
            <a:ext cx="6605270" cy="1878012"/>
          </a:xfrm>
        </p:spPr>
        <p:txBody>
          <a:bodyPr lIns="0" rIns="0" anchor="b">
            <a:noAutofit/>
          </a:bodyPr>
          <a:lstStyle>
            <a:lvl1pPr algn="l">
              <a:lnSpc>
                <a:spcPct val="100000"/>
              </a:lnSpc>
              <a:defRPr sz="4400">
                <a:solidFill>
                  <a:schemeClr val="accent3"/>
                </a:solidFill>
              </a:defRPr>
            </a:lvl1pPr>
          </a:lstStyle>
          <a:p>
            <a:r>
              <a:rPr lang="en-US" dirty="0"/>
              <a:t>Click to add heading</a:t>
            </a:r>
          </a:p>
        </p:txBody>
      </p:sp>
      <p:sp>
        <p:nvSpPr>
          <p:cNvPr id="5" name="Text Placeholder 2">
            <a:extLst>
              <a:ext uri="{FF2B5EF4-FFF2-40B4-BE49-F238E27FC236}">
                <a16:creationId xmlns:a16="http://schemas.microsoft.com/office/drawing/2014/main" id="{86F4EC58-6B3D-2960-FFFF-31F748F28142}"/>
              </a:ext>
            </a:extLst>
          </p:cNvPr>
          <p:cNvSpPr>
            <a:spLocks noGrp="1"/>
          </p:cNvSpPr>
          <p:nvPr>
            <p:ph type="body" idx="1" hasCustomPrompt="1"/>
          </p:nvPr>
        </p:nvSpPr>
        <p:spPr>
          <a:xfrm>
            <a:off x="831851" y="4664258"/>
            <a:ext cx="6605270"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add subheading</a:t>
            </a:r>
          </a:p>
        </p:txBody>
      </p:sp>
    </p:spTree>
    <p:extLst>
      <p:ext uri="{BB962C8B-B14F-4D97-AF65-F5344CB8AC3E}">
        <p14:creationId xmlns:p14="http://schemas.microsoft.com/office/powerpoint/2010/main" val="2505945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yout - heading + subheader + title / descprition card 02 blue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pSp>
        <p:nvGrpSpPr>
          <p:cNvPr id="14" name="Group 13">
            <a:extLst>
              <a:ext uri="{FF2B5EF4-FFF2-40B4-BE49-F238E27FC236}">
                <a16:creationId xmlns:a16="http://schemas.microsoft.com/office/drawing/2014/main" id="{E6D0A38B-DDBA-F485-A247-996552720062}"/>
              </a:ext>
            </a:extLst>
          </p:cNvPr>
          <p:cNvGrpSpPr/>
          <p:nvPr userDrawn="1"/>
        </p:nvGrpSpPr>
        <p:grpSpPr>
          <a:xfrm>
            <a:off x="838200" y="2155283"/>
            <a:ext cx="10515602" cy="566928"/>
            <a:chOff x="838200" y="2909454"/>
            <a:chExt cx="10515602" cy="566928"/>
          </a:xfrm>
        </p:grpSpPr>
        <p:sp>
          <p:nvSpPr>
            <p:cNvPr id="8" name="Rounded Rectangle 7">
              <a:extLst>
                <a:ext uri="{FF2B5EF4-FFF2-40B4-BE49-F238E27FC236}">
                  <a16:creationId xmlns:a16="http://schemas.microsoft.com/office/drawing/2014/main" id="{EA152DE3-E57D-8D65-E547-B5866F6AE3A0}"/>
                </a:ext>
              </a:extLst>
            </p:cNvPr>
            <p:cNvSpPr/>
            <p:nvPr userDrawn="1"/>
          </p:nvSpPr>
          <p:spPr>
            <a:xfrm>
              <a:off x="838200" y="2909454"/>
              <a:ext cx="2633472" cy="566928"/>
            </a:xfrm>
            <a:prstGeom prst="roundRect">
              <a:avLst/>
            </a:prstGeom>
            <a:solidFill>
              <a:srgbClr val="0B7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1859269-446F-1E65-8D5C-34D54A8563D7}"/>
                </a:ext>
              </a:extLst>
            </p:cNvPr>
            <p:cNvSpPr/>
            <p:nvPr userDrawn="1"/>
          </p:nvSpPr>
          <p:spPr>
            <a:xfrm>
              <a:off x="8720330" y="2909454"/>
              <a:ext cx="2633472" cy="56692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1685F1A-D74D-A4A9-B33C-9F46051CE2C5}"/>
                </a:ext>
              </a:extLst>
            </p:cNvPr>
            <p:cNvSpPr/>
            <p:nvPr userDrawn="1"/>
          </p:nvSpPr>
          <p:spPr>
            <a:xfrm>
              <a:off x="6086858" y="2909454"/>
              <a:ext cx="2633472" cy="566928"/>
            </a:xfrm>
            <a:prstGeom prst="roundRect">
              <a:avLst>
                <a:gd name="adj" fmla="val 0"/>
              </a:avLst>
            </a:prstGeom>
            <a:solidFill>
              <a:srgbClr val="0A4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26D6179-F177-2978-3BEE-AF03AC49FB1D}"/>
                </a:ext>
              </a:extLst>
            </p:cNvPr>
            <p:cNvSpPr/>
            <p:nvPr userDrawn="1"/>
          </p:nvSpPr>
          <p:spPr>
            <a:xfrm>
              <a:off x="3462530" y="2909454"/>
              <a:ext cx="2633472" cy="566928"/>
            </a:xfrm>
            <a:prstGeom prst="roundRect">
              <a:avLst>
                <a:gd name="adj" fmla="val 0"/>
              </a:avLst>
            </a:prstGeom>
            <a:solidFill>
              <a:srgbClr val="0A6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5D605D7-B036-FB18-093F-7CDEF7B00F32}"/>
                </a:ext>
              </a:extLst>
            </p:cNvPr>
            <p:cNvSpPr/>
            <p:nvPr userDrawn="1"/>
          </p:nvSpPr>
          <p:spPr>
            <a:xfrm>
              <a:off x="8720330" y="2909454"/>
              <a:ext cx="2407918" cy="566928"/>
            </a:xfrm>
            <a:prstGeom prst="roundRect">
              <a:avLst>
                <a:gd name="adj"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F050882-6AD1-BD23-B457-848FAEBA698D}"/>
                </a:ext>
              </a:extLst>
            </p:cNvPr>
            <p:cNvSpPr/>
            <p:nvPr userDrawn="1"/>
          </p:nvSpPr>
          <p:spPr>
            <a:xfrm>
              <a:off x="1063754" y="2909454"/>
              <a:ext cx="2407918" cy="566928"/>
            </a:xfrm>
            <a:prstGeom prst="roundRect">
              <a:avLst>
                <a:gd name="adj" fmla="val 0"/>
              </a:avLst>
            </a:prstGeom>
            <a:solidFill>
              <a:srgbClr val="0B7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ounded Rectangle 14">
            <a:extLst>
              <a:ext uri="{FF2B5EF4-FFF2-40B4-BE49-F238E27FC236}">
                <a16:creationId xmlns:a16="http://schemas.microsoft.com/office/drawing/2014/main" id="{DAF7AB70-19AE-FDA4-8B9C-5D0292C51110}"/>
              </a:ext>
            </a:extLst>
          </p:cNvPr>
          <p:cNvSpPr/>
          <p:nvPr userDrawn="1"/>
        </p:nvSpPr>
        <p:spPr>
          <a:xfrm>
            <a:off x="838200" y="2867517"/>
            <a:ext cx="2570450"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B4A7E609-E002-BF38-64BF-198AF5901877}"/>
              </a:ext>
            </a:extLst>
          </p:cNvPr>
          <p:cNvSpPr/>
          <p:nvPr userDrawn="1"/>
        </p:nvSpPr>
        <p:spPr>
          <a:xfrm>
            <a:off x="3526088" y="2867517"/>
            <a:ext cx="2507428"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FFD1251-0C2A-6A03-FFA0-4C88C9B88F9B}"/>
              </a:ext>
            </a:extLst>
          </p:cNvPr>
          <p:cNvSpPr/>
          <p:nvPr userDrawn="1"/>
        </p:nvSpPr>
        <p:spPr>
          <a:xfrm>
            <a:off x="6158486" y="2867517"/>
            <a:ext cx="2507428"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1FFA7C4-6FE9-AECC-45AE-623D0E0D74D7}"/>
              </a:ext>
            </a:extLst>
          </p:cNvPr>
          <p:cNvSpPr/>
          <p:nvPr userDrawn="1"/>
        </p:nvSpPr>
        <p:spPr>
          <a:xfrm>
            <a:off x="8786577" y="2867517"/>
            <a:ext cx="2567224"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58">
            <a:extLst>
              <a:ext uri="{FF2B5EF4-FFF2-40B4-BE49-F238E27FC236}">
                <a16:creationId xmlns:a16="http://schemas.microsoft.com/office/drawing/2014/main" id="{5D03112E-B3D8-B764-2175-07BF3C672E01}"/>
              </a:ext>
            </a:extLst>
          </p:cNvPr>
          <p:cNvSpPr>
            <a:spLocks noGrp="1"/>
          </p:cNvSpPr>
          <p:nvPr>
            <p:ph type="body" sz="quarter" idx="67" hasCustomPrompt="1"/>
          </p:nvPr>
        </p:nvSpPr>
        <p:spPr>
          <a:xfrm>
            <a:off x="1018460" y="2266220"/>
            <a:ext cx="2263813" cy="345053"/>
          </a:xfrm>
        </p:spPr>
        <p:txBody>
          <a:bodyPr anchor="ctr">
            <a:noAutofit/>
          </a:bodyPr>
          <a:lstStyle>
            <a:lvl1pPr algn="ctr">
              <a:defRPr sz="1400" b="0" i="0">
                <a:solidFill>
                  <a:schemeClr val="bg1"/>
                </a:solidFill>
                <a:latin typeface="Poppins SemiBold"/>
                <a:cs typeface="Poppins" pitchFamily="2" charset="77"/>
              </a:defRPr>
            </a:lvl1pPr>
          </a:lstStyle>
          <a:p>
            <a:pPr lvl="0"/>
            <a:r>
              <a:rPr lang="en-US" dirty="0"/>
              <a:t>Click to add label here</a:t>
            </a:r>
          </a:p>
        </p:txBody>
      </p:sp>
      <p:sp>
        <p:nvSpPr>
          <p:cNvPr id="20" name="Text Placeholder 58">
            <a:extLst>
              <a:ext uri="{FF2B5EF4-FFF2-40B4-BE49-F238E27FC236}">
                <a16:creationId xmlns:a16="http://schemas.microsoft.com/office/drawing/2014/main" id="{DABBB804-D16A-9460-94CF-E3728B635FC3}"/>
              </a:ext>
            </a:extLst>
          </p:cNvPr>
          <p:cNvSpPr>
            <a:spLocks noGrp="1"/>
          </p:cNvSpPr>
          <p:nvPr>
            <p:ph type="body" sz="quarter" idx="68" hasCustomPrompt="1"/>
          </p:nvPr>
        </p:nvSpPr>
        <p:spPr>
          <a:xfrm>
            <a:off x="3656729" y="2266220"/>
            <a:ext cx="2263813" cy="345053"/>
          </a:xfrm>
        </p:spPr>
        <p:txBody>
          <a:bodyPr anchor="ctr">
            <a:noAutofit/>
          </a:bodyPr>
          <a:lstStyle>
            <a:lvl1pPr algn="ctr">
              <a:defRPr sz="1400" b="0" i="0">
                <a:solidFill>
                  <a:schemeClr val="bg1"/>
                </a:solidFill>
                <a:latin typeface="Poppins SemiBold"/>
                <a:cs typeface="Poppins" pitchFamily="2" charset="77"/>
              </a:defRPr>
            </a:lvl1pPr>
          </a:lstStyle>
          <a:p>
            <a:pPr lvl="0"/>
            <a:r>
              <a:rPr lang="en-US" dirty="0"/>
              <a:t>Click to add label here</a:t>
            </a:r>
          </a:p>
        </p:txBody>
      </p:sp>
      <p:sp>
        <p:nvSpPr>
          <p:cNvPr id="21" name="Text Placeholder 58">
            <a:extLst>
              <a:ext uri="{FF2B5EF4-FFF2-40B4-BE49-F238E27FC236}">
                <a16:creationId xmlns:a16="http://schemas.microsoft.com/office/drawing/2014/main" id="{729F8DE6-B9DB-1503-16E5-8F4485323504}"/>
              </a:ext>
            </a:extLst>
          </p:cNvPr>
          <p:cNvSpPr>
            <a:spLocks noGrp="1"/>
          </p:cNvSpPr>
          <p:nvPr>
            <p:ph type="body" sz="quarter" idx="69" hasCustomPrompt="1"/>
          </p:nvPr>
        </p:nvSpPr>
        <p:spPr>
          <a:xfrm>
            <a:off x="6265017" y="2266220"/>
            <a:ext cx="2263813" cy="345053"/>
          </a:xfrm>
        </p:spPr>
        <p:txBody>
          <a:bodyPr anchor="ctr">
            <a:noAutofit/>
          </a:bodyPr>
          <a:lstStyle>
            <a:lvl1pPr algn="ctr">
              <a:defRPr sz="1400" b="0" i="0">
                <a:solidFill>
                  <a:schemeClr val="bg1"/>
                </a:solidFill>
                <a:latin typeface="Poppins SemiBold"/>
                <a:cs typeface="Poppins" pitchFamily="2" charset="77"/>
              </a:defRPr>
            </a:lvl1pPr>
          </a:lstStyle>
          <a:p>
            <a:pPr lvl="0"/>
            <a:r>
              <a:rPr lang="en-US" dirty="0"/>
              <a:t>Click to add label here</a:t>
            </a:r>
          </a:p>
        </p:txBody>
      </p:sp>
      <p:sp>
        <p:nvSpPr>
          <p:cNvPr id="22" name="Text Placeholder 58">
            <a:extLst>
              <a:ext uri="{FF2B5EF4-FFF2-40B4-BE49-F238E27FC236}">
                <a16:creationId xmlns:a16="http://schemas.microsoft.com/office/drawing/2014/main" id="{79245254-7C75-5F23-3D57-0D38F1ECE3B3}"/>
              </a:ext>
            </a:extLst>
          </p:cNvPr>
          <p:cNvSpPr>
            <a:spLocks noGrp="1"/>
          </p:cNvSpPr>
          <p:nvPr>
            <p:ph type="body" sz="quarter" idx="70" hasCustomPrompt="1"/>
          </p:nvPr>
        </p:nvSpPr>
        <p:spPr>
          <a:xfrm>
            <a:off x="8903286" y="2266220"/>
            <a:ext cx="2263813" cy="345053"/>
          </a:xfrm>
        </p:spPr>
        <p:txBody>
          <a:bodyPr anchor="ctr">
            <a:noAutofit/>
          </a:bodyPr>
          <a:lstStyle>
            <a:lvl1pPr algn="ctr">
              <a:defRPr sz="1400" b="0" i="0">
                <a:solidFill>
                  <a:schemeClr val="bg1"/>
                </a:solidFill>
                <a:latin typeface="Poppins SemiBold"/>
                <a:cs typeface="Poppins" pitchFamily="2" charset="77"/>
              </a:defRPr>
            </a:lvl1pPr>
          </a:lstStyle>
          <a:p>
            <a:pPr lvl="0"/>
            <a:r>
              <a:rPr lang="en-US" dirty="0"/>
              <a:t>Click to add label here</a:t>
            </a:r>
          </a:p>
        </p:txBody>
      </p:sp>
      <p:sp>
        <p:nvSpPr>
          <p:cNvPr id="6" name="Text Placeholder 2">
            <a:extLst>
              <a:ext uri="{FF2B5EF4-FFF2-40B4-BE49-F238E27FC236}">
                <a16:creationId xmlns:a16="http://schemas.microsoft.com/office/drawing/2014/main" id="{C5EE3737-2D89-6213-6E8D-62694003AB43}"/>
              </a:ext>
            </a:extLst>
          </p:cNvPr>
          <p:cNvSpPr>
            <a:spLocks noGrp="1"/>
          </p:cNvSpPr>
          <p:nvPr>
            <p:ph type="body" idx="74"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7" name="Title 1">
            <a:extLst>
              <a:ext uri="{FF2B5EF4-FFF2-40B4-BE49-F238E27FC236}">
                <a16:creationId xmlns:a16="http://schemas.microsoft.com/office/drawing/2014/main" id="{AEEC9B34-661B-29B9-425D-7A7F8247DC6E}"/>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3" name="Content Placeholder 4">
            <a:extLst>
              <a:ext uri="{FF2B5EF4-FFF2-40B4-BE49-F238E27FC236}">
                <a16:creationId xmlns:a16="http://schemas.microsoft.com/office/drawing/2014/main" id="{E37AB4BD-7875-03D7-688E-6AA38C19D146}"/>
              </a:ext>
            </a:extLst>
          </p:cNvPr>
          <p:cNvSpPr>
            <a:spLocks noGrp="1"/>
          </p:cNvSpPr>
          <p:nvPr>
            <p:ph sz="quarter" idx="21" hasCustomPrompt="1"/>
          </p:nvPr>
        </p:nvSpPr>
        <p:spPr>
          <a:xfrm>
            <a:off x="953577" y="3054355"/>
            <a:ext cx="2328696" cy="2407814"/>
          </a:xfrm>
        </p:spPr>
        <p:txBody>
          <a:bodyPr/>
          <a:lstStyle>
            <a:lvl1pPr>
              <a:defRPr sz="1200"/>
            </a:lvl1pPr>
          </a:lstStyle>
          <a:p>
            <a:pPr lvl="0"/>
            <a:r>
              <a:rPr lang="en-US" dirty="0"/>
              <a:t>Click to add body text here</a:t>
            </a:r>
          </a:p>
        </p:txBody>
      </p:sp>
      <p:sp>
        <p:nvSpPr>
          <p:cNvPr id="24" name="Content Placeholder 4">
            <a:extLst>
              <a:ext uri="{FF2B5EF4-FFF2-40B4-BE49-F238E27FC236}">
                <a16:creationId xmlns:a16="http://schemas.microsoft.com/office/drawing/2014/main" id="{88350F45-3E6A-2C1F-FDB7-14CCA78DD5C1}"/>
              </a:ext>
            </a:extLst>
          </p:cNvPr>
          <p:cNvSpPr>
            <a:spLocks noGrp="1"/>
          </p:cNvSpPr>
          <p:nvPr>
            <p:ph sz="quarter" idx="75" hasCustomPrompt="1"/>
          </p:nvPr>
        </p:nvSpPr>
        <p:spPr>
          <a:xfrm>
            <a:off x="3615497" y="3054355"/>
            <a:ext cx="2328696" cy="2407814"/>
          </a:xfrm>
        </p:spPr>
        <p:txBody>
          <a:bodyPr/>
          <a:lstStyle>
            <a:lvl1pPr>
              <a:defRPr sz="1200"/>
            </a:lvl1pPr>
          </a:lstStyle>
          <a:p>
            <a:pPr lvl="0"/>
            <a:r>
              <a:rPr lang="en-US" dirty="0"/>
              <a:t>Click to add body text here</a:t>
            </a:r>
          </a:p>
        </p:txBody>
      </p:sp>
      <p:sp>
        <p:nvSpPr>
          <p:cNvPr id="25" name="Content Placeholder 4">
            <a:extLst>
              <a:ext uri="{FF2B5EF4-FFF2-40B4-BE49-F238E27FC236}">
                <a16:creationId xmlns:a16="http://schemas.microsoft.com/office/drawing/2014/main" id="{85216289-3E8B-6E4E-0A29-167A138B6A3A}"/>
              </a:ext>
            </a:extLst>
          </p:cNvPr>
          <p:cNvSpPr>
            <a:spLocks noGrp="1"/>
          </p:cNvSpPr>
          <p:nvPr>
            <p:ph sz="quarter" idx="76" hasCustomPrompt="1"/>
          </p:nvPr>
        </p:nvSpPr>
        <p:spPr>
          <a:xfrm>
            <a:off x="6246937" y="3054355"/>
            <a:ext cx="2328696" cy="2407814"/>
          </a:xfrm>
        </p:spPr>
        <p:txBody>
          <a:bodyPr/>
          <a:lstStyle>
            <a:lvl1pPr>
              <a:defRPr sz="1200"/>
            </a:lvl1pPr>
          </a:lstStyle>
          <a:p>
            <a:pPr lvl="0"/>
            <a:r>
              <a:rPr lang="en-US" dirty="0"/>
              <a:t>Click to add body text here</a:t>
            </a:r>
          </a:p>
        </p:txBody>
      </p:sp>
      <p:sp>
        <p:nvSpPr>
          <p:cNvPr id="26" name="Rounded Rectangle 25">
            <a:extLst>
              <a:ext uri="{FF2B5EF4-FFF2-40B4-BE49-F238E27FC236}">
                <a16:creationId xmlns:a16="http://schemas.microsoft.com/office/drawing/2014/main" id="{C50AEFB1-ABE4-2F5A-7A45-95394CE81676}"/>
              </a:ext>
            </a:extLst>
          </p:cNvPr>
          <p:cNvSpPr/>
          <p:nvPr userDrawn="1"/>
        </p:nvSpPr>
        <p:spPr>
          <a:xfrm>
            <a:off x="8810246" y="2867517"/>
            <a:ext cx="2507428" cy="2770142"/>
          </a:xfrm>
          <a:prstGeom prst="roundRect">
            <a:avLst>
              <a:gd name="adj" fmla="val 6152"/>
            </a:avLst>
          </a:prstGeom>
          <a:solidFill>
            <a:srgbClr val="F2F3F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4">
            <a:extLst>
              <a:ext uri="{FF2B5EF4-FFF2-40B4-BE49-F238E27FC236}">
                <a16:creationId xmlns:a16="http://schemas.microsoft.com/office/drawing/2014/main" id="{657D18D5-E863-8600-2DBF-2BDAF7E496F5}"/>
              </a:ext>
            </a:extLst>
          </p:cNvPr>
          <p:cNvSpPr>
            <a:spLocks noGrp="1"/>
          </p:cNvSpPr>
          <p:nvPr>
            <p:ph sz="quarter" idx="77" hasCustomPrompt="1"/>
          </p:nvPr>
        </p:nvSpPr>
        <p:spPr>
          <a:xfrm>
            <a:off x="8898697" y="3054355"/>
            <a:ext cx="2328696" cy="2407814"/>
          </a:xfrm>
        </p:spPr>
        <p:txBody>
          <a:bodyPr/>
          <a:lstStyle>
            <a:lvl1pPr>
              <a:defRPr sz="1200"/>
            </a:lvl1pPr>
          </a:lstStyle>
          <a:p>
            <a:pPr lvl="0"/>
            <a:r>
              <a:rPr lang="en-US" dirty="0"/>
              <a:t>Click to add body text here</a:t>
            </a:r>
          </a:p>
        </p:txBody>
      </p:sp>
    </p:spTree>
    <p:extLst>
      <p:ext uri="{BB962C8B-B14F-4D97-AF65-F5344CB8AC3E}">
        <p14:creationId xmlns:p14="http://schemas.microsoft.com/office/powerpoint/2010/main" val="94849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yout - heading + subheader + title / descprition card 03 blue (4)">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DC9037A-CFDA-B125-E3E8-EA30CBBBF815}"/>
              </a:ext>
            </a:extLst>
          </p:cNvPr>
          <p:cNvPicPr>
            <a:picLocks noChangeAspect="1"/>
          </p:cNvPicPr>
          <p:nvPr userDrawn="1"/>
        </p:nvPicPr>
        <p:blipFill>
          <a:blip r:embed="rId2"/>
          <a:stretch>
            <a:fillRect/>
          </a:stretch>
        </p:blipFill>
        <p:spPr>
          <a:xfrm>
            <a:off x="838200" y="2044082"/>
            <a:ext cx="10515600" cy="659856"/>
          </a:xfrm>
          <a:prstGeom prst="rect">
            <a:avLst/>
          </a:prstGeom>
        </p:spPr>
      </p:pic>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sp>
        <p:nvSpPr>
          <p:cNvPr id="19" name="Text Placeholder 58">
            <a:extLst>
              <a:ext uri="{FF2B5EF4-FFF2-40B4-BE49-F238E27FC236}">
                <a16:creationId xmlns:a16="http://schemas.microsoft.com/office/drawing/2014/main" id="{5D03112E-B3D8-B764-2175-07BF3C672E01}"/>
              </a:ext>
            </a:extLst>
          </p:cNvPr>
          <p:cNvSpPr>
            <a:spLocks noGrp="1"/>
          </p:cNvSpPr>
          <p:nvPr>
            <p:ph type="body" sz="quarter" idx="67" hasCustomPrompt="1"/>
          </p:nvPr>
        </p:nvSpPr>
        <p:spPr>
          <a:xfrm>
            <a:off x="1018460" y="2201483"/>
            <a:ext cx="2263813" cy="345053"/>
          </a:xfrm>
        </p:spPr>
        <p:txBody>
          <a:bodyPr bIns="0" anchor="ctr">
            <a:noAutofit/>
          </a:bodyPr>
          <a:lstStyle>
            <a:lvl1pPr algn="l">
              <a:defRPr sz="1400" b="0" i="0">
                <a:solidFill>
                  <a:schemeClr val="bg1"/>
                </a:solidFill>
                <a:latin typeface="Poppins SemiBold"/>
                <a:cs typeface="Poppins" pitchFamily="2" charset="77"/>
              </a:defRPr>
            </a:lvl1pPr>
          </a:lstStyle>
          <a:p>
            <a:pPr lvl="0"/>
            <a:r>
              <a:rPr lang="en-US" dirty="0"/>
              <a:t>Click to add label here</a:t>
            </a:r>
          </a:p>
        </p:txBody>
      </p:sp>
      <p:sp>
        <p:nvSpPr>
          <p:cNvPr id="20" name="Text Placeholder 58">
            <a:extLst>
              <a:ext uri="{FF2B5EF4-FFF2-40B4-BE49-F238E27FC236}">
                <a16:creationId xmlns:a16="http://schemas.microsoft.com/office/drawing/2014/main" id="{DABBB804-D16A-9460-94CF-E3728B635FC3}"/>
              </a:ext>
            </a:extLst>
          </p:cNvPr>
          <p:cNvSpPr>
            <a:spLocks noGrp="1"/>
          </p:cNvSpPr>
          <p:nvPr>
            <p:ph type="body" sz="quarter" idx="68" hasCustomPrompt="1"/>
          </p:nvPr>
        </p:nvSpPr>
        <p:spPr>
          <a:xfrm>
            <a:off x="3814503" y="2201483"/>
            <a:ext cx="2263813" cy="345053"/>
          </a:xfrm>
        </p:spPr>
        <p:txBody>
          <a:bodyPr bIns="0" anchor="ctr">
            <a:noAutofit/>
          </a:bodyPr>
          <a:lstStyle>
            <a:lvl1pPr algn="l">
              <a:defRPr sz="1400" b="0" i="0">
                <a:solidFill>
                  <a:schemeClr val="bg1"/>
                </a:solidFill>
                <a:latin typeface="Poppins SemiBold"/>
                <a:cs typeface="Poppins" pitchFamily="2" charset="77"/>
              </a:defRPr>
            </a:lvl1pPr>
          </a:lstStyle>
          <a:p>
            <a:pPr lvl="0"/>
            <a:r>
              <a:rPr lang="en-US" dirty="0"/>
              <a:t>Click to add label here</a:t>
            </a:r>
          </a:p>
        </p:txBody>
      </p:sp>
      <p:sp>
        <p:nvSpPr>
          <p:cNvPr id="31" name="Text Placeholder 58">
            <a:extLst>
              <a:ext uri="{FF2B5EF4-FFF2-40B4-BE49-F238E27FC236}">
                <a16:creationId xmlns:a16="http://schemas.microsoft.com/office/drawing/2014/main" id="{F34A56C0-AD92-817F-C16F-3A47496971F2}"/>
              </a:ext>
            </a:extLst>
          </p:cNvPr>
          <p:cNvSpPr>
            <a:spLocks noGrp="1"/>
          </p:cNvSpPr>
          <p:nvPr>
            <p:ph type="body" sz="quarter" idx="74" hasCustomPrompt="1"/>
          </p:nvPr>
        </p:nvSpPr>
        <p:spPr>
          <a:xfrm>
            <a:off x="6391449" y="2201483"/>
            <a:ext cx="2263813" cy="345053"/>
          </a:xfrm>
        </p:spPr>
        <p:txBody>
          <a:bodyPr bIns="0" anchor="ctr">
            <a:noAutofit/>
          </a:bodyPr>
          <a:lstStyle>
            <a:lvl1pPr algn="l">
              <a:defRPr sz="1400" b="0" i="0">
                <a:solidFill>
                  <a:schemeClr val="bg1"/>
                </a:solidFill>
                <a:latin typeface="Poppins SemiBold"/>
                <a:cs typeface="Poppins" pitchFamily="2" charset="77"/>
              </a:defRPr>
            </a:lvl1pPr>
          </a:lstStyle>
          <a:p>
            <a:pPr lvl="0"/>
            <a:r>
              <a:rPr lang="en-US" dirty="0"/>
              <a:t>Click to add label here</a:t>
            </a:r>
          </a:p>
        </p:txBody>
      </p:sp>
      <p:sp>
        <p:nvSpPr>
          <p:cNvPr id="32" name="Text Placeholder 58">
            <a:extLst>
              <a:ext uri="{FF2B5EF4-FFF2-40B4-BE49-F238E27FC236}">
                <a16:creationId xmlns:a16="http://schemas.microsoft.com/office/drawing/2014/main" id="{CD9FDC15-5302-8EB4-3D6B-07EFFA0B8176}"/>
              </a:ext>
            </a:extLst>
          </p:cNvPr>
          <p:cNvSpPr>
            <a:spLocks noGrp="1"/>
          </p:cNvSpPr>
          <p:nvPr>
            <p:ph type="body" sz="quarter" idx="75" hasCustomPrompt="1"/>
          </p:nvPr>
        </p:nvSpPr>
        <p:spPr>
          <a:xfrm>
            <a:off x="9042285" y="2201483"/>
            <a:ext cx="2194261" cy="345053"/>
          </a:xfrm>
        </p:spPr>
        <p:txBody>
          <a:bodyPr bIns="0" anchor="ctr">
            <a:noAutofit/>
          </a:bodyPr>
          <a:lstStyle>
            <a:lvl1pPr algn="l">
              <a:defRPr sz="1400" b="0" i="0">
                <a:solidFill>
                  <a:schemeClr val="bg1"/>
                </a:solidFill>
                <a:latin typeface="Poppins SemiBold"/>
                <a:cs typeface="Poppins" pitchFamily="2" charset="77"/>
              </a:defRPr>
            </a:lvl1pPr>
          </a:lstStyle>
          <a:p>
            <a:pPr lvl="0"/>
            <a:r>
              <a:rPr lang="en-US" dirty="0"/>
              <a:t>Click to add label</a:t>
            </a:r>
          </a:p>
        </p:txBody>
      </p:sp>
      <p:cxnSp>
        <p:nvCxnSpPr>
          <p:cNvPr id="36" name="Straight Connector 35">
            <a:extLst>
              <a:ext uri="{FF2B5EF4-FFF2-40B4-BE49-F238E27FC236}">
                <a16:creationId xmlns:a16="http://schemas.microsoft.com/office/drawing/2014/main" id="{4B886970-1AC3-AAE3-D34A-2A29D08D765D}"/>
              </a:ext>
            </a:extLst>
          </p:cNvPr>
          <p:cNvCxnSpPr/>
          <p:nvPr userDrawn="1"/>
        </p:nvCxnSpPr>
        <p:spPr>
          <a:xfrm>
            <a:off x="3460015" y="2946218"/>
            <a:ext cx="0" cy="2921330"/>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E13B5BF-1526-7E27-7AE6-718B0B9B2334}"/>
              </a:ext>
            </a:extLst>
          </p:cNvPr>
          <p:cNvCxnSpPr/>
          <p:nvPr userDrawn="1"/>
        </p:nvCxnSpPr>
        <p:spPr>
          <a:xfrm>
            <a:off x="6105938" y="2946218"/>
            <a:ext cx="0" cy="2921330"/>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359066D-659D-409D-6695-DE8ACB931DB8}"/>
              </a:ext>
            </a:extLst>
          </p:cNvPr>
          <p:cNvCxnSpPr/>
          <p:nvPr userDrawn="1"/>
        </p:nvCxnSpPr>
        <p:spPr>
          <a:xfrm>
            <a:off x="8742134" y="2946218"/>
            <a:ext cx="0" cy="2921330"/>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6" name="Text Placeholder 2">
            <a:extLst>
              <a:ext uri="{FF2B5EF4-FFF2-40B4-BE49-F238E27FC236}">
                <a16:creationId xmlns:a16="http://schemas.microsoft.com/office/drawing/2014/main" id="{FB5AC706-930C-DC03-DB72-6AAA9252CF85}"/>
              </a:ext>
            </a:extLst>
          </p:cNvPr>
          <p:cNvSpPr>
            <a:spLocks noGrp="1"/>
          </p:cNvSpPr>
          <p:nvPr>
            <p:ph type="body" idx="76" hasCustomPrompt="1"/>
          </p:nvPr>
        </p:nvSpPr>
        <p:spPr>
          <a:xfrm>
            <a:off x="852750" y="1327748"/>
            <a:ext cx="10515600" cy="333916"/>
          </a:xfrm>
        </p:spPr>
        <p:txBody>
          <a:bodyPr>
            <a:no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dirty="0">
                <a:solidFill>
                  <a:schemeClr val="tx1"/>
                </a:solidFill>
                <a:latin typeface="Poppins" pitchFamily="2" charset="77"/>
                <a:cs typeface="Poppins" pitchFamily="2" charset="77"/>
              </a:rPr>
              <a:t>Replace with sub header in sentence case</a:t>
            </a:r>
          </a:p>
        </p:txBody>
      </p:sp>
      <p:sp>
        <p:nvSpPr>
          <p:cNvPr id="7" name="Title 1">
            <a:extLst>
              <a:ext uri="{FF2B5EF4-FFF2-40B4-BE49-F238E27FC236}">
                <a16:creationId xmlns:a16="http://schemas.microsoft.com/office/drawing/2014/main" id="{F6E7CDE8-CCCE-3049-0421-D66C075503F8}"/>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11" name="Content Placeholder 4">
            <a:extLst>
              <a:ext uri="{FF2B5EF4-FFF2-40B4-BE49-F238E27FC236}">
                <a16:creationId xmlns:a16="http://schemas.microsoft.com/office/drawing/2014/main" id="{41D18C51-1699-56B2-FF74-5804CC6B78CF}"/>
              </a:ext>
            </a:extLst>
          </p:cNvPr>
          <p:cNvSpPr>
            <a:spLocks noGrp="1"/>
          </p:cNvSpPr>
          <p:nvPr>
            <p:ph sz="quarter" idx="21" hasCustomPrompt="1"/>
          </p:nvPr>
        </p:nvSpPr>
        <p:spPr>
          <a:xfrm>
            <a:off x="953577" y="3054354"/>
            <a:ext cx="2328696" cy="2808487"/>
          </a:xfrm>
        </p:spPr>
        <p:txBody>
          <a:bodyPr/>
          <a:lstStyle>
            <a:lvl1pPr>
              <a:defRPr sz="1200"/>
            </a:lvl1pPr>
          </a:lstStyle>
          <a:p>
            <a:pPr lvl="0"/>
            <a:r>
              <a:rPr lang="en-US" dirty="0"/>
              <a:t>Click to add body text here</a:t>
            </a:r>
          </a:p>
        </p:txBody>
      </p:sp>
      <p:sp>
        <p:nvSpPr>
          <p:cNvPr id="12" name="Content Placeholder 4">
            <a:extLst>
              <a:ext uri="{FF2B5EF4-FFF2-40B4-BE49-F238E27FC236}">
                <a16:creationId xmlns:a16="http://schemas.microsoft.com/office/drawing/2014/main" id="{11C70E19-859A-61ED-4688-336D4655FFCA}"/>
              </a:ext>
            </a:extLst>
          </p:cNvPr>
          <p:cNvSpPr>
            <a:spLocks noGrp="1"/>
          </p:cNvSpPr>
          <p:nvPr>
            <p:ph sz="quarter" idx="77" hasCustomPrompt="1"/>
          </p:nvPr>
        </p:nvSpPr>
        <p:spPr>
          <a:xfrm>
            <a:off x="3598166" y="3054354"/>
            <a:ext cx="2328696" cy="2808487"/>
          </a:xfrm>
        </p:spPr>
        <p:txBody>
          <a:bodyPr/>
          <a:lstStyle>
            <a:lvl1pPr>
              <a:defRPr sz="1200"/>
            </a:lvl1pPr>
          </a:lstStyle>
          <a:p>
            <a:pPr lvl="0"/>
            <a:r>
              <a:rPr lang="en-US" dirty="0"/>
              <a:t>Click to add body text here</a:t>
            </a:r>
          </a:p>
        </p:txBody>
      </p:sp>
      <p:sp>
        <p:nvSpPr>
          <p:cNvPr id="13" name="Content Placeholder 4">
            <a:extLst>
              <a:ext uri="{FF2B5EF4-FFF2-40B4-BE49-F238E27FC236}">
                <a16:creationId xmlns:a16="http://schemas.microsoft.com/office/drawing/2014/main" id="{28A623B7-8618-D33B-CCBD-836B490BB838}"/>
              </a:ext>
            </a:extLst>
          </p:cNvPr>
          <p:cNvSpPr>
            <a:spLocks noGrp="1"/>
          </p:cNvSpPr>
          <p:nvPr>
            <p:ph sz="quarter" idx="78" hasCustomPrompt="1"/>
          </p:nvPr>
        </p:nvSpPr>
        <p:spPr>
          <a:xfrm>
            <a:off x="6278613" y="3054354"/>
            <a:ext cx="2328696" cy="2808487"/>
          </a:xfrm>
        </p:spPr>
        <p:txBody>
          <a:bodyPr/>
          <a:lstStyle>
            <a:lvl1pPr>
              <a:defRPr sz="1200"/>
            </a:lvl1pPr>
          </a:lstStyle>
          <a:p>
            <a:pPr lvl="0"/>
            <a:r>
              <a:rPr lang="en-US" dirty="0"/>
              <a:t>Click to add body text here</a:t>
            </a:r>
          </a:p>
        </p:txBody>
      </p:sp>
      <p:sp>
        <p:nvSpPr>
          <p:cNvPr id="14" name="Content Placeholder 4">
            <a:extLst>
              <a:ext uri="{FF2B5EF4-FFF2-40B4-BE49-F238E27FC236}">
                <a16:creationId xmlns:a16="http://schemas.microsoft.com/office/drawing/2014/main" id="{DA1E15E7-B543-35B5-70E2-E9D51A7DF82B}"/>
              </a:ext>
            </a:extLst>
          </p:cNvPr>
          <p:cNvSpPr>
            <a:spLocks noGrp="1"/>
          </p:cNvSpPr>
          <p:nvPr>
            <p:ph sz="quarter" idx="79" hasCustomPrompt="1"/>
          </p:nvPr>
        </p:nvSpPr>
        <p:spPr>
          <a:xfrm>
            <a:off x="8878377" y="3054354"/>
            <a:ext cx="2328696" cy="2808487"/>
          </a:xfrm>
        </p:spPr>
        <p:txBody>
          <a:bodyPr/>
          <a:lstStyle>
            <a:lvl1pPr>
              <a:defRPr sz="1200"/>
            </a:lvl1pPr>
          </a:lstStyle>
          <a:p>
            <a:pPr lvl="0"/>
            <a:r>
              <a:rPr lang="en-US" dirty="0"/>
              <a:t>Click to add body text here</a:t>
            </a:r>
          </a:p>
        </p:txBody>
      </p:sp>
    </p:spTree>
    <p:extLst>
      <p:ext uri="{BB962C8B-B14F-4D97-AF65-F5344CB8AC3E}">
        <p14:creationId xmlns:p14="http://schemas.microsoft.com/office/powerpoint/2010/main" val="6681493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 Netlease product pricing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9E0A-B779-E123-937F-A52113C9CBE0}"/>
              </a:ext>
            </a:extLst>
          </p:cNvPr>
          <p:cNvSpPr>
            <a:spLocks noGrp="1"/>
          </p:cNvSpPr>
          <p:nvPr>
            <p:ph type="title" hasCustomPrompt="1"/>
          </p:nvPr>
        </p:nvSpPr>
        <p:spPr>
          <a:xfrm>
            <a:off x="838200" y="510988"/>
            <a:ext cx="4597401" cy="365125"/>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2000"/>
            </a:lvl1pPr>
          </a:lstStyle>
          <a:p>
            <a:r>
              <a:rPr lang="en-US" dirty="0" err="1"/>
              <a:t>Netlease</a:t>
            </a:r>
            <a:r>
              <a:rPr lang="en-US" dirty="0"/>
              <a:t> Max product pricing</a:t>
            </a:r>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aphicFrame>
        <p:nvGraphicFramePr>
          <p:cNvPr id="7" name="Table 6">
            <a:extLst>
              <a:ext uri="{FF2B5EF4-FFF2-40B4-BE49-F238E27FC236}">
                <a16:creationId xmlns:a16="http://schemas.microsoft.com/office/drawing/2014/main" id="{1B3BE45F-7237-578A-F345-5CDE7D0432B0}"/>
              </a:ext>
            </a:extLst>
          </p:cNvPr>
          <p:cNvGraphicFramePr>
            <a:graphicFrameLocks noGrp="1"/>
          </p:cNvGraphicFramePr>
          <p:nvPr userDrawn="1">
            <p:extLst>
              <p:ext uri="{D42A27DB-BD31-4B8C-83A1-F6EECF244321}">
                <p14:modId xmlns:p14="http://schemas.microsoft.com/office/powerpoint/2010/main" val="3760698710"/>
              </p:ext>
            </p:extLst>
          </p:nvPr>
        </p:nvGraphicFramePr>
        <p:xfrm>
          <a:off x="838200" y="1155560"/>
          <a:ext cx="10506095" cy="2724467"/>
        </p:xfrm>
        <a:graphic>
          <a:graphicData uri="http://schemas.openxmlformats.org/drawingml/2006/table">
            <a:tbl>
              <a:tblPr>
                <a:noFill/>
              </a:tblPr>
              <a:tblGrid>
                <a:gridCol w="1479215">
                  <a:extLst>
                    <a:ext uri="{9D8B030D-6E8A-4147-A177-3AD203B41FA5}">
                      <a16:colId xmlns:a16="http://schemas.microsoft.com/office/drawing/2014/main" val="528338953"/>
                    </a:ext>
                  </a:extLst>
                </a:gridCol>
                <a:gridCol w="1504480">
                  <a:extLst>
                    <a:ext uri="{9D8B030D-6E8A-4147-A177-3AD203B41FA5}">
                      <a16:colId xmlns:a16="http://schemas.microsoft.com/office/drawing/2014/main" val="3728084947"/>
                    </a:ext>
                  </a:extLst>
                </a:gridCol>
                <a:gridCol w="1504480">
                  <a:extLst>
                    <a:ext uri="{9D8B030D-6E8A-4147-A177-3AD203B41FA5}">
                      <a16:colId xmlns:a16="http://schemas.microsoft.com/office/drawing/2014/main" val="1151563982"/>
                    </a:ext>
                  </a:extLst>
                </a:gridCol>
                <a:gridCol w="1504480">
                  <a:extLst>
                    <a:ext uri="{9D8B030D-6E8A-4147-A177-3AD203B41FA5}">
                      <a16:colId xmlns:a16="http://schemas.microsoft.com/office/drawing/2014/main" val="2788655451"/>
                    </a:ext>
                  </a:extLst>
                </a:gridCol>
                <a:gridCol w="1504480">
                  <a:extLst>
                    <a:ext uri="{9D8B030D-6E8A-4147-A177-3AD203B41FA5}">
                      <a16:colId xmlns:a16="http://schemas.microsoft.com/office/drawing/2014/main" val="2944872001"/>
                    </a:ext>
                  </a:extLst>
                </a:gridCol>
                <a:gridCol w="1504480">
                  <a:extLst>
                    <a:ext uri="{9D8B030D-6E8A-4147-A177-3AD203B41FA5}">
                      <a16:colId xmlns:a16="http://schemas.microsoft.com/office/drawing/2014/main" val="3573327241"/>
                    </a:ext>
                  </a:extLst>
                </a:gridCol>
                <a:gridCol w="1504480">
                  <a:extLst>
                    <a:ext uri="{9D8B030D-6E8A-4147-A177-3AD203B41FA5}">
                      <a16:colId xmlns:a16="http://schemas.microsoft.com/office/drawing/2014/main" val="2133349814"/>
                    </a:ext>
                  </a:extLst>
                </a:gridCol>
              </a:tblGrid>
              <a:tr h="536082">
                <a:tc>
                  <a:txBody>
                    <a:bodyPr/>
                    <a:lstStyle/>
                    <a:p>
                      <a:pPr marL="0" lvl="0" indent="0" algn="l"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lgn="ctr">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lgn="ctr">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437677">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tc rowSpan="4">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437677">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tc v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437677">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tc v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r h="437677">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tc v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3323389237"/>
                  </a:ext>
                </a:extLst>
              </a:tr>
              <a:tr h="437677">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gridSpan="6">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h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h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h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h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hMerge="1">
                  <a:txBody>
                    <a:bodyPr/>
                    <a:lstStyle/>
                    <a:p>
                      <a:pPr marL="91440" marR="91440" lvl="0" indent="0" algn="ctr" rtl="0">
                        <a:spcBef>
                          <a:spcPts val="2000"/>
                        </a:spcBef>
                        <a:spcAft>
                          <a:spcPts val="0"/>
                        </a:spcAft>
                        <a:buNone/>
                      </a:pPr>
                      <a:endParaRPr lang="en-US" sz="1200">
                        <a:solidFill>
                          <a:schemeClr val="dk1"/>
                        </a:solidFill>
                        <a:latin typeface="Inter"/>
                        <a:ea typeface="Inter"/>
                        <a:cs typeface="Inter"/>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816005058"/>
                  </a:ext>
                </a:extLst>
              </a:tr>
            </a:tbl>
          </a:graphicData>
        </a:graphic>
      </p:graphicFrame>
      <p:sp>
        <p:nvSpPr>
          <p:cNvPr id="10" name="Text Placeholder 58">
            <a:extLst>
              <a:ext uri="{FF2B5EF4-FFF2-40B4-BE49-F238E27FC236}">
                <a16:creationId xmlns:a16="http://schemas.microsoft.com/office/drawing/2014/main" id="{9ECFDFF8-9288-3B19-971C-6F10F8615B8E}"/>
              </a:ext>
            </a:extLst>
          </p:cNvPr>
          <p:cNvSpPr>
            <a:spLocks noGrp="1"/>
          </p:cNvSpPr>
          <p:nvPr>
            <p:ph type="body" sz="quarter" idx="67" hasCustomPrompt="1"/>
          </p:nvPr>
        </p:nvSpPr>
        <p:spPr>
          <a:xfrm>
            <a:off x="2394385" y="1194321"/>
            <a:ext cx="1364815" cy="434869"/>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Tier 1</a:t>
            </a:r>
          </a:p>
        </p:txBody>
      </p:sp>
      <p:sp>
        <p:nvSpPr>
          <p:cNvPr id="14" name="Text Placeholder 58">
            <a:extLst>
              <a:ext uri="{FF2B5EF4-FFF2-40B4-BE49-F238E27FC236}">
                <a16:creationId xmlns:a16="http://schemas.microsoft.com/office/drawing/2014/main" id="{CB6744E1-1555-3285-7C15-86106C57E281}"/>
              </a:ext>
            </a:extLst>
          </p:cNvPr>
          <p:cNvSpPr>
            <a:spLocks noGrp="1"/>
          </p:cNvSpPr>
          <p:nvPr>
            <p:ph type="body" sz="quarter" idx="71" hasCustomPrompt="1"/>
          </p:nvPr>
        </p:nvSpPr>
        <p:spPr>
          <a:xfrm>
            <a:off x="932796" y="1735132"/>
            <a:ext cx="1316375" cy="326723"/>
          </a:xfrm>
        </p:spPr>
        <p:txBody>
          <a:bodyPr anchor="ctr">
            <a:noAutofit/>
          </a:bodyPr>
          <a:lstStyle>
            <a:lvl1pPr algn="ctr">
              <a:defRPr sz="1000" b="0" i="0">
                <a:solidFill>
                  <a:schemeClr val="tx1"/>
                </a:solidFill>
                <a:latin typeface="Poppins Medium" pitchFamily="2" charset="77"/>
                <a:cs typeface="Poppins Medium" pitchFamily="2" charset="77"/>
              </a:defRPr>
            </a:lvl1pPr>
          </a:lstStyle>
          <a:p>
            <a:pPr lvl="0"/>
            <a:r>
              <a:rPr lang="en-US" dirty="0"/>
              <a:t>Leases included</a:t>
            </a:r>
          </a:p>
        </p:txBody>
      </p:sp>
      <p:sp>
        <p:nvSpPr>
          <p:cNvPr id="19" name="Text Placeholder 58">
            <a:extLst>
              <a:ext uri="{FF2B5EF4-FFF2-40B4-BE49-F238E27FC236}">
                <a16:creationId xmlns:a16="http://schemas.microsoft.com/office/drawing/2014/main" id="{3735E560-FBE6-99BF-2E1E-6301C718D585}"/>
              </a:ext>
            </a:extLst>
          </p:cNvPr>
          <p:cNvSpPr>
            <a:spLocks noGrp="1"/>
          </p:cNvSpPr>
          <p:nvPr>
            <p:ph type="body" sz="quarter" idx="64" hasCustomPrompt="1"/>
          </p:nvPr>
        </p:nvSpPr>
        <p:spPr>
          <a:xfrm>
            <a:off x="2394385" y="1735132"/>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c</a:t>
            </a:r>
          </a:p>
        </p:txBody>
      </p:sp>
      <p:sp>
        <p:nvSpPr>
          <p:cNvPr id="39" name="Text Placeholder 58">
            <a:extLst>
              <a:ext uri="{FF2B5EF4-FFF2-40B4-BE49-F238E27FC236}">
                <a16:creationId xmlns:a16="http://schemas.microsoft.com/office/drawing/2014/main" id="{9E5E97CE-973C-73AF-E6CD-D42DBDC02161}"/>
              </a:ext>
            </a:extLst>
          </p:cNvPr>
          <p:cNvSpPr>
            <a:spLocks noGrp="1"/>
          </p:cNvSpPr>
          <p:nvPr>
            <p:ph type="body" sz="quarter" idx="95" hasCustomPrompt="1"/>
          </p:nvPr>
        </p:nvSpPr>
        <p:spPr>
          <a:xfrm>
            <a:off x="932796" y="2182172"/>
            <a:ext cx="1316375" cy="326723"/>
          </a:xfrm>
        </p:spPr>
        <p:txBody>
          <a:bodyPr anchor="ctr">
            <a:noAutofit/>
          </a:bodyPr>
          <a:lstStyle>
            <a:lvl1pPr algn="ctr">
              <a:defRPr sz="1000" b="0" i="0">
                <a:solidFill>
                  <a:schemeClr val="tx1"/>
                </a:solidFill>
                <a:latin typeface="Poppins Medium" pitchFamily="2" charset="77"/>
                <a:cs typeface="Poppins Medium" pitchFamily="2" charset="77"/>
              </a:defRPr>
            </a:lvl1pPr>
          </a:lstStyle>
          <a:p>
            <a:pPr lvl="0"/>
            <a:r>
              <a:rPr lang="en-US" dirty="0"/>
              <a:t>Annual base pricing</a:t>
            </a:r>
          </a:p>
        </p:txBody>
      </p:sp>
      <p:sp>
        <p:nvSpPr>
          <p:cNvPr id="40" name="Text Placeholder 58">
            <a:extLst>
              <a:ext uri="{FF2B5EF4-FFF2-40B4-BE49-F238E27FC236}">
                <a16:creationId xmlns:a16="http://schemas.microsoft.com/office/drawing/2014/main" id="{39B59274-E239-D2B8-D745-D6BEB3BD3069}"/>
              </a:ext>
            </a:extLst>
          </p:cNvPr>
          <p:cNvSpPr>
            <a:spLocks noGrp="1"/>
          </p:cNvSpPr>
          <p:nvPr>
            <p:ph type="body" sz="quarter" idx="96" hasCustomPrompt="1"/>
          </p:nvPr>
        </p:nvSpPr>
        <p:spPr>
          <a:xfrm>
            <a:off x="932796" y="2629212"/>
            <a:ext cx="1316375" cy="326723"/>
          </a:xfrm>
        </p:spPr>
        <p:txBody>
          <a:bodyPr anchor="ctr">
            <a:noAutofit/>
          </a:bodyPr>
          <a:lstStyle>
            <a:lvl1pPr algn="ctr">
              <a:defRPr sz="1000" b="0" i="0">
                <a:solidFill>
                  <a:schemeClr val="tx1"/>
                </a:solidFill>
                <a:latin typeface="Poppins Medium" pitchFamily="2" charset="77"/>
                <a:cs typeface="Poppins Medium" pitchFamily="2" charset="77"/>
              </a:defRPr>
            </a:lvl1pPr>
          </a:lstStyle>
          <a:p>
            <a:pPr lvl="0"/>
            <a:r>
              <a:rPr lang="en-US" dirty="0"/>
              <a:t>Additional lease bands</a:t>
            </a:r>
          </a:p>
        </p:txBody>
      </p:sp>
      <p:sp>
        <p:nvSpPr>
          <p:cNvPr id="41" name="Text Placeholder 58">
            <a:extLst>
              <a:ext uri="{FF2B5EF4-FFF2-40B4-BE49-F238E27FC236}">
                <a16:creationId xmlns:a16="http://schemas.microsoft.com/office/drawing/2014/main" id="{DD77F0BE-6358-9E0A-08E0-52CFFA71D819}"/>
              </a:ext>
            </a:extLst>
          </p:cNvPr>
          <p:cNvSpPr>
            <a:spLocks noGrp="1"/>
          </p:cNvSpPr>
          <p:nvPr>
            <p:ph type="body" sz="quarter" idx="97" hasCustomPrompt="1"/>
          </p:nvPr>
        </p:nvSpPr>
        <p:spPr>
          <a:xfrm>
            <a:off x="3889686" y="1194321"/>
            <a:ext cx="1364815" cy="434869"/>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Tier 2</a:t>
            </a:r>
          </a:p>
        </p:txBody>
      </p:sp>
      <p:sp>
        <p:nvSpPr>
          <p:cNvPr id="42" name="Text Placeholder 58">
            <a:extLst>
              <a:ext uri="{FF2B5EF4-FFF2-40B4-BE49-F238E27FC236}">
                <a16:creationId xmlns:a16="http://schemas.microsoft.com/office/drawing/2014/main" id="{31D575AA-5027-5828-DD87-B53939BD33C4}"/>
              </a:ext>
            </a:extLst>
          </p:cNvPr>
          <p:cNvSpPr>
            <a:spLocks noGrp="1"/>
          </p:cNvSpPr>
          <p:nvPr>
            <p:ph type="body" sz="quarter" idx="98" hasCustomPrompt="1"/>
          </p:nvPr>
        </p:nvSpPr>
        <p:spPr>
          <a:xfrm>
            <a:off x="5391585" y="1194321"/>
            <a:ext cx="1364815" cy="434869"/>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Tier 3</a:t>
            </a:r>
          </a:p>
        </p:txBody>
      </p:sp>
      <p:sp>
        <p:nvSpPr>
          <p:cNvPr id="43" name="Text Placeholder 58">
            <a:extLst>
              <a:ext uri="{FF2B5EF4-FFF2-40B4-BE49-F238E27FC236}">
                <a16:creationId xmlns:a16="http://schemas.microsoft.com/office/drawing/2014/main" id="{1C995097-469B-FA40-3B2E-54E01BAEF0EA}"/>
              </a:ext>
            </a:extLst>
          </p:cNvPr>
          <p:cNvSpPr>
            <a:spLocks noGrp="1"/>
          </p:cNvSpPr>
          <p:nvPr>
            <p:ph type="body" sz="quarter" idx="99" hasCustomPrompt="1"/>
          </p:nvPr>
        </p:nvSpPr>
        <p:spPr>
          <a:xfrm>
            <a:off x="6893484" y="1194321"/>
            <a:ext cx="1364815" cy="434869"/>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Tier 4</a:t>
            </a:r>
          </a:p>
        </p:txBody>
      </p:sp>
      <p:sp>
        <p:nvSpPr>
          <p:cNvPr id="44" name="Text Placeholder 58">
            <a:extLst>
              <a:ext uri="{FF2B5EF4-FFF2-40B4-BE49-F238E27FC236}">
                <a16:creationId xmlns:a16="http://schemas.microsoft.com/office/drawing/2014/main" id="{02B4F7D3-5209-307E-943E-1172AA5D5CE6}"/>
              </a:ext>
            </a:extLst>
          </p:cNvPr>
          <p:cNvSpPr>
            <a:spLocks noGrp="1"/>
          </p:cNvSpPr>
          <p:nvPr>
            <p:ph type="body" sz="quarter" idx="100" hasCustomPrompt="1"/>
          </p:nvPr>
        </p:nvSpPr>
        <p:spPr>
          <a:xfrm>
            <a:off x="8392347" y="1194321"/>
            <a:ext cx="1364815" cy="434869"/>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Tier 5</a:t>
            </a:r>
          </a:p>
        </p:txBody>
      </p:sp>
      <p:sp>
        <p:nvSpPr>
          <p:cNvPr id="45" name="Text Placeholder 58">
            <a:extLst>
              <a:ext uri="{FF2B5EF4-FFF2-40B4-BE49-F238E27FC236}">
                <a16:creationId xmlns:a16="http://schemas.microsoft.com/office/drawing/2014/main" id="{D269CE17-FF35-7ADB-304C-6354C367AD48}"/>
              </a:ext>
            </a:extLst>
          </p:cNvPr>
          <p:cNvSpPr>
            <a:spLocks noGrp="1"/>
          </p:cNvSpPr>
          <p:nvPr>
            <p:ph type="body" sz="quarter" idx="101" hasCustomPrompt="1"/>
          </p:nvPr>
        </p:nvSpPr>
        <p:spPr>
          <a:xfrm>
            <a:off x="9908727" y="1194321"/>
            <a:ext cx="1364815" cy="434869"/>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Enterprise</a:t>
            </a:r>
          </a:p>
        </p:txBody>
      </p:sp>
      <p:sp>
        <p:nvSpPr>
          <p:cNvPr id="46" name="Text Placeholder 58">
            <a:extLst>
              <a:ext uri="{FF2B5EF4-FFF2-40B4-BE49-F238E27FC236}">
                <a16:creationId xmlns:a16="http://schemas.microsoft.com/office/drawing/2014/main" id="{75EB2E82-E4C6-BD41-F6AF-7706DDCFE43F}"/>
              </a:ext>
            </a:extLst>
          </p:cNvPr>
          <p:cNvSpPr>
            <a:spLocks noGrp="1"/>
          </p:cNvSpPr>
          <p:nvPr>
            <p:ph type="body" sz="quarter" idx="102" hasCustomPrompt="1"/>
          </p:nvPr>
        </p:nvSpPr>
        <p:spPr>
          <a:xfrm>
            <a:off x="3889686" y="1748132"/>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25</a:t>
            </a:r>
          </a:p>
        </p:txBody>
      </p:sp>
      <p:sp>
        <p:nvSpPr>
          <p:cNvPr id="47" name="Text Placeholder 58">
            <a:extLst>
              <a:ext uri="{FF2B5EF4-FFF2-40B4-BE49-F238E27FC236}">
                <a16:creationId xmlns:a16="http://schemas.microsoft.com/office/drawing/2014/main" id="{AD9BACBE-B52E-5F54-D69C-B133F52D5612}"/>
              </a:ext>
            </a:extLst>
          </p:cNvPr>
          <p:cNvSpPr>
            <a:spLocks noGrp="1"/>
          </p:cNvSpPr>
          <p:nvPr>
            <p:ph type="body" sz="quarter" idx="103" hasCustomPrompt="1"/>
          </p:nvPr>
        </p:nvSpPr>
        <p:spPr>
          <a:xfrm>
            <a:off x="5393366" y="1748132"/>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50</a:t>
            </a:r>
          </a:p>
        </p:txBody>
      </p:sp>
      <p:sp>
        <p:nvSpPr>
          <p:cNvPr id="48" name="Text Placeholder 58">
            <a:extLst>
              <a:ext uri="{FF2B5EF4-FFF2-40B4-BE49-F238E27FC236}">
                <a16:creationId xmlns:a16="http://schemas.microsoft.com/office/drawing/2014/main" id="{1B7AE026-E397-C858-57DC-A54663A7F741}"/>
              </a:ext>
            </a:extLst>
          </p:cNvPr>
          <p:cNvSpPr>
            <a:spLocks noGrp="1"/>
          </p:cNvSpPr>
          <p:nvPr>
            <p:ph type="body" sz="quarter" idx="104" hasCustomPrompt="1"/>
          </p:nvPr>
        </p:nvSpPr>
        <p:spPr>
          <a:xfrm>
            <a:off x="6893484" y="1748132"/>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100</a:t>
            </a:r>
          </a:p>
        </p:txBody>
      </p:sp>
      <p:sp>
        <p:nvSpPr>
          <p:cNvPr id="49" name="Text Placeholder 58">
            <a:extLst>
              <a:ext uri="{FF2B5EF4-FFF2-40B4-BE49-F238E27FC236}">
                <a16:creationId xmlns:a16="http://schemas.microsoft.com/office/drawing/2014/main" id="{26E2A762-121D-27DF-7DC5-DB1B9D4A1AE5}"/>
              </a:ext>
            </a:extLst>
          </p:cNvPr>
          <p:cNvSpPr>
            <a:spLocks noGrp="1"/>
          </p:cNvSpPr>
          <p:nvPr>
            <p:ph type="body" sz="quarter" idx="105" hasCustomPrompt="1"/>
          </p:nvPr>
        </p:nvSpPr>
        <p:spPr>
          <a:xfrm>
            <a:off x="8392347" y="1748132"/>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500</a:t>
            </a:r>
          </a:p>
        </p:txBody>
      </p:sp>
      <p:sp>
        <p:nvSpPr>
          <p:cNvPr id="54" name="Text Placeholder 58">
            <a:extLst>
              <a:ext uri="{FF2B5EF4-FFF2-40B4-BE49-F238E27FC236}">
                <a16:creationId xmlns:a16="http://schemas.microsoft.com/office/drawing/2014/main" id="{6B6399F7-5DA1-8C32-5C37-B41311B3D86D}"/>
              </a:ext>
            </a:extLst>
          </p:cNvPr>
          <p:cNvSpPr>
            <a:spLocks noGrp="1"/>
          </p:cNvSpPr>
          <p:nvPr>
            <p:ph type="body" sz="quarter" idx="107" hasCustomPrompt="1"/>
          </p:nvPr>
        </p:nvSpPr>
        <p:spPr>
          <a:xfrm>
            <a:off x="932796" y="3064488"/>
            <a:ext cx="1316375" cy="326723"/>
          </a:xfrm>
        </p:spPr>
        <p:txBody>
          <a:bodyPr anchor="ctr">
            <a:noAutofit/>
          </a:bodyPr>
          <a:lstStyle>
            <a:lvl1pPr algn="ctr">
              <a:defRPr sz="1000" b="0" i="0">
                <a:solidFill>
                  <a:schemeClr val="tx1"/>
                </a:solidFill>
                <a:latin typeface="Poppins Medium" pitchFamily="2" charset="77"/>
                <a:cs typeface="Poppins Medium" pitchFamily="2" charset="77"/>
              </a:defRPr>
            </a:lvl1pPr>
          </a:lstStyle>
          <a:p>
            <a:pPr lvl="0"/>
            <a:r>
              <a:rPr lang="en-US" dirty="0"/>
              <a:t>Annual band pricing</a:t>
            </a:r>
          </a:p>
        </p:txBody>
      </p:sp>
      <p:sp>
        <p:nvSpPr>
          <p:cNvPr id="55" name="Text Placeholder 58">
            <a:extLst>
              <a:ext uri="{FF2B5EF4-FFF2-40B4-BE49-F238E27FC236}">
                <a16:creationId xmlns:a16="http://schemas.microsoft.com/office/drawing/2014/main" id="{1CF100DA-284D-B8BF-2C1D-1BF9E3B39DFF}"/>
              </a:ext>
            </a:extLst>
          </p:cNvPr>
          <p:cNvSpPr>
            <a:spLocks noGrp="1"/>
          </p:cNvSpPr>
          <p:nvPr>
            <p:ph type="body" sz="quarter" idx="108" hasCustomPrompt="1"/>
          </p:nvPr>
        </p:nvSpPr>
        <p:spPr>
          <a:xfrm>
            <a:off x="932796" y="3513667"/>
            <a:ext cx="1316375" cy="326723"/>
          </a:xfrm>
        </p:spPr>
        <p:txBody>
          <a:bodyPr anchor="ctr">
            <a:noAutofit/>
          </a:bodyPr>
          <a:lstStyle>
            <a:lvl1pPr algn="ctr">
              <a:defRPr sz="1000" b="0" i="0">
                <a:solidFill>
                  <a:schemeClr val="tx1"/>
                </a:solidFill>
                <a:latin typeface="Poppins Medium" pitchFamily="2" charset="77"/>
                <a:cs typeface="Poppins Medium" pitchFamily="2" charset="77"/>
              </a:defRPr>
            </a:lvl1pPr>
          </a:lstStyle>
          <a:p>
            <a:pPr lvl="0"/>
            <a:r>
              <a:rPr lang="en-US" dirty="0"/>
              <a:t>Implementation fee (One-time)</a:t>
            </a:r>
          </a:p>
        </p:txBody>
      </p:sp>
      <p:sp>
        <p:nvSpPr>
          <p:cNvPr id="56" name="Text Placeholder 58">
            <a:extLst>
              <a:ext uri="{FF2B5EF4-FFF2-40B4-BE49-F238E27FC236}">
                <a16:creationId xmlns:a16="http://schemas.microsoft.com/office/drawing/2014/main" id="{794907B4-3186-883F-BE73-694A1A46155C}"/>
              </a:ext>
            </a:extLst>
          </p:cNvPr>
          <p:cNvSpPr>
            <a:spLocks noGrp="1"/>
          </p:cNvSpPr>
          <p:nvPr>
            <p:ph type="body" sz="quarter" idx="109" hasCustomPrompt="1"/>
          </p:nvPr>
        </p:nvSpPr>
        <p:spPr>
          <a:xfrm>
            <a:off x="2394385" y="2170968"/>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57" name="Text Placeholder 58">
            <a:extLst>
              <a:ext uri="{FF2B5EF4-FFF2-40B4-BE49-F238E27FC236}">
                <a16:creationId xmlns:a16="http://schemas.microsoft.com/office/drawing/2014/main" id="{04B52053-EFA3-7D4C-A176-088951814AFD}"/>
              </a:ext>
            </a:extLst>
          </p:cNvPr>
          <p:cNvSpPr>
            <a:spLocks noGrp="1"/>
          </p:cNvSpPr>
          <p:nvPr>
            <p:ph type="body" sz="quarter" idx="110" hasCustomPrompt="1"/>
          </p:nvPr>
        </p:nvSpPr>
        <p:spPr>
          <a:xfrm>
            <a:off x="3883930" y="2170968"/>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58" name="Text Placeholder 58">
            <a:extLst>
              <a:ext uri="{FF2B5EF4-FFF2-40B4-BE49-F238E27FC236}">
                <a16:creationId xmlns:a16="http://schemas.microsoft.com/office/drawing/2014/main" id="{95C3B7F1-A1CC-A108-D330-4678D7E971D2}"/>
              </a:ext>
            </a:extLst>
          </p:cNvPr>
          <p:cNvSpPr>
            <a:spLocks noGrp="1"/>
          </p:cNvSpPr>
          <p:nvPr>
            <p:ph type="body" sz="quarter" idx="111" hasCustomPrompt="1"/>
          </p:nvPr>
        </p:nvSpPr>
        <p:spPr>
          <a:xfrm>
            <a:off x="5393959" y="2170968"/>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59" name="Text Placeholder 58">
            <a:extLst>
              <a:ext uri="{FF2B5EF4-FFF2-40B4-BE49-F238E27FC236}">
                <a16:creationId xmlns:a16="http://schemas.microsoft.com/office/drawing/2014/main" id="{5EBB8A92-6502-4F8D-C944-9748E1023C4A}"/>
              </a:ext>
            </a:extLst>
          </p:cNvPr>
          <p:cNvSpPr>
            <a:spLocks noGrp="1"/>
          </p:cNvSpPr>
          <p:nvPr>
            <p:ph type="body" sz="quarter" idx="112" hasCustomPrompt="1"/>
          </p:nvPr>
        </p:nvSpPr>
        <p:spPr>
          <a:xfrm>
            <a:off x="6889473" y="2170968"/>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60" name="Text Placeholder 58">
            <a:extLst>
              <a:ext uri="{FF2B5EF4-FFF2-40B4-BE49-F238E27FC236}">
                <a16:creationId xmlns:a16="http://schemas.microsoft.com/office/drawing/2014/main" id="{F5B223F8-20A7-4B5D-0C41-599C69A00CA6}"/>
              </a:ext>
            </a:extLst>
          </p:cNvPr>
          <p:cNvSpPr>
            <a:spLocks noGrp="1"/>
          </p:cNvSpPr>
          <p:nvPr>
            <p:ph type="body" sz="quarter" idx="113" hasCustomPrompt="1"/>
          </p:nvPr>
        </p:nvSpPr>
        <p:spPr>
          <a:xfrm>
            <a:off x="8393533" y="2170968"/>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61" name="Text Placeholder 58">
            <a:extLst>
              <a:ext uri="{FF2B5EF4-FFF2-40B4-BE49-F238E27FC236}">
                <a16:creationId xmlns:a16="http://schemas.microsoft.com/office/drawing/2014/main" id="{52B2D789-CD3A-E3B0-01E7-3BD3ED05851D}"/>
              </a:ext>
            </a:extLst>
          </p:cNvPr>
          <p:cNvSpPr>
            <a:spLocks noGrp="1"/>
          </p:cNvSpPr>
          <p:nvPr>
            <p:ph type="body" sz="quarter" idx="114" hasCustomPrompt="1"/>
          </p:nvPr>
        </p:nvSpPr>
        <p:spPr>
          <a:xfrm>
            <a:off x="2394385" y="2615665"/>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5</a:t>
            </a:r>
          </a:p>
        </p:txBody>
      </p:sp>
      <p:sp>
        <p:nvSpPr>
          <p:cNvPr id="62" name="Text Placeholder 58">
            <a:extLst>
              <a:ext uri="{FF2B5EF4-FFF2-40B4-BE49-F238E27FC236}">
                <a16:creationId xmlns:a16="http://schemas.microsoft.com/office/drawing/2014/main" id="{544CDCF7-1F12-DECD-D367-FC501E13619D}"/>
              </a:ext>
            </a:extLst>
          </p:cNvPr>
          <p:cNvSpPr>
            <a:spLocks noGrp="1"/>
          </p:cNvSpPr>
          <p:nvPr>
            <p:ph type="body" sz="quarter" idx="115" hasCustomPrompt="1"/>
          </p:nvPr>
        </p:nvSpPr>
        <p:spPr>
          <a:xfrm>
            <a:off x="3889686" y="2628665"/>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5</a:t>
            </a:r>
          </a:p>
        </p:txBody>
      </p:sp>
      <p:sp>
        <p:nvSpPr>
          <p:cNvPr id="63" name="Text Placeholder 58">
            <a:extLst>
              <a:ext uri="{FF2B5EF4-FFF2-40B4-BE49-F238E27FC236}">
                <a16:creationId xmlns:a16="http://schemas.microsoft.com/office/drawing/2014/main" id="{0321A5F8-8503-8C92-41CB-5DF327C61425}"/>
              </a:ext>
            </a:extLst>
          </p:cNvPr>
          <p:cNvSpPr>
            <a:spLocks noGrp="1"/>
          </p:cNvSpPr>
          <p:nvPr>
            <p:ph type="body" sz="quarter" idx="116" hasCustomPrompt="1"/>
          </p:nvPr>
        </p:nvSpPr>
        <p:spPr>
          <a:xfrm>
            <a:off x="5393366" y="2628665"/>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10</a:t>
            </a:r>
          </a:p>
        </p:txBody>
      </p:sp>
      <p:sp>
        <p:nvSpPr>
          <p:cNvPr id="64" name="Text Placeholder 58">
            <a:extLst>
              <a:ext uri="{FF2B5EF4-FFF2-40B4-BE49-F238E27FC236}">
                <a16:creationId xmlns:a16="http://schemas.microsoft.com/office/drawing/2014/main" id="{B88611D6-35BD-9588-B0F3-3913DB062F8F}"/>
              </a:ext>
            </a:extLst>
          </p:cNvPr>
          <p:cNvSpPr>
            <a:spLocks noGrp="1"/>
          </p:cNvSpPr>
          <p:nvPr>
            <p:ph type="body" sz="quarter" idx="117" hasCustomPrompt="1"/>
          </p:nvPr>
        </p:nvSpPr>
        <p:spPr>
          <a:xfrm>
            <a:off x="6893484" y="2628665"/>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25</a:t>
            </a:r>
          </a:p>
        </p:txBody>
      </p:sp>
      <p:sp>
        <p:nvSpPr>
          <p:cNvPr id="65" name="Text Placeholder 58">
            <a:extLst>
              <a:ext uri="{FF2B5EF4-FFF2-40B4-BE49-F238E27FC236}">
                <a16:creationId xmlns:a16="http://schemas.microsoft.com/office/drawing/2014/main" id="{12BCCEE8-C018-3C76-5EBF-FDF8E0C95DCD}"/>
              </a:ext>
            </a:extLst>
          </p:cNvPr>
          <p:cNvSpPr>
            <a:spLocks noGrp="1"/>
          </p:cNvSpPr>
          <p:nvPr>
            <p:ph type="body" sz="quarter" idx="118" hasCustomPrompt="1"/>
          </p:nvPr>
        </p:nvSpPr>
        <p:spPr>
          <a:xfrm>
            <a:off x="8392347" y="2628665"/>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50</a:t>
            </a:r>
          </a:p>
        </p:txBody>
      </p:sp>
      <p:sp>
        <p:nvSpPr>
          <p:cNvPr id="66" name="Text Placeholder 58">
            <a:extLst>
              <a:ext uri="{FF2B5EF4-FFF2-40B4-BE49-F238E27FC236}">
                <a16:creationId xmlns:a16="http://schemas.microsoft.com/office/drawing/2014/main" id="{D53CBC61-EDD5-4171-2092-A3D311FB5D7B}"/>
              </a:ext>
            </a:extLst>
          </p:cNvPr>
          <p:cNvSpPr>
            <a:spLocks noGrp="1"/>
          </p:cNvSpPr>
          <p:nvPr>
            <p:ph type="body" sz="quarter" idx="119" hasCustomPrompt="1"/>
          </p:nvPr>
        </p:nvSpPr>
        <p:spPr>
          <a:xfrm>
            <a:off x="2394385" y="3064820"/>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67" name="Text Placeholder 58">
            <a:extLst>
              <a:ext uri="{FF2B5EF4-FFF2-40B4-BE49-F238E27FC236}">
                <a16:creationId xmlns:a16="http://schemas.microsoft.com/office/drawing/2014/main" id="{B29C2E53-11DD-BFAD-0F31-E3CFE5735E80}"/>
              </a:ext>
            </a:extLst>
          </p:cNvPr>
          <p:cNvSpPr>
            <a:spLocks noGrp="1"/>
          </p:cNvSpPr>
          <p:nvPr>
            <p:ph type="body" sz="quarter" idx="120" hasCustomPrompt="1"/>
          </p:nvPr>
        </p:nvSpPr>
        <p:spPr>
          <a:xfrm>
            <a:off x="3883930" y="3064820"/>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68" name="Text Placeholder 58">
            <a:extLst>
              <a:ext uri="{FF2B5EF4-FFF2-40B4-BE49-F238E27FC236}">
                <a16:creationId xmlns:a16="http://schemas.microsoft.com/office/drawing/2014/main" id="{A828AFB5-3E0E-3B31-6E61-9E99368FC863}"/>
              </a:ext>
            </a:extLst>
          </p:cNvPr>
          <p:cNvSpPr>
            <a:spLocks noGrp="1"/>
          </p:cNvSpPr>
          <p:nvPr>
            <p:ph type="body" sz="quarter" idx="121" hasCustomPrompt="1"/>
          </p:nvPr>
        </p:nvSpPr>
        <p:spPr>
          <a:xfrm>
            <a:off x="5393959" y="3064820"/>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69" name="Text Placeholder 58">
            <a:extLst>
              <a:ext uri="{FF2B5EF4-FFF2-40B4-BE49-F238E27FC236}">
                <a16:creationId xmlns:a16="http://schemas.microsoft.com/office/drawing/2014/main" id="{D051EFAA-BC50-5712-3D55-1BCB67F30D56}"/>
              </a:ext>
            </a:extLst>
          </p:cNvPr>
          <p:cNvSpPr>
            <a:spLocks noGrp="1"/>
          </p:cNvSpPr>
          <p:nvPr>
            <p:ph type="body" sz="quarter" idx="122" hasCustomPrompt="1"/>
          </p:nvPr>
        </p:nvSpPr>
        <p:spPr>
          <a:xfrm>
            <a:off x="6889473" y="3064820"/>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70" name="Text Placeholder 58">
            <a:extLst>
              <a:ext uri="{FF2B5EF4-FFF2-40B4-BE49-F238E27FC236}">
                <a16:creationId xmlns:a16="http://schemas.microsoft.com/office/drawing/2014/main" id="{CE9932FC-5F3A-46A0-D441-788D054A81D1}"/>
              </a:ext>
            </a:extLst>
          </p:cNvPr>
          <p:cNvSpPr>
            <a:spLocks noGrp="1"/>
          </p:cNvSpPr>
          <p:nvPr>
            <p:ph type="body" sz="quarter" idx="123" hasCustomPrompt="1"/>
          </p:nvPr>
        </p:nvSpPr>
        <p:spPr>
          <a:xfrm>
            <a:off x="8393533" y="3064820"/>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$X,XXX</a:t>
            </a:r>
          </a:p>
        </p:txBody>
      </p:sp>
      <p:sp>
        <p:nvSpPr>
          <p:cNvPr id="71" name="Text Placeholder 58">
            <a:extLst>
              <a:ext uri="{FF2B5EF4-FFF2-40B4-BE49-F238E27FC236}">
                <a16:creationId xmlns:a16="http://schemas.microsoft.com/office/drawing/2014/main" id="{487F1C14-FD89-8B90-9B7A-6007F14BAFC0}"/>
              </a:ext>
            </a:extLst>
          </p:cNvPr>
          <p:cNvSpPr>
            <a:spLocks noGrp="1"/>
          </p:cNvSpPr>
          <p:nvPr>
            <p:ph type="body" sz="quarter" idx="124" hasCustomPrompt="1"/>
          </p:nvPr>
        </p:nvSpPr>
        <p:spPr>
          <a:xfrm>
            <a:off x="2394385" y="3516883"/>
            <a:ext cx="8879157" cy="326722"/>
          </a:xfrm>
        </p:spPr>
        <p:txBody>
          <a:bodyPr anchor="ctr">
            <a:noAutofit/>
          </a:bodyPr>
          <a:lstStyle>
            <a:lvl1pPr algn="ctr">
              <a:defRPr sz="1000" b="0" i="0">
                <a:solidFill>
                  <a:schemeClr val="tx1"/>
                </a:solidFill>
                <a:latin typeface="Aptos" panose="020B0502040504020204" pitchFamily="34" charset="0"/>
                <a:ea typeface="Aptos" panose="020B0502040504020204" pitchFamily="34" charset="0"/>
                <a:cs typeface="Aptos" panose="020B0502040504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b="0" i="0" dirty="0">
                <a:solidFill>
                  <a:schemeClr val="tx1">
                    <a:lumMod val="50000"/>
                  </a:schemeClr>
                </a:solidFill>
                <a:latin typeface="Poppins Light" pitchFamily="2" charset="77"/>
                <a:cs typeface="Poppins Light" pitchFamily="2" charset="77"/>
              </a:rPr>
              <a:t>~ X% of first year list price (varies by scope and complexity)</a:t>
            </a:r>
          </a:p>
        </p:txBody>
      </p:sp>
      <p:sp>
        <p:nvSpPr>
          <p:cNvPr id="72" name="Text Placeholder 58">
            <a:extLst>
              <a:ext uri="{FF2B5EF4-FFF2-40B4-BE49-F238E27FC236}">
                <a16:creationId xmlns:a16="http://schemas.microsoft.com/office/drawing/2014/main" id="{85F7780F-287E-C3AD-7A3A-8A32E42315AC}"/>
              </a:ext>
            </a:extLst>
          </p:cNvPr>
          <p:cNvSpPr>
            <a:spLocks noGrp="1"/>
          </p:cNvSpPr>
          <p:nvPr>
            <p:ph type="body" sz="quarter" idx="125" hasCustomPrompt="1"/>
          </p:nvPr>
        </p:nvSpPr>
        <p:spPr>
          <a:xfrm>
            <a:off x="9901699" y="1743455"/>
            <a:ext cx="1364815" cy="1647755"/>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Speak with sales representative</a:t>
            </a:r>
            <a:br>
              <a:rPr lang="en-US" dirty="0"/>
            </a:br>
            <a:br>
              <a:rPr lang="en-US" dirty="0"/>
            </a:br>
            <a:r>
              <a:rPr lang="en-US" dirty="0"/>
              <a:t> Scoping call required</a:t>
            </a:r>
          </a:p>
        </p:txBody>
      </p:sp>
      <p:graphicFrame>
        <p:nvGraphicFramePr>
          <p:cNvPr id="73" name="Table 72">
            <a:extLst>
              <a:ext uri="{FF2B5EF4-FFF2-40B4-BE49-F238E27FC236}">
                <a16:creationId xmlns:a16="http://schemas.microsoft.com/office/drawing/2014/main" id="{EC4E1F14-23D7-AA56-BE61-77555A2602E4}"/>
              </a:ext>
            </a:extLst>
          </p:cNvPr>
          <p:cNvGraphicFramePr>
            <a:graphicFrameLocks noGrp="1"/>
          </p:cNvGraphicFramePr>
          <p:nvPr userDrawn="1">
            <p:extLst>
              <p:ext uri="{D42A27DB-BD31-4B8C-83A1-F6EECF244321}">
                <p14:modId xmlns:p14="http://schemas.microsoft.com/office/powerpoint/2010/main" val="3250225992"/>
              </p:ext>
            </p:extLst>
          </p:nvPr>
        </p:nvGraphicFramePr>
        <p:xfrm>
          <a:off x="838200" y="4110973"/>
          <a:ext cx="10515600" cy="1867525"/>
        </p:xfrm>
        <a:graphic>
          <a:graphicData uri="http://schemas.openxmlformats.org/drawingml/2006/table">
            <a:tbl>
              <a:tblPr>
                <a:noFill/>
              </a:tblPr>
              <a:tblGrid>
                <a:gridCol w="2976563">
                  <a:extLst>
                    <a:ext uri="{9D8B030D-6E8A-4147-A177-3AD203B41FA5}">
                      <a16:colId xmlns:a16="http://schemas.microsoft.com/office/drawing/2014/main" val="2944872001"/>
                    </a:ext>
                  </a:extLst>
                </a:gridCol>
                <a:gridCol w="1506745">
                  <a:extLst>
                    <a:ext uri="{9D8B030D-6E8A-4147-A177-3AD203B41FA5}">
                      <a16:colId xmlns:a16="http://schemas.microsoft.com/office/drawing/2014/main" val="3573327241"/>
                    </a:ext>
                  </a:extLst>
                </a:gridCol>
                <a:gridCol w="6032292">
                  <a:extLst>
                    <a:ext uri="{9D8B030D-6E8A-4147-A177-3AD203B41FA5}">
                      <a16:colId xmlns:a16="http://schemas.microsoft.com/office/drawing/2014/main" val="2133349814"/>
                    </a:ext>
                  </a:extLst>
                </a:gridCol>
              </a:tblGrid>
              <a:tr h="554494">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lgn="ctr">
                      <a:solidFill>
                        <a:schemeClr val="lt1">
                          <a:alpha val="0"/>
                        </a:schemeClr>
                      </a:solidFill>
                      <a:prstDash val="solid"/>
                      <a:round/>
                      <a:headEnd type="none" w="sm" len="sm"/>
                      <a:tailEnd type="none" w="sm" len="sm"/>
                    </a:lnL>
                    <a:lnR w="19050" cap="flat" cmpd="sng" algn="ctr">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lgn="ctr">
                      <a:solidFill>
                        <a:schemeClr val="lt1">
                          <a:alpha val="0"/>
                        </a:schemeClr>
                      </a:solidFill>
                      <a:prstDash val="solid"/>
                      <a:round/>
                      <a:headEnd type="none" w="sm" len="sm"/>
                      <a:tailEnd type="none" w="sm" len="sm"/>
                    </a:lnL>
                    <a:lnR w="19050" cap="flat" cmpd="sng" algn="ctr">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lgn="ctr">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437677">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437677">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437677">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lgn="ctr">
                      <a:solidFill>
                        <a:schemeClr val="lt1"/>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bl>
          </a:graphicData>
        </a:graphic>
      </p:graphicFrame>
      <p:sp>
        <p:nvSpPr>
          <p:cNvPr id="76" name="Text Placeholder 58">
            <a:extLst>
              <a:ext uri="{FF2B5EF4-FFF2-40B4-BE49-F238E27FC236}">
                <a16:creationId xmlns:a16="http://schemas.microsoft.com/office/drawing/2014/main" id="{1B3D24D1-094C-FDCA-DD1B-22BD9A12AA0E}"/>
              </a:ext>
            </a:extLst>
          </p:cNvPr>
          <p:cNvSpPr>
            <a:spLocks noGrp="1"/>
          </p:cNvSpPr>
          <p:nvPr>
            <p:ph type="body" sz="quarter" idx="126" hasCustomPrompt="1"/>
          </p:nvPr>
        </p:nvSpPr>
        <p:spPr>
          <a:xfrm>
            <a:off x="3889686" y="4165590"/>
            <a:ext cx="1364815" cy="219793"/>
          </a:xfrm>
        </p:spPr>
        <p:txBody>
          <a:bodyPr anchor="t">
            <a:noAutofit/>
          </a:bodyPr>
          <a:lstStyle>
            <a:lvl1pPr algn="ctr">
              <a:defRPr sz="1400" b="0" i="0">
                <a:solidFill>
                  <a:schemeClr val="bg1"/>
                </a:solidFill>
                <a:latin typeface="Poppins Medium" pitchFamily="2" charset="77"/>
                <a:cs typeface="Poppins Medium" pitchFamily="2" charset="77"/>
              </a:defRPr>
            </a:lvl1pPr>
          </a:lstStyle>
          <a:p>
            <a:pPr lvl="0"/>
            <a:r>
              <a:rPr lang="en-US" dirty="0"/>
              <a:t>Price</a:t>
            </a:r>
          </a:p>
        </p:txBody>
      </p:sp>
      <p:sp>
        <p:nvSpPr>
          <p:cNvPr id="77" name="Text Placeholder 58">
            <a:extLst>
              <a:ext uri="{FF2B5EF4-FFF2-40B4-BE49-F238E27FC236}">
                <a16:creationId xmlns:a16="http://schemas.microsoft.com/office/drawing/2014/main" id="{0FA49A2E-F97C-6E28-95D3-BC6FBD96ABCB}"/>
              </a:ext>
            </a:extLst>
          </p:cNvPr>
          <p:cNvSpPr>
            <a:spLocks noGrp="1"/>
          </p:cNvSpPr>
          <p:nvPr>
            <p:ph type="body" sz="quarter" idx="127" hasCustomPrompt="1"/>
          </p:nvPr>
        </p:nvSpPr>
        <p:spPr>
          <a:xfrm>
            <a:off x="932796" y="4165589"/>
            <a:ext cx="2822689" cy="423691"/>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Add-on</a:t>
            </a:r>
          </a:p>
        </p:txBody>
      </p:sp>
      <p:sp>
        <p:nvSpPr>
          <p:cNvPr id="78" name="Text Placeholder 58">
            <a:extLst>
              <a:ext uri="{FF2B5EF4-FFF2-40B4-BE49-F238E27FC236}">
                <a16:creationId xmlns:a16="http://schemas.microsoft.com/office/drawing/2014/main" id="{16894D25-0264-239F-2383-815C18AB0C71}"/>
              </a:ext>
            </a:extLst>
          </p:cNvPr>
          <p:cNvSpPr>
            <a:spLocks noGrp="1"/>
          </p:cNvSpPr>
          <p:nvPr>
            <p:ph type="body" sz="quarter" idx="128" hasCustomPrompt="1"/>
          </p:nvPr>
        </p:nvSpPr>
        <p:spPr>
          <a:xfrm>
            <a:off x="5393960" y="4165589"/>
            <a:ext cx="5865244" cy="423691"/>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Description</a:t>
            </a:r>
          </a:p>
        </p:txBody>
      </p:sp>
      <p:sp>
        <p:nvSpPr>
          <p:cNvPr id="79" name="Text Placeholder 58">
            <a:extLst>
              <a:ext uri="{FF2B5EF4-FFF2-40B4-BE49-F238E27FC236}">
                <a16:creationId xmlns:a16="http://schemas.microsoft.com/office/drawing/2014/main" id="{2809BF5C-6922-48FE-CF88-39D6BA913663}"/>
              </a:ext>
            </a:extLst>
          </p:cNvPr>
          <p:cNvSpPr>
            <a:spLocks noGrp="1"/>
          </p:cNvSpPr>
          <p:nvPr>
            <p:ph type="body" sz="quarter" idx="129" hasCustomPrompt="1"/>
          </p:nvPr>
        </p:nvSpPr>
        <p:spPr>
          <a:xfrm>
            <a:off x="3883930" y="4397416"/>
            <a:ext cx="1364816" cy="191865"/>
          </a:xfrm>
        </p:spPr>
        <p:txBody>
          <a:bodyPr anchor="t">
            <a:noAutofit/>
          </a:bodyPr>
          <a:lstStyle>
            <a:lvl1pPr algn="ctr">
              <a:defRPr sz="700" b="0" i="0">
                <a:solidFill>
                  <a:schemeClr val="bg1"/>
                </a:solidFill>
                <a:latin typeface="Poppins" pitchFamily="2" charset="77"/>
                <a:cs typeface="Poppins" pitchFamily="2" charset="77"/>
              </a:defRPr>
            </a:lvl1pPr>
          </a:lstStyle>
          <a:p>
            <a:pPr lvl="0"/>
            <a:r>
              <a:rPr lang="en-US" dirty="0"/>
              <a:t>(of product list)</a:t>
            </a:r>
          </a:p>
        </p:txBody>
      </p:sp>
      <p:sp>
        <p:nvSpPr>
          <p:cNvPr id="81" name="Text Placeholder 58">
            <a:extLst>
              <a:ext uri="{FF2B5EF4-FFF2-40B4-BE49-F238E27FC236}">
                <a16:creationId xmlns:a16="http://schemas.microsoft.com/office/drawing/2014/main" id="{19C3D30D-662D-CE77-B724-4E04D408B307}"/>
              </a:ext>
            </a:extLst>
          </p:cNvPr>
          <p:cNvSpPr>
            <a:spLocks noGrp="1"/>
          </p:cNvSpPr>
          <p:nvPr>
            <p:ph type="body" sz="quarter" idx="130" hasCustomPrompt="1"/>
          </p:nvPr>
        </p:nvSpPr>
        <p:spPr>
          <a:xfrm>
            <a:off x="3883930" y="4712287"/>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a:t>
            </a:r>
          </a:p>
        </p:txBody>
      </p:sp>
      <p:sp>
        <p:nvSpPr>
          <p:cNvPr id="82" name="Text Placeholder 58">
            <a:extLst>
              <a:ext uri="{FF2B5EF4-FFF2-40B4-BE49-F238E27FC236}">
                <a16:creationId xmlns:a16="http://schemas.microsoft.com/office/drawing/2014/main" id="{D3714CA7-DB9B-8E74-2AC4-C52732FB44AB}"/>
              </a:ext>
            </a:extLst>
          </p:cNvPr>
          <p:cNvSpPr>
            <a:spLocks noGrp="1"/>
          </p:cNvSpPr>
          <p:nvPr>
            <p:ph type="body" sz="quarter" idx="131" hasCustomPrompt="1"/>
          </p:nvPr>
        </p:nvSpPr>
        <p:spPr>
          <a:xfrm>
            <a:off x="3883930" y="5162230"/>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a:t>
            </a:r>
          </a:p>
        </p:txBody>
      </p:sp>
      <p:sp>
        <p:nvSpPr>
          <p:cNvPr id="83" name="Text Placeholder 58">
            <a:extLst>
              <a:ext uri="{FF2B5EF4-FFF2-40B4-BE49-F238E27FC236}">
                <a16:creationId xmlns:a16="http://schemas.microsoft.com/office/drawing/2014/main" id="{9A256B26-9F96-E8F4-7D4B-98DB1130C840}"/>
              </a:ext>
            </a:extLst>
          </p:cNvPr>
          <p:cNvSpPr>
            <a:spLocks noGrp="1"/>
          </p:cNvSpPr>
          <p:nvPr>
            <p:ph type="body" sz="quarter" idx="132" hasCustomPrompt="1"/>
          </p:nvPr>
        </p:nvSpPr>
        <p:spPr>
          <a:xfrm>
            <a:off x="3883930" y="5597659"/>
            <a:ext cx="1364815" cy="326722"/>
          </a:xfrm>
        </p:spPr>
        <p:txBody>
          <a:bodyPr anchor="ctr">
            <a:noAutofit/>
          </a:bodyPr>
          <a:lstStyle>
            <a:lvl1pPr algn="ctr">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X%</a:t>
            </a:r>
          </a:p>
        </p:txBody>
      </p:sp>
      <p:sp>
        <p:nvSpPr>
          <p:cNvPr id="84" name="Text Placeholder 58">
            <a:extLst>
              <a:ext uri="{FF2B5EF4-FFF2-40B4-BE49-F238E27FC236}">
                <a16:creationId xmlns:a16="http://schemas.microsoft.com/office/drawing/2014/main" id="{E8039F2A-E825-33D9-2049-31566DB140E4}"/>
              </a:ext>
            </a:extLst>
          </p:cNvPr>
          <p:cNvSpPr>
            <a:spLocks noGrp="1"/>
          </p:cNvSpPr>
          <p:nvPr>
            <p:ph type="body" sz="quarter" idx="133" hasCustomPrompt="1"/>
          </p:nvPr>
        </p:nvSpPr>
        <p:spPr>
          <a:xfrm>
            <a:off x="932796" y="4715263"/>
            <a:ext cx="2822689" cy="326723"/>
          </a:xfrm>
        </p:spPr>
        <p:txBody>
          <a:bodyPr anchor="ctr">
            <a:noAutofit/>
          </a:bodyPr>
          <a:lstStyle>
            <a:lvl1pPr algn="l">
              <a:defRPr sz="1000" b="0" i="0">
                <a:solidFill>
                  <a:schemeClr val="tx1"/>
                </a:solidFill>
                <a:latin typeface="Poppins" pitchFamily="2" charset="77"/>
                <a:cs typeface="Poppins" pitchFamily="2" charset="77"/>
              </a:defRPr>
            </a:lvl1pPr>
          </a:lstStyle>
          <a:p>
            <a:pPr lvl="0"/>
            <a:r>
              <a:rPr lang="en-US" dirty="0" err="1"/>
              <a:t>NetLease</a:t>
            </a:r>
            <a:r>
              <a:rPr lang="en-US" dirty="0"/>
              <a:t> multi-book add-on</a:t>
            </a:r>
          </a:p>
        </p:txBody>
      </p:sp>
      <p:sp>
        <p:nvSpPr>
          <p:cNvPr id="86" name="Text Placeholder 58">
            <a:extLst>
              <a:ext uri="{FF2B5EF4-FFF2-40B4-BE49-F238E27FC236}">
                <a16:creationId xmlns:a16="http://schemas.microsoft.com/office/drawing/2014/main" id="{201B1BCA-42AE-425B-AED7-9E42B48BD037}"/>
              </a:ext>
            </a:extLst>
          </p:cNvPr>
          <p:cNvSpPr>
            <a:spLocks noGrp="1"/>
          </p:cNvSpPr>
          <p:nvPr>
            <p:ph type="body" sz="quarter" idx="134" hasCustomPrompt="1"/>
          </p:nvPr>
        </p:nvSpPr>
        <p:spPr>
          <a:xfrm>
            <a:off x="932796" y="5160325"/>
            <a:ext cx="2822689" cy="326723"/>
          </a:xfrm>
        </p:spPr>
        <p:txBody>
          <a:bodyPr anchor="ctr">
            <a:noAutofit/>
          </a:bodyPr>
          <a:lstStyle>
            <a:lvl1pPr algn="l">
              <a:defRPr sz="1000" b="0" i="0">
                <a:solidFill>
                  <a:schemeClr val="tx1"/>
                </a:solidFill>
                <a:latin typeface="Poppins" pitchFamily="2" charset="77"/>
                <a:cs typeface="Poppins" pitchFamily="2" charset="77"/>
              </a:defRPr>
            </a:lvl1pPr>
          </a:lstStyle>
          <a:p>
            <a:pPr lvl="0"/>
            <a:r>
              <a:rPr lang="en-US" dirty="0" err="1"/>
              <a:t>NetLease</a:t>
            </a:r>
            <a:r>
              <a:rPr lang="en-US" dirty="0"/>
              <a:t> percentage rent add-on</a:t>
            </a:r>
          </a:p>
        </p:txBody>
      </p:sp>
      <p:sp>
        <p:nvSpPr>
          <p:cNvPr id="87" name="Text Placeholder 58">
            <a:extLst>
              <a:ext uri="{FF2B5EF4-FFF2-40B4-BE49-F238E27FC236}">
                <a16:creationId xmlns:a16="http://schemas.microsoft.com/office/drawing/2014/main" id="{95F07F8A-87EE-42ED-2CC1-37CE12158DD3}"/>
              </a:ext>
            </a:extLst>
          </p:cNvPr>
          <p:cNvSpPr>
            <a:spLocks noGrp="1"/>
          </p:cNvSpPr>
          <p:nvPr>
            <p:ph type="body" sz="quarter" idx="135" hasCustomPrompt="1"/>
          </p:nvPr>
        </p:nvSpPr>
        <p:spPr>
          <a:xfrm>
            <a:off x="932796" y="5597295"/>
            <a:ext cx="2822689" cy="326723"/>
          </a:xfrm>
        </p:spPr>
        <p:txBody>
          <a:bodyPr anchor="ctr">
            <a:noAutofit/>
          </a:bodyPr>
          <a:lstStyle>
            <a:lvl1pPr algn="l">
              <a:defRPr sz="1000" b="0" i="0">
                <a:solidFill>
                  <a:schemeClr val="tx1"/>
                </a:solidFill>
                <a:latin typeface="Poppins" pitchFamily="2" charset="77"/>
                <a:cs typeface="Poppins" pitchFamily="2" charset="77"/>
              </a:defRPr>
            </a:lvl1pPr>
          </a:lstStyle>
          <a:p>
            <a:pPr lvl="0"/>
            <a:r>
              <a:rPr lang="en-US" dirty="0" err="1"/>
              <a:t>NetLease</a:t>
            </a:r>
            <a:r>
              <a:rPr lang="en-US" dirty="0"/>
              <a:t> non-lease payments </a:t>
            </a:r>
            <a:br>
              <a:rPr lang="en-US" dirty="0"/>
            </a:br>
            <a:r>
              <a:rPr lang="en-US" dirty="0"/>
              <a:t>add-on</a:t>
            </a:r>
          </a:p>
        </p:txBody>
      </p:sp>
      <p:sp>
        <p:nvSpPr>
          <p:cNvPr id="88" name="Text Placeholder 58">
            <a:extLst>
              <a:ext uri="{FF2B5EF4-FFF2-40B4-BE49-F238E27FC236}">
                <a16:creationId xmlns:a16="http://schemas.microsoft.com/office/drawing/2014/main" id="{5CAFE639-DA72-812E-07CB-96FCB9DE3289}"/>
              </a:ext>
            </a:extLst>
          </p:cNvPr>
          <p:cNvSpPr>
            <a:spLocks noGrp="1"/>
          </p:cNvSpPr>
          <p:nvPr>
            <p:ph type="body" sz="quarter" idx="136" hasCustomPrompt="1"/>
          </p:nvPr>
        </p:nvSpPr>
        <p:spPr>
          <a:xfrm>
            <a:off x="5390612" y="4712287"/>
            <a:ext cx="5865244" cy="326722"/>
          </a:xfrm>
        </p:spPr>
        <p:txBody>
          <a:bodyPr anchor="ctr">
            <a:noAutofit/>
          </a:bodyPr>
          <a:lstStyle>
            <a:lvl1pPr algn="l">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Automate journal booking for different classifications in multiple books </a:t>
            </a:r>
          </a:p>
        </p:txBody>
      </p:sp>
      <p:sp>
        <p:nvSpPr>
          <p:cNvPr id="90" name="Text Placeholder 58">
            <a:extLst>
              <a:ext uri="{FF2B5EF4-FFF2-40B4-BE49-F238E27FC236}">
                <a16:creationId xmlns:a16="http://schemas.microsoft.com/office/drawing/2014/main" id="{992069FD-37FB-9DA6-318B-05B10F5D56B8}"/>
              </a:ext>
            </a:extLst>
          </p:cNvPr>
          <p:cNvSpPr>
            <a:spLocks noGrp="1"/>
          </p:cNvSpPr>
          <p:nvPr>
            <p:ph type="body" sz="quarter" idx="138" hasCustomPrompt="1"/>
          </p:nvPr>
        </p:nvSpPr>
        <p:spPr>
          <a:xfrm>
            <a:off x="5390612" y="5595515"/>
            <a:ext cx="5865244" cy="326722"/>
          </a:xfrm>
        </p:spPr>
        <p:txBody>
          <a:bodyPr anchor="ctr">
            <a:noAutofit/>
          </a:bodyPr>
          <a:lstStyle>
            <a:lvl1pPr algn="l">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Ability to add non-lease payments to the schedule lines and automate complete vendor bill creation from the lease schedule lines</a:t>
            </a:r>
          </a:p>
        </p:txBody>
      </p:sp>
      <p:sp>
        <p:nvSpPr>
          <p:cNvPr id="92" name="Text Placeholder 58">
            <a:extLst>
              <a:ext uri="{FF2B5EF4-FFF2-40B4-BE49-F238E27FC236}">
                <a16:creationId xmlns:a16="http://schemas.microsoft.com/office/drawing/2014/main" id="{6740E804-F2BC-56A9-3EEE-BB1DCF19A1EA}"/>
              </a:ext>
            </a:extLst>
          </p:cNvPr>
          <p:cNvSpPr>
            <a:spLocks noGrp="1"/>
          </p:cNvSpPr>
          <p:nvPr>
            <p:ph type="body" sz="quarter" idx="139" hasCustomPrompt="1"/>
          </p:nvPr>
        </p:nvSpPr>
        <p:spPr>
          <a:xfrm>
            <a:off x="5390612" y="5159097"/>
            <a:ext cx="5865244" cy="326722"/>
          </a:xfrm>
        </p:spPr>
        <p:txBody>
          <a:bodyPr anchor="ctr">
            <a:noAutofit/>
          </a:bodyPr>
          <a:lstStyle>
            <a:lvl1pPr algn="l">
              <a:defRPr sz="10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Automate variable portion of lease expense</a:t>
            </a:r>
          </a:p>
        </p:txBody>
      </p:sp>
      <p:sp>
        <p:nvSpPr>
          <p:cNvPr id="6" name="Text Placeholder 58">
            <a:extLst>
              <a:ext uri="{FF2B5EF4-FFF2-40B4-BE49-F238E27FC236}">
                <a16:creationId xmlns:a16="http://schemas.microsoft.com/office/drawing/2014/main" id="{C03FE516-73B7-4746-C7BE-178E40C54861}"/>
              </a:ext>
            </a:extLst>
          </p:cNvPr>
          <p:cNvSpPr>
            <a:spLocks noGrp="1"/>
          </p:cNvSpPr>
          <p:nvPr>
            <p:ph type="body" sz="quarter" idx="140" hasCustomPrompt="1"/>
          </p:nvPr>
        </p:nvSpPr>
        <p:spPr>
          <a:xfrm>
            <a:off x="6756398" y="495300"/>
            <a:ext cx="4597402" cy="379512"/>
          </a:xfrm>
        </p:spPr>
        <p:txBody>
          <a:bodyPr anchor="ctr">
            <a:noAutofit/>
          </a:bodyPr>
          <a:lstStyle>
            <a:lvl1pPr algn="r">
              <a:defRPr sz="1400" b="0" i="0">
                <a:solidFill>
                  <a:schemeClr val="tx1"/>
                </a:solidFill>
                <a:latin typeface="Poppins" pitchFamily="2" charset="77"/>
                <a:ea typeface="Poppins" pitchFamily="2" charset="77"/>
                <a:cs typeface="Poppins" pitchFamily="2" charset="77"/>
              </a:defRPr>
            </a:lvl1pPr>
          </a:lstStyle>
          <a:p>
            <a:pPr algn="r"/>
            <a:r>
              <a:rPr lang="en-US" sz="1400" b="0" i="0" dirty="0">
                <a:solidFill>
                  <a:schemeClr val="tx1"/>
                </a:solidFill>
                <a:latin typeface="Poppins" pitchFamily="2" charset="77"/>
                <a:cs typeface="Poppins" pitchFamily="2" charset="77"/>
              </a:rPr>
              <a:t>Fully embedded, GL-posting NetSuite solution</a:t>
            </a:r>
          </a:p>
        </p:txBody>
      </p:sp>
    </p:spTree>
    <p:extLst>
      <p:ext uri="{BB962C8B-B14F-4D97-AF65-F5344CB8AC3E}">
        <p14:creationId xmlns:p14="http://schemas.microsoft.com/office/powerpoint/2010/main" val="1602109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 4 columns / 5 rows 01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aphicFrame>
        <p:nvGraphicFramePr>
          <p:cNvPr id="7" name="Table 6">
            <a:extLst>
              <a:ext uri="{FF2B5EF4-FFF2-40B4-BE49-F238E27FC236}">
                <a16:creationId xmlns:a16="http://schemas.microsoft.com/office/drawing/2014/main" id="{1B3BE45F-7237-578A-F345-5CDE7D0432B0}"/>
              </a:ext>
            </a:extLst>
          </p:cNvPr>
          <p:cNvGraphicFramePr>
            <a:graphicFrameLocks noGrp="1"/>
          </p:cNvGraphicFramePr>
          <p:nvPr userDrawn="1">
            <p:extLst>
              <p:ext uri="{D42A27DB-BD31-4B8C-83A1-F6EECF244321}">
                <p14:modId xmlns:p14="http://schemas.microsoft.com/office/powerpoint/2010/main" val="2695356347"/>
              </p:ext>
            </p:extLst>
          </p:nvPr>
        </p:nvGraphicFramePr>
        <p:xfrm>
          <a:off x="838200" y="1650124"/>
          <a:ext cx="10515600" cy="4151585"/>
        </p:xfrm>
        <a:graphic>
          <a:graphicData uri="http://schemas.openxmlformats.org/drawingml/2006/table">
            <a:tbl>
              <a:tblPr>
                <a:noFill/>
              </a:tblPr>
              <a:tblGrid>
                <a:gridCol w="2896240">
                  <a:extLst>
                    <a:ext uri="{9D8B030D-6E8A-4147-A177-3AD203B41FA5}">
                      <a16:colId xmlns:a16="http://schemas.microsoft.com/office/drawing/2014/main" val="528338953"/>
                    </a:ext>
                  </a:extLst>
                </a:gridCol>
                <a:gridCol w="2882260">
                  <a:extLst>
                    <a:ext uri="{9D8B030D-6E8A-4147-A177-3AD203B41FA5}">
                      <a16:colId xmlns:a16="http://schemas.microsoft.com/office/drawing/2014/main" val="3728084947"/>
                    </a:ext>
                  </a:extLst>
                </a:gridCol>
                <a:gridCol w="1847850">
                  <a:extLst>
                    <a:ext uri="{9D8B030D-6E8A-4147-A177-3AD203B41FA5}">
                      <a16:colId xmlns:a16="http://schemas.microsoft.com/office/drawing/2014/main" val="1151563982"/>
                    </a:ext>
                  </a:extLst>
                </a:gridCol>
                <a:gridCol w="2889250">
                  <a:extLst>
                    <a:ext uri="{9D8B030D-6E8A-4147-A177-3AD203B41FA5}">
                      <a16:colId xmlns:a16="http://schemas.microsoft.com/office/drawing/2014/main" val="2788655451"/>
                    </a:ext>
                  </a:extLst>
                </a:gridCol>
              </a:tblGrid>
              <a:tr h="498375">
                <a:tc>
                  <a:txBody>
                    <a:bodyPr/>
                    <a:lstStyle/>
                    <a:p>
                      <a:pPr marL="0" lvl="0" indent="0" algn="l"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3323389237"/>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extLst>
                  <a:ext uri="{0D108BD9-81ED-4DB2-BD59-A6C34878D82A}">
                    <a16:rowId xmlns:a16="http://schemas.microsoft.com/office/drawing/2014/main" val="1816005058"/>
                  </a:ext>
                </a:extLst>
              </a:tr>
            </a:tbl>
          </a:graphicData>
        </a:graphic>
      </p:graphicFrame>
      <p:sp>
        <p:nvSpPr>
          <p:cNvPr id="11" name="Text Placeholder 58">
            <a:extLst>
              <a:ext uri="{FF2B5EF4-FFF2-40B4-BE49-F238E27FC236}">
                <a16:creationId xmlns:a16="http://schemas.microsoft.com/office/drawing/2014/main" id="{1262CBA5-84DB-90D7-C589-0B542E4E2E3D}"/>
              </a:ext>
            </a:extLst>
          </p:cNvPr>
          <p:cNvSpPr>
            <a:spLocks noGrp="1"/>
          </p:cNvSpPr>
          <p:nvPr>
            <p:ph type="body" sz="quarter" idx="68" hasCustomPrompt="1"/>
          </p:nvPr>
        </p:nvSpPr>
        <p:spPr>
          <a:xfrm>
            <a:off x="6756061" y="1728502"/>
            <a:ext cx="1578162"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Status</a:t>
            </a:r>
          </a:p>
        </p:txBody>
      </p:sp>
      <p:sp>
        <p:nvSpPr>
          <p:cNvPr id="12" name="Text Placeholder 58">
            <a:extLst>
              <a:ext uri="{FF2B5EF4-FFF2-40B4-BE49-F238E27FC236}">
                <a16:creationId xmlns:a16="http://schemas.microsoft.com/office/drawing/2014/main" id="{276F9F90-2C64-8E8F-573F-DFF11ECB64DF}"/>
              </a:ext>
            </a:extLst>
          </p:cNvPr>
          <p:cNvSpPr>
            <a:spLocks noGrp="1"/>
          </p:cNvSpPr>
          <p:nvPr>
            <p:ph type="body" sz="quarter" idx="69" hasCustomPrompt="1"/>
          </p:nvPr>
        </p:nvSpPr>
        <p:spPr>
          <a:xfrm>
            <a:off x="8627745" y="1728502"/>
            <a:ext cx="2572030"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3</a:t>
            </a:r>
          </a:p>
        </p:txBody>
      </p:sp>
      <p:sp>
        <p:nvSpPr>
          <p:cNvPr id="14" name="Text Placeholder 58">
            <a:extLst>
              <a:ext uri="{FF2B5EF4-FFF2-40B4-BE49-F238E27FC236}">
                <a16:creationId xmlns:a16="http://schemas.microsoft.com/office/drawing/2014/main" id="{CB6744E1-1555-3285-7C15-86106C57E281}"/>
              </a:ext>
            </a:extLst>
          </p:cNvPr>
          <p:cNvSpPr>
            <a:spLocks noGrp="1"/>
          </p:cNvSpPr>
          <p:nvPr>
            <p:ph type="body" sz="quarter" idx="71" hasCustomPrompt="1"/>
          </p:nvPr>
        </p:nvSpPr>
        <p:spPr>
          <a:xfrm>
            <a:off x="932796" y="2259724"/>
            <a:ext cx="2637718"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Project A</a:t>
            </a:r>
          </a:p>
        </p:txBody>
      </p:sp>
      <p:sp>
        <p:nvSpPr>
          <p:cNvPr id="15" name="Text Placeholder 58">
            <a:extLst>
              <a:ext uri="{FF2B5EF4-FFF2-40B4-BE49-F238E27FC236}">
                <a16:creationId xmlns:a16="http://schemas.microsoft.com/office/drawing/2014/main" id="{E5F06AF1-213D-B0F0-0417-2584340B913A}"/>
              </a:ext>
            </a:extLst>
          </p:cNvPr>
          <p:cNvSpPr>
            <a:spLocks noGrp="1"/>
          </p:cNvSpPr>
          <p:nvPr>
            <p:ph type="body" sz="quarter" idx="72" hasCustomPrompt="1"/>
          </p:nvPr>
        </p:nvSpPr>
        <p:spPr>
          <a:xfrm>
            <a:off x="932796" y="2987380"/>
            <a:ext cx="2637718"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Project B</a:t>
            </a:r>
          </a:p>
        </p:txBody>
      </p:sp>
      <p:sp>
        <p:nvSpPr>
          <p:cNvPr id="16" name="Text Placeholder 58">
            <a:extLst>
              <a:ext uri="{FF2B5EF4-FFF2-40B4-BE49-F238E27FC236}">
                <a16:creationId xmlns:a16="http://schemas.microsoft.com/office/drawing/2014/main" id="{5B814D26-64F8-DBD3-3AA8-B2BDDB987B45}"/>
              </a:ext>
            </a:extLst>
          </p:cNvPr>
          <p:cNvSpPr>
            <a:spLocks noGrp="1"/>
          </p:cNvSpPr>
          <p:nvPr>
            <p:ph type="body" sz="quarter" idx="73" hasCustomPrompt="1"/>
          </p:nvPr>
        </p:nvSpPr>
        <p:spPr>
          <a:xfrm>
            <a:off x="932796" y="3727916"/>
            <a:ext cx="2637718"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Project C</a:t>
            </a:r>
          </a:p>
        </p:txBody>
      </p:sp>
      <p:sp>
        <p:nvSpPr>
          <p:cNvPr id="17" name="Text Placeholder 58">
            <a:extLst>
              <a:ext uri="{FF2B5EF4-FFF2-40B4-BE49-F238E27FC236}">
                <a16:creationId xmlns:a16="http://schemas.microsoft.com/office/drawing/2014/main" id="{739A9B5C-E7F9-6FF4-624E-E8B5835B9E5F}"/>
              </a:ext>
            </a:extLst>
          </p:cNvPr>
          <p:cNvSpPr>
            <a:spLocks noGrp="1"/>
          </p:cNvSpPr>
          <p:nvPr>
            <p:ph type="body" sz="quarter" idx="74" hasCustomPrompt="1"/>
          </p:nvPr>
        </p:nvSpPr>
        <p:spPr>
          <a:xfrm>
            <a:off x="932796" y="4468451"/>
            <a:ext cx="2637718"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Project D</a:t>
            </a:r>
          </a:p>
        </p:txBody>
      </p:sp>
      <p:sp>
        <p:nvSpPr>
          <p:cNvPr id="18" name="Text Placeholder 58">
            <a:extLst>
              <a:ext uri="{FF2B5EF4-FFF2-40B4-BE49-F238E27FC236}">
                <a16:creationId xmlns:a16="http://schemas.microsoft.com/office/drawing/2014/main" id="{8030F5C0-2233-0C62-FD91-671DA64F99D2}"/>
              </a:ext>
            </a:extLst>
          </p:cNvPr>
          <p:cNvSpPr>
            <a:spLocks noGrp="1"/>
          </p:cNvSpPr>
          <p:nvPr>
            <p:ph type="body" sz="quarter" idx="75" hasCustomPrompt="1"/>
          </p:nvPr>
        </p:nvSpPr>
        <p:spPr>
          <a:xfrm>
            <a:off x="932796" y="5196107"/>
            <a:ext cx="2637718"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Project E</a:t>
            </a:r>
          </a:p>
        </p:txBody>
      </p:sp>
      <p:sp>
        <p:nvSpPr>
          <p:cNvPr id="20" name="Text Placeholder 58">
            <a:extLst>
              <a:ext uri="{FF2B5EF4-FFF2-40B4-BE49-F238E27FC236}">
                <a16:creationId xmlns:a16="http://schemas.microsoft.com/office/drawing/2014/main" id="{238D9888-9544-310C-16F0-BA2CF53A5AFE}"/>
              </a:ext>
            </a:extLst>
          </p:cNvPr>
          <p:cNvSpPr>
            <a:spLocks noGrp="1"/>
          </p:cNvSpPr>
          <p:nvPr>
            <p:ph type="body" sz="quarter" idx="76" hasCustomPrompt="1"/>
          </p:nvPr>
        </p:nvSpPr>
        <p:spPr>
          <a:xfrm>
            <a:off x="6755942" y="2259724"/>
            <a:ext cx="1578162"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In Progress</a:t>
            </a:r>
          </a:p>
        </p:txBody>
      </p:sp>
      <p:sp>
        <p:nvSpPr>
          <p:cNvPr id="21" name="Text Placeholder 58">
            <a:extLst>
              <a:ext uri="{FF2B5EF4-FFF2-40B4-BE49-F238E27FC236}">
                <a16:creationId xmlns:a16="http://schemas.microsoft.com/office/drawing/2014/main" id="{A2A8F5D2-41B9-0B29-BDAE-43A0032276C1}"/>
              </a:ext>
            </a:extLst>
          </p:cNvPr>
          <p:cNvSpPr>
            <a:spLocks noGrp="1"/>
          </p:cNvSpPr>
          <p:nvPr>
            <p:ph type="body" sz="quarter" idx="77" hasCustomPrompt="1"/>
          </p:nvPr>
        </p:nvSpPr>
        <p:spPr>
          <a:xfrm>
            <a:off x="8621487" y="2259724"/>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4" name="Text Placeholder 58">
            <a:extLst>
              <a:ext uri="{FF2B5EF4-FFF2-40B4-BE49-F238E27FC236}">
                <a16:creationId xmlns:a16="http://schemas.microsoft.com/office/drawing/2014/main" id="{F271BA79-75B3-EC1F-18C9-DDFC66D82E49}"/>
              </a:ext>
            </a:extLst>
          </p:cNvPr>
          <p:cNvSpPr>
            <a:spLocks noGrp="1"/>
          </p:cNvSpPr>
          <p:nvPr>
            <p:ph type="body" sz="quarter" idx="80" hasCustomPrompt="1"/>
          </p:nvPr>
        </p:nvSpPr>
        <p:spPr>
          <a:xfrm>
            <a:off x="6755942" y="2989485"/>
            <a:ext cx="1578162"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Upcoming</a:t>
            </a:r>
          </a:p>
        </p:txBody>
      </p:sp>
      <p:sp>
        <p:nvSpPr>
          <p:cNvPr id="25" name="Text Placeholder 58">
            <a:extLst>
              <a:ext uri="{FF2B5EF4-FFF2-40B4-BE49-F238E27FC236}">
                <a16:creationId xmlns:a16="http://schemas.microsoft.com/office/drawing/2014/main" id="{30AD7271-102C-F554-62F6-EF2CC0B5577B}"/>
              </a:ext>
            </a:extLst>
          </p:cNvPr>
          <p:cNvSpPr>
            <a:spLocks noGrp="1"/>
          </p:cNvSpPr>
          <p:nvPr>
            <p:ph type="body" sz="quarter" idx="81" hasCustomPrompt="1"/>
          </p:nvPr>
        </p:nvSpPr>
        <p:spPr>
          <a:xfrm>
            <a:off x="8621487" y="2989485"/>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8" name="Text Placeholder 58">
            <a:extLst>
              <a:ext uri="{FF2B5EF4-FFF2-40B4-BE49-F238E27FC236}">
                <a16:creationId xmlns:a16="http://schemas.microsoft.com/office/drawing/2014/main" id="{64A0F2FC-EC8E-D47B-B08B-5472D4679EB4}"/>
              </a:ext>
            </a:extLst>
          </p:cNvPr>
          <p:cNvSpPr>
            <a:spLocks noGrp="1"/>
          </p:cNvSpPr>
          <p:nvPr>
            <p:ph type="body" sz="quarter" idx="84" hasCustomPrompt="1"/>
          </p:nvPr>
        </p:nvSpPr>
        <p:spPr>
          <a:xfrm>
            <a:off x="6755942" y="3728039"/>
            <a:ext cx="1578162"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Complete</a:t>
            </a:r>
          </a:p>
        </p:txBody>
      </p:sp>
      <p:sp>
        <p:nvSpPr>
          <p:cNvPr id="29" name="Text Placeholder 58">
            <a:extLst>
              <a:ext uri="{FF2B5EF4-FFF2-40B4-BE49-F238E27FC236}">
                <a16:creationId xmlns:a16="http://schemas.microsoft.com/office/drawing/2014/main" id="{45614163-A7A1-2083-E58F-96AA042F9AE9}"/>
              </a:ext>
            </a:extLst>
          </p:cNvPr>
          <p:cNvSpPr>
            <a:spLocks noGrp="1"/>
          </p:cNvSpPr>
          <p:nvPr>
            <p:ph type="body" sz="quarter" idx="85" hasCustomPrompt="1"/>
          </p:nvPr>
        </p:nvSpPr>
        <p:spPr>
          <a:xfrm>
            <a:off x="8621487" y="3728039"/>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2" name="Text Placeholder 58">
            <a:extLst>
              <a:ext uri="{FF2B5EF4-FFF2-40B4-BE49-F238E27FC236}">
                <a16:creationId xmlns:a16="http://schemas.microsoft.com/office/drawing/2014/main" id="{61DDB3AD-F609-B8D5-1A15-CE4BB06EC240}"/>
              </a:ext>
            </a:extLst>
          </p:cNvPr>
          <p:cNvSpPr>
            <a:spLocks noGrp="1"/>
          </p:cNvSpPr>
          <p:nvPr>
            <p:ph type="body" sz="quarter" idx="88" hasCustomPrompt="1"/>
          </p:nvPr>
        </p:nvSpPr>
        <p:spPr>
          <a:xfrm>
            <a:off x="6755942" y="4466593"/>
            <a:ext cx="1578162"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Blocked</a:t>
            </a:r>
          </a:p>
        </p:txBody>
      </p:sp>
      <p:sp>
        <p:nvSpPr>
          <p:cNvPr id="33" name="Text Placeholder 58">
            <a:extLst>
              <a:ext uri="{FF2B5EF4-FFF2-40B4-BE49-F238E27FC236}">
                <a16:creationId xmlns:a16="http://schemas.microsoft.com/office/drawing/2014/main" id="{7D5D2192-C7A9-CDB3-4926-9D017D7B365B}"/>
              </a:ext>
            </a:extLst>
          </p:cNvPr>
          <p:cNvSpPr>
            <a:spLocks noGrp="1"/>
          </p:cNvSpPr>
          <p:nvPr>
            <p:ph type="body" sz="quarter" idx="89" hasCustomPrompt="1"/>
          </p:nvPr>
        </p:nvSpPr>
        <p:spPr>
          <a:xfrm>
            <a:off x="8621487" y="4466593"/>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6" name="Text Placeholder 58">
            <a:extLst>
              <a:ext uri="{FF2B5EF4-FFF2-40B4-BE49-F238E27FC236}">
                <a16:creationId xmlns:a16="http://schemas.microsoft.com/office/drawing/2014/main" id="{B95D7EF8-3107-BE2A-72B5-058CEAFC7ED0}"/>
              </a:ext>
            </a:extLst>
          </p:cNvPr>
          <p:cNvSpPr>
            <a:spLocks noGrp="1"/>
          </p:cNvSpPr>
          <p:nvPr>
            <p:ph type="body" sz="quarter" idx="92" hasCustomPrompt="1"/>
          </p:nvPr>
        </p:nvSpPr>
        <p:spPr>
          <a:xfrm>
            <a:off x="6755942" y="5196354"/>
            <a:ext cx="1578162"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Review</a:t>
            </a:r>
          </a:p>
        </p:txBody>
      </p:sp>
      <p:sp>
        <p:nvSpPr>
          <p:cNvPr id="37" name="Text Placeholder 58">
            <a:extLst>
              <a:ext uri="{FF2B5EF4-FFF2-40B4-BE49-F238E27FC236}">
                <a16:creationId xmlns:a16="http://schemas.microsoft.com/office/drawing/2014/main" id="{AEC0B032-0018-1950-3AD5-B4783A9F011F}"/>
              </a:ext>
            </a:extLst>
          </p:cNvPr>
          <p:cNvSpPr>
            <a:spLocks noGrp="1"/>
          </p:cNvSpPr>
          <p:nvPr>
            <p:ph type="body" sz="quarter" idx="93" hasCustomPrompt="1"/>
          </p:nvPr>
        </p:nvSpPr>
        <p:spPr>
          <a:xfrm>
            <a:off x="8621487" y="5196354"/>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9" name="Text Placeholder 58">
            <a:extLst>
              <a:ext uri="{FF2B5EF4-FFF2-40B4-BE49-F238E27FC236}">
                <a16:creationId xmlns:a16="http://schemas.microsoft.com/office/drawing/2014/main" id="{3BA56280-78C2-14B7-4BE7-8782CC9E5EB0}"/>
              </a:ext>
            </a:extLst>
          </p:cNvPr>
          <p:cNvSpPr>
            <a:spLocks noGrp="1"/>
          </p:cNvSpPr>
          <p:nvPr>
            <p:ph type="body" sz="quarter" idx="94" hasCustomPrompt="1"/>
          </p:nvPr>
        </p:nvSpPr>
        <p:spPr>
          <a:xfrm>
            <a:off x="3925116" y="1728502"/>
            <a:ext cx="2572030"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1</a:t>
            </a:r>
          </a:p>
        </p:txBody>
      </p:sp>
      <p:sp>
        <p:nvSpPr>
          <p:cNvPr id="40" name="Text Placeholder 58">
            <a:extLst>
              <a:ext uri="{FF2B5EF4-FFF2-40B4-BE49-F238E27FC236}">
                <a16:creationId xmlns:a16="http://schemas.microsoft.com/office/drawing/2014/main" id="{D34A0D6B-7088-25FE-D2AA-6FD486C07EFF}"/>
              </a:ext>
            </a:extLst>
          </p:cNvPr>
          <p:cNvSpPr>
            <a:spLocks noGrp="1"/>
          </p:cNvSpPr>
          <p:nvPr>
            <p:ph type="body" sz="quarter" idx="95" hasCustomPrompt="1"/>
          </p:nvPr>
        </p:nvSpPr>
        <p:spPr>
          <a:xfrm>
            <a:off x="3918858" y="2259724"/>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1" name="Text Placeholder 58">
            <a:extLst>
              <a:ext uri="{FF2B5EF4-FFF2-40B4-BE49-F238E27FC236}">
                <a16:creationId xmlns:a16="http://schemas.microsoft.com/office/drawing/2014/main" id="{E308BDF3-7BC5-CDF7-CB21-D12AC90084BC}"/>
              </a:ext>
            </a:extLst>
          </p:cNvPr>
          <p:cNvSpPr>
            <a:spLocks noGrp="1"/>
          </p:cNvSpPr>
          <p:nvPr>
            <p:ph type="body" sz="quarter" idx="96" hasCustomPrompt="1"/>
          </p:nvPr>
        </p:nvSpPr>
        <p:spPr>
          <a:xfrm>
            <a:off x="3918858" y="2989485"/>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2" name="Text Placeholder 58">
            <a:extLst>
              <a:ext uri="{FF2B5EF4-FFF2-40B4-BE49-F238E27FC236}">
                <a16:creationId xmlns:a16="http://schemas.microsoft.com/office/drawing/2014/main" id="{3C2A3292-BEC1-CA84-5006-2178C28F2540}"/>
              </a:ext>
            </a:extLst>
          </p:cNvPr>
          <p:cNvSpPr>
            <a:spLocks noGrp="1"/>
          </p:cNvSpPr>
          <p:nvPr>
            <p:ph type="body" sz="quarter" idx="97" hasCustomPrompt="1"/>
          </p:nvPr>
        </p:nvSpPr>
        <p:spPr>
          <a:xfrm>
            <a:off x="3918858" y="3728039"/>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3" name="Text Placeholder 58">
            <a:extLst>
              <a:ext uri="{FF2B5EF4-FFF2-40B4-BE49-F238E27FC236}">
                <a16:creationId xmlns:a16="http://schemas.microsoft.com/office/drawing/2014/main" id="{A0B89624-58DF-773D-0612-6941733CFBFD}"/>
              </a:ext>
            </a:extLst>
          </p:cNvPr>
          <p:cNvSpPr>
            <a:spLocks noGrp="1"/>
          </p:cNvSpPr>
          <p:nvPr>
            <p:ph type="body" sz="quarter" idx="98" hasCustomPrompt="1"/>
          </p:nvPr>
        </p:nvSpPr>
        <p:spPr>
          <a:xfrm>
            <a:off x="3918858" y="4466593"/>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4" name="Text Placeholder 58">
            <a:extLst>
              <a:ext uri="{FF2B5EF4-FFF2-40B4-BE49-F238E27FC236}">
                <a16:creationId xmlns:a16="http://schemas.microsoft.com/office/drawing/2014/main" id="{8FA6044F-028E-D4F3-A922-A333E213FCA1}"/>
              </a:ext>
            </a:extLst>
          </p:cNvPr>
          <p:cNvSpPr>
            <a:spLocks noGrp="1"/>
          </p:cNvSpPr>
          <p:nvPr>
            <p:ph type="body" sz="quarter" idx="99" hasCustomPrompt="1"/>
          </p:nvPr>
        </p:nvSpPr>
        <p:spPr>
          <a:xfrm>
            <a:off x="3918858" y="5196354"/>
            <a:ext cx="2572030"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 name="Title 1">
            <a:extLst>
              <a:ext uri="{FF2B5EF4-FFF2-40B4-BE49-F238E27FC236}">
                <a16:creationId xmlns:a16="http://schemas.microsoft.com/office/drawing/2014/main" id="{0D717970-4B2B-539F-487D-B52DC718AE1B}"/>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26837713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 4 columns / 5 rows 02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aphicFrame>
        <p:nvGraphicFramePr>
          <p:cNvPr id="7" name="Table 6">
            <a:extLst>
              <a:ext uri="{FF2B5EF4-FFF2-40B4-BE49-F238E27FC236}">
                <a16:creationId xmlns:a16="http://schemas.microsoft.com/office/drawing/2014/main" id="{1B3BE45F-7237-578A-F345-5CDE7D0432B0}"/>
              </a:ext>
            </a:extLst>
          </p:cNvPr>
          <p:cNvGraphicFramePr>
            <a:graphicFrameLocks noGrp="1"/>
          </p:cNvGraphicFramePr>
          <p:nvPr userDrawn="1">
            <p:extLst>
              <p:ext uri="{D42A27DB-BD31-4B8C-83A1-F6EECF244321}">
                <p14:modId xmlns:p14="http://schemas.microsoft.com/office/powerpoint/2010/main" val="2431117223"/>
              </p:ext>
            </p:extLst>
          </p:nvPr>
        </p:nvGraphicFramePr>
        <p:xfrm>
          <a:off x="838200" y="1650124"/>
          <a:ext cx="10515600" cy="4151585"/>
        </p:xfrm>
        <a:graphic>
          <a:graphicData uri="http://schemas.openxmlformats.org/drawingml/2006/table">
            <a:tbl>
              <a:tblPr>
                <a:noFill/>
              </a:tblPr>
              <a:tblGrid>
                <a:gridCol w="2628900">
                  <a:extLst>
                    <a:ext uri="{9D8B030D-6E8A-4147-A177-3AD203B41FA5}">
                      <a16:colId xmlns:a16="http://schemas.microsoft.com/office/drawing/2014/main" val="528338953"/>
                    </a:ext>
                  </a:extLst>
                </a:gridCol>
                <a:gridCol w="2628900">
                  <a:extLst>
                    <a:ext uri="{9D8B030D-6E8A-4147-A177-3AD203B41FA5}">
                      <a16:colId xmlns:a16="http://schemas.microsoft.com/office/drawing/2014/main" val="3728084947"/>
                    </a:ext>
                  </a:extLst>
                </a:gridCol>
                <a:gridCol w="2628900">
                  <a:extLst>
                    <a:ext uri="{9D8B030D-6E8A-4147-A177-3AD203B41FA5}">
                      <a16:colId xmlns:a16="http://schemas.microsoft.com/office/drawing/2014/main" val="1151563982"/>
                    </a:ext>
                  </a:extLst>
                </a:gridCol>
                <a:gridCol w="2628900">
                  <a:extLst>
                    <a:ext uri="{9D8B030D-6E8A-4147-A177-3AD203B41FA5}">
                      <a16:colId xmlns:a16="http://schemas.microsoft.com/office/drawing/2014/main" val="2788655451"/>
                    </a:ext>
                  </a:extLst>
                </a:gridCol>
              </a:tblGrid>
              <a:tr h="498375">
                <a:tc>
                  <a:txBody>
                    <a:bodyPr/>
                    <a:lstStyle/>
                    <a:p>
                      <a:pPr marL="0" lvl="0" indent="0" algn="l"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3323389237"/>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extLst>
                  <a:ext uri="{0D108BD9-81ED-4DB2-BD59-A6C34878D82A}">
                    <a16:rowId xmlns:a16="http://schemas.microsoft.com/office/drawing/2014/main" val="1816005058"/>
                  </a:ext>
                </a:extLst>
              </a:tr>
            </a:tbl>
          </a:graphicData>
        </a:graphic>
      </p:graphicFrame>
      <p:sp>
        <p:nvSpPr>
          <p:cNvPr id="39" name="Text Placeholder 58">
            <a:extLst>
              <a:ext uri="{FF2B5EF4-FFF2-40B4-BE49-F238E27FC236}">
                <a16:creationId xmlns:a16="http://schemas.microsoft.com/office/drawing/2014/main" id="{3BA56280-78C2-14B7-4BE7-8782CC9E5EB0}"/>
              </a:ext>
            </a:extLst>
          </p:cNvPr>
          <p:cNvSpPr>
            <a:spLocks noGrp="1"/>
          </p:cNvSpPr>
          <p:nvPr>
            <p:ph type="body" sz="quarter" idx="94" hasCustomPrompt="1"/>
          </p:nvPr>
        </p:nvSpPr>
        <p:spPr>
          <a:xfrm>
            <a:off x="942817" y="1728502"/>
            <a:ext cx="2417113"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1</a:t>
            </a:r>
          </a:p>
        </p:txBody>
      </p:sp>
      <p:sp>
        <p:nvSpPr>
          <p:cNvPr id="40" name="Text Placeholder 58">
            <a:extLst>
              <a:ext uri="{FF2B5EF4-FFF2-40B4-BE49-F238E27FC236}">
                <a16:creationId xmlns:a16="http://schemas.microsoft.com/office/drawing/2014/main" id="{D34A0D6B-7088-25FE-D2AA-6FD486C07EFF}"/>
              </a:ext>
            </a:extLst>
          </p:cNvPr>
          <p:cNvSpPr>
            <a:spLocks noGrp="1"/>
          </p:cNvSpPr>
          <p:nvPr>
            <p:ph type="body" sz="quarter" idx="95" hasCustomPrompt="1"/>
          </p:nvPr>
        </p:nvSpPr>
        <p:spPr>
          <a:xfrm>
            <a:off x="3570514" y="227124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1" name="Text Placeholder 58">
            <a:extLst>
              <a:ext uri="{FF2B5EF4-FFF2-40B4-BE49-F238E27FC236}">
                <a16:creationId xmlns:a16="http://schemas.microsoft.com/office/drawing/2014/main" id="{E308BDF3-7BC5-CDF7-CB21-D12AC90084BC}"/>
              </a:ext>
            </a:extLst>
          </p:cNvPr>
          <p:cNvSpPr>
            <a:spLocks noGrp="1"/>
          </p:cNvSpPr>
          <p:nvPr>
            <p:ph type="body" sz="quarter" idx="96" hasCustomPrompt="1"/>
          </p:nvPr>
        </p:nvSpPr>
        <p:spPr>
          <a:xfrm>
            <a:off x="3570514" y="3001007"/>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2" name="Text Placeholder 58">
            <a:extLst>
              <a:ext uri="{FF2B5EF4-FFF2-40B4-BE49-F238E27FC236}">
                <a16:creationId xmlns:a16="http://schemas.microsoft.com/office/drawing/2014/main" id="{3C2A3292-BEC1-CA84-5006-2178C28F2540}"/>
              </a:ext>
            </a:extLst>
          </p:cNvPr>
          <p:cNvSpPr>
            <a:spLocks noGrp="1"/>
          </p:cNvSpPr>
          <p:nvPr>
            <p:ph type="body" sz="quarter" idx="97" hasCustomPrompt="1"/>
          </p:nvPr>
        </p:nvSpPr>
        <p:spPr>
          <a:xfrm>
            <a:off x="3570514" y="3739561"/>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3" name="Text Placeholder 58">
            <a:extLst>
              <a:ext uri="{FF2B5EF4-FFF2-40B4-BE49-F238E27FC236}">
                <a16:creationId xmlns:a16="http://schemas.microsoft.com/office/drawing/2014/main" id="{A0B89624-58DF-773D-0612-6941733CFBFD}"/>
              </a:ext>
            </a:extLst>
          </p:cNvPr>
          <p:cNvSpPr>
            <a:spLocks noGrp="1"/>
          </p:cNvSpPr>
          <p:nvPr>
            <p:ph type="body" sz="quarter" idx="98" hasCustomPrompt="1"/>
          </p:nvPr>
        </p:nvSpPr>
        <p:spPr>
          <a:xfrm>
            <a:off x="3570514" y="4478115"/>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4" name="Text Placeholder 58">
            <a:extLst>
              <a:ext uri="{FF2B5EF4-FFF2-40B4-BE49-F238E27FC236}">
                <a16:creationId xmlns:a16="http://schemas.microsoft.com/office/drawing/2014/main" id="{8FA6044F-028E-D4F3-A922-A333E213FCA1}"/>
              </a:ext>
            </a:extLst>
          </p:cNvPr>
          <p:cNvSpPr>
            <a:spLocks noGrp="1"/>
          </p:cNvSpPr>
          <p:nvPr>
            <p:ph type="body" sz="quarter" idx="99" hasCustomPrompt="1"/>
          </p:nvPr>
        </p:nvSpPr>
        <p:spPr>
          <a:xfrm>
            <a:off x="3570514" y="520787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 name="Text Placeholder 58">
            <a:extLst>
              <a:ext uri="{FF2B5EF4-FFF2-40B4-BE49-F238E27FC236}">
                <a16:creationId xmlns:a16="http://schemas.microsoft.com/office/drawing/2014/main" id="{AB41CE42-9AAC-BDC0-60BE-426E4122EFC2}"/>
              </a:ext>
            </a:extLst>
          </p:cNvPr>
          <p:cNvSpPr>
            <a:spLocks noGrp="1"/>
          </p:cNvSpPr>
          <p:nvPr>
            <p:ph type="body" sz="quarter" idx="100" hasCustomPrompt="1"/>
          </p:nvPr>
        </p:nvSpPr>
        <p:spPr>
          <a:xfrm>
            <a:off x="942817" y="227124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6" name="Text Placeholder 58">
            <a:extLst>
              <a:ext uri="{FF2B5EF4-FFF2-40B4-BE49-F238E27FC236}">
                <a16:creationId xmlns:a16="http://schemas.microsoft.com/office/drawing/2014/main" id="{44EA74A0-B405-41CF-7DC5-CD22D9D3A6BA}"/>
              </a:ext>
            </a:extLst>
          </p:cNvPr>
          <p:cNvSpPr>
            <a:spLocks noGrp="1"/>
          </p:cNvSpPr>
          <p:nvPr>
            <p:ph type="body" sz="quarter" idx="101" hasCustomPrompt="1"/>
          </p:nvPr>
        </p:nvSpPr>
        <p:spPr>
          <a:xfrm>
            <a:off x="942817" y="3001007"/>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8" name="Text Placeholder 58">
            <a:extLst>
              <a:ext uri="{FF2B5EF4-FFF2-40B4-BE49-F238E27FC236}">
                <a16:creationId xmlns:a16="http://schemas.microsoft.com/office/drawing/2014/main" id="{70DBF8B0-6A8D-D92B-F6BC-FFE9E50A6E89}"/>
              </a:ext>
            </a:extLst>
          </p:cNvPr>
          <p:cNvSpPr>
            <a:spLocks noGrp="1"/>
          </p:cNvSpPr>
          <p:nvPr>
            <p:ph type="body" sz="quarter" idx="102" hasCustomPrompt="1"/>
          </p:nvPr>
        </p:nvSpPr>
        <p:spPr>
          <a:xfrm>
            <a:off x="942817" y="3739561"/>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9" name="Text Placeholder 58">
            <a:extLst>
              <a:ext uri="{FF2B5EF4-FFF2-40B4-BE49-F238E27FC236}">
                <a16:creationId xmlns:a16="http://schemas.microsoft.com/office/drawing/2014/main" id="{0C0B8439-AB40-69E3-81F8-BE9C3E31A7AC}"/>
              </a:ext>
            </a:extLst>
          </p:cNvPr>
          <p:cNvSpPr>
            <a:spLocks noGrp="1"/>
          </p:cNvSpPr>
          <p:nvPr>
            <p:ph type="body" sz="quarter" idx="103" hasCustomPrompt="1"/>
          </p:nvPr>
        </p:nvSpPr>
        <p:spPr>
          <a:xfrm>
            <a:off x="942817" y="4478115"/>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10" name="Text Placeholder 58">
            <a:extLst>
              <a:ext uri="{FF2B5EF4-FFF2-40B4-BE49-F238E27FC236}">
                <a16:creationId xmlns:a16="http://schemas.microsoft.com/office/drawing/2014/main" id="{044776C4-E4EC-BFAA-6B7F-14B89BA63CA5}"/>
              </a:ext>
            </a:extLst>
          </p:cNvPr>
          <p:cNvSpPr>
            <a:spLocks noGrp="1"/>
          </p:cNvSpPr>
          <p:nvPr>
            <p:ph type="body" sz="quarter" idx="104" hasCustomPrompt="1"/>
          </p:nvPr>
        </p:nvSpPr>
        <p:spPr>
          <a:xfrm>
            <a:off x="942817" y="520787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13" name="Text Placeholder 58">
            <a:extLst>
              <a:ext uri="{FF2B5EF4-FFF2-40B4-BE49-F238E27FC236}">
                <a16:creationId xmlns:a16="http://schemas.microsoft.com/office/drawing/2014/main" id="{8CD64D19-1D88-DE33-0441-0D62EE24FECE}"/>
              </a:ext>
            </a:extLst>
          </p:cNvPr>
          <p:cNvSpPr>
            <a:spLocks noGrp="1"/>
          </p:cNvSpPr>
          <p:nvPr>
            <p:ph type="body" sz="quarter" idx="105" hasCustomPrompt="1"/>
          </p:nvPr>
        </p:nvSpPr>
        <p:spPr>
          <a:xfrm>
            <a:off x="3570514" y="1728502"/>
            <a:ext cx="2417113"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2</a:t>
            </a:r>
          </a:p>
        </p:txBody>
      </p:sp>
      <p:sp>
        <p:nvSpPr>
          <p:cNvPr id="19" name="Text Placeholder 58">
            <a:extLst>
              <a:ext uri="{FF2B5EF4-FFF2-40B4-BE49-F238E27FC236}">
                <a16:creationId xmlns:a16="http://schemas.microsoft.com/office/drawing/2014/main" id="{58242B28-637A-6668-FB70-9648DE4461D0}"/>
              </a:ext>
            </a:extLst>
          </p:cNvPr>
          <p:cNvSpPr>
            <a:spLocks noGrp="1"/>
          </p:cNvSpPr>
          <p:nvPr>
            <p:ph type="body" sz="quarter" idx="106" hasCustomPrompt="1"/>
          </p:nvPr>
        </p:nvSpPr>
        <p:spPr>
          <a:xfrm>
            <a:off x="6199414" y="227124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2" name="Text Placeholder 58">
            <a:extLst>
              <a:ext uri="{FF2B5EF4-FFF2-40B4-BE49-F238E27FC236}">
                <a16:creationId xmlns:a16="http://schemas.microsoft.com/office/drawing/2014/main" id="{7AC80962-D283-2B99-60AC-1FB302DA3BF0}"/>
              </a:ext>
            </a:extLst>
          </p:cNvPr>
          <p:cNvSpPr>
            <a:spLocks noGrp="1"/>
          </p:cNvSpPr>
          <p:nvPr>
            <p:ph type="body" sz="quarter" idx="107" hasCustomPrompt="1"/>
          </p:nvPr>
        </p:nvSpPr>
        <p:spPr>
          <a:xfrm>
            <a:off x="6199414" y="3001007"/>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3" name="Text Placeholder 58">
            <a:extLst>
              <a:ext uri="{FF2B5EF4-FFF2-40B4-BE49-F238E27FC236}">
                <a16:creationId xmlns:a16="http://schemas.microsoft.com/office/drawing/2014/main" id="{83EBE773-AE48-9B56-BACA-14EE7D76D406}"/>
              </a:ext>
            </a:extLst>
          </p:cNvPr>
          <p:cNvSpPr>
            <a:spLocks noGrp="1"/>
          </p:cNvSpPr>
          <p:nvPr>
            <p:ph type="body" sz="quarter" idx="108" hasCustomPrompt="1"/>
          </p:nvPr>
        </p:nvSpPr>
        <p:spPr>
          <a:xfrm>
            <a:off x="6199414" y="3739561"/>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6" name="Text Placeholder 58">
            <a:extLst>
              <a:ext uri="{FF2B5EF4-FFF2-40B4-BE49-F238E27FC236}">
                <a16:creationId xmlns:a16="http://schemas.microsoft.com/office/drawing/2014/main" id="{2B1CE938-7152-8C09-50ED-101DA3471F58}"/>
              </a:ext>
            </a:extLst>
          </p:cNvPr>
          <p:cNvSpPr>
            <a:spLocks noGrp="1"/>
          </p:cNvSpPr>
          <p:nvPr>
            <p:ph type="body" sz="quarter" idx="109" hasCustomPrompt="1"/>
          </p:nvPr>
        </p:nvSpPr>
        <p:spPr>
          <a:xfrm>
            <a:off x="6199414" y="4478115"/>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7" name="Text Placeholder 58">
            <a:extLst>
              <a:ext uri="{FF2B5EF4-FFF2-40B4-BE49-F238E27FC236}">
                <a16:creationId xmlns:a16="http://schemas.microsoft.com/office/drawing/2014/main" id="{CB0D609D-08D5-49E4-3062-EABD4F51C425}"/>
              </a:ext>
            </a:extLst>
          </p:cNvPr>
          <p:cNvSpPr>
            <a:spLocks noGrp="1"/>
          </p:cNvSpPr>
          <p:nvPr>
            <p:ph type="body" sz="quarter" idx="110" hasCustomPrompt="1"/>
          </p:nvPr>
        </p:nvSpPr>
        <p:spPr>
          <a:xfrm>
            <a:off x="6199414" y="520787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0" name="Text Placeholder 58">
            <a:extLst>
              <a:ext uri="{FF2B5EF4-FFF2-40B4-BE49-F238E27FC236}">
                <a16:creationId xmlns:a16="http://schemas.microsoft.com/office/drawing/2014/main" id="{22BC43D1-8295-83B6-16C2-CBCDBC376C42}"/>
              </a:ext>
            </a:extLst>
          </p:cNvPr>
          <p:cNvSpPr>
            <a:spLocks noGrp="1"/>
          </p:cNvSpPr>
          <p:nvPr>
            <p:ph type="body" sz="quarter" idx="111" hasCustomPrompt="1"/>
          </p:nvPr>
        </p:nvSpPr>
        <p:spPr>
          <a:xfrm>
            <a:off x="6199414" y="1728502"/>
            <a:ext cx="2417113"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3</a:t>
            </a:r>
          </a:p>
        </p:txBody>
      </p:sp>
      <p:sp>
        <p:nvSpPr>
          <p:cNvPr id="31" name="Text Placeholder 58">
            <a:extLst>
              <a:ext uri="{FF2B5EF4-FFF2-40B4-BE49-F238E27FC236}">
                <a16:creationId xmlns:a16="http://schemas.microsoft.com/office/drawing/2014/main" id="{613ED28E-F565-4AA8-41C9-6697B066F3C8}"/>
              </a:ext>
            </a:extLst>
          </p:cNvPr>
          <p:cNvSpPr>
            <a:spLocks noGrp="1"/>
          </p:cNvSpPr>
          <p:nvPr>
            <p:ph type="body" sz="quarter" idx="112" hasCustomPrompt="1"/>
          </p:nvPr>
        </p:nvSpPr>
        <p:spPr>
          <a:xfrm>
            <a:off x="8849745" y="227124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4" name="Text Placeholder 58">
            <a:extLst>
              <a:ext uri="{FF2B5EF4-FFF2-40B4-BE49-F238E27FC236}">
                <a16:creationId xmlns:a16="http://schemas.microsoft.com/office/drawing/2014/main" id="{5F00853A-9C91-E0F1-9192-D919A2BE2872}"/>
              </a:ext>
            </a:extLst>
          </p:cNvPr>
          <p:cNvSpPr>
            <a:spLocks noGrp="1"/>
          </p:cNvSpPr>
          <p:nvPr>
            <p:ph type="body" sz="quarter" idx="113" hasCustomPrompt="1"/>
          </p:nvPr>
        </p:nvSpPr>
        <p:spPr>
          <a:xfrm>
            <a:off x="8849745" y="3001007"/>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5" name="Text Placeholder 58">
            <a:extLst>
              <a:ext uri="{FF2B5EF4-FFF2-40B4-BE49-F238E27FC236}">
                <a16:creationId xmlns:a16="http://schemas.microsoft.com/office/drawing/2014/main" id="{85CD83F3-A9D8-CD32-0E26-289F9BF050FC}"/>
              </a:ext>
            </a:extLst>
          </p:cNvPr>
          <p:cNvSpPr>
            <a:spLocks noGrp="1"/>
          </p:cNvSpPr>
          <p:nvPr>
            <p:ph type="body" sz="quarter" idx="114" hasCustomPrompt="1"/>
          </p:nvPr>
        </p:nvSpPr>
        <p:spPr>
          <a:xfrm>
            <a:off x="8849745" y="3739561"/>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8" name="Text Placeholder 58">
            <a:extLst>
              <a:ext uri="{FF2B5EF4-FFF2-40B4-BE49-F238E27FC236}">
                <a16:creationId xmlns:a16="http://schemas.microsoft.com/office/drawing/2014/main" id="{5B9A3713-CAD6-47EA-348A-CB6BE71986A8}"/>
              </a:ext>
            </a:extLst>
          </p:cNvPr>
          <p:cNvSpPr>
            <a:spLocks noGrp="1"/>
          </p:cNvSpPr>
          <p:nvPr>
            <p:ph type="body" sz="quarter" idx="115" hasCustomPrompt="1"/>
          </p:nvPr>
        </p:nvSpPr>
        <p:spPr>
          <a:xfrm>
            <a:off x="8849745" y="4478115"/>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5" name="Text Placeholder 58">
            <a:extLst>
              <a:ext uri="{FF2B5EF4-FFF2-40B4-BE49-F238E27FC236}">
                <a16:creationId xmlns:a16="http://schemas.microsoft.com/office/drawing/2014/main" id="{0A4C8130-1A5A-0F87-7DFA-77BD50304FF2}"/>
              </a:ext>
            </a:extLst>
          </p:cNvPr>
          <p:cNvSpPr>
            <a:spLocks noGrp="1"/>
          </p:cNvSpPr>
          <p:nvPr>
            <p:ph type="body" sz="quarter" idx="116" hasCustomPrompt="1"/>
          </p:nvPr>
        </p:nvSpPr>
        <p:spPr>
          <a:xfrm>
            <a:off x="8849745" y="5207876"/>
            <a:ext cx="2417113"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6" name="Text Placeholder 58">
            <a:extLst>
              <a:ext uri="{FF2B5EF4-FFF2-40B4-BE49-F238E27FC236}">
                <a16:creationId xmlns:a16="http://schemas.microsoft.com/office/drawing/2014/main" id="{85998685-A20F-6CD1-6307-2FFEBB77CFF7}"/>
              </a:ext>
            </a:extLst>
          </p:cNvPr>
          <p:cNvSpPr>
            <a:spLocks noGrp="1"/>
          </p:cNvSpPr>
          <p:nvPr>
            <p:ph type="body" sz="quarter" idx="117" hasCustomPrompt="1"/>
          </p:nvPr>
        </p:nvSpPr>
        <p:spPr>
          <a:xfrm>
            <a:off x="8849745" y="1728502"/>
            <a:ext cx="2417113"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4</a:t>
            </a:r>
          </a:p>
        </p:txBody>
      </p:sp>
      <p:sp>
        <p:nvSpPr>
          <p:cNvPr id="11" name="Title 1">
            <a:extLst>
              <a:ext uri="{FF2B5EF4-FFF2-40B4-BE49-F238E27FC236}">
                <a16:creationId xmlns:a16="http://schemas.microsoft.com/office/drawing/2014/main" id="{670B606C-3B52-F8C3-016E-60468DBAC23F}"/>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3649026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 Support level tier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aphicFrame>
        <p:nvGraphicFramePr>
          <p:cNvPr id="7" name="Table 6">
            <a:extLst>
              <a:ext uri="{FF2B5EF4-FFF2-40B4-BE49-F238E27FC236}">
                <a16:creationId xmlns:a16="http://schemas.microsoft.com/office/drawing/2014/main" id="{1B3BE45F-7237-578A-F345-5CDE7D0432B0}"/>
              </a:ext>
            </a:extLst>
          </p:cNvPr>
          <p:cNvGraphicFramePr>
            <a:graphicFrameLocks noGrp="1"/>
          </p:cNvGraphicFramePr>
          <p:nvPr userDrawn="1">
            <p:extLst>
              <p:ext uri="{D42A27DB-BD31-4B8C-83A1-F6EECF244321}">
                <p14:modId xmlns:p14="http://schemas.microsoft.com/office/powerpoint/2010/main" val="175420754"/>
              </p:ext>
            </p:extLst>
          </p:nvPr>
        </p:nvGraphicFramePr>
        <p:xfrm>
          <a:off x="838200" y="1650124"/>
          <a:ext cx="10515600" cy="3932263"/>
        </p:xfrm>
        <a:graphic>
          <a:graphicData uri="http://schemas.openxmlformats.org/drawingml/2006/table">
            <a:tbl>
              <a:tblPr>
                <a:noFill/>
              </a:tblPr>
              <a:tblGrid>
                <a:gridCol w="2375568">
                  <a:extLst>
                    <a:ext uri="{9D8B030D-6E8A-4147-A177-3AD203B41FA5}">
                      <a16:colId xmlns:a16="http://schemas.microsoft.com/office/drawing/2014/main" val="528338953"/>
                    </a:ext>
                  </a:extLst>
                </a:gridCol>
                <a:gridCol w="2395621">
                  <a:extLst>
                    <a:ext uri="{9D8B030D-6E8A-4147-A177-3AD203B41FA5}">
                      <a16:colId xmlns:a16="http://schemas.microsoft.com/office/drawing/2014/main" val="3728084947"/>
                    </a:ext>
                  </a:extLst>
                </a:gridCol>
                <a:gridCol w="5744411">
                  <a:extLst>
                    <a:ext uri="{9D8B030D-6E8A-4147-A177-3AD203B41FA5}">
                      <a16:colId xmlns:a16="http://schemas.microsoft.com/office/drawing/2014/main" val="1151563982"/>
                    </a:ext>
                  </a:extLst>
                </a:gridCol>
              </a:tblGrid>
              <a:tr h="498375">
                <a:tc>
                  <a:txBody>
                    <a:bodyPr/>
                    <a:lstStyle/>
                    <a:p>
                      <a:pPr marL="0" lvl="0" indent="0" algn="l" rtl="0">
                        <a:spcBef>
                          <a:spcPts val="0"/>
                        </a:spcBef>
                        <a:spcAft>
                          <a:spcPts val="0"/>
                        </a:spcAft>
                        <a:buNone/>
                      </a:pPr>
                      <a:endParaRPr lang="en-US" sz="1200" b="1" i="0" dirty="0">
                        <a:solidFill>
                          <a:schemeClr val="accent4"/>
                        </a:solidFill>
                        <a:latin typeface="Poppins SemiBold" pitchFamily="2" charset="77"/>
                        <a:ea typeface="Inter SemiBold"/>
                        <a:cs typeface="Poppins SemiBold" pitchFamily="2" charset="77"/>
                        <a:sym typeface="Inter SemiBold"/>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accent4"/>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accent4"/>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942571">
                <a:tc>
                  <a:txBody>
                    <a:bodyPr/>
                    <a:lstStyle/>
                    <a:p>
                      <a:pPr marL="91440" marR="91440" lvl="0" indent="0" algn="l"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1141815">
                <a:tc>
                  <a:txBody>
                    <a:bodyPr/>
                    <a:lstStyle/>
                    <a:p>
                      <a:pPr marL="91440" marR="91440" lvl="0" indent="0" algn="l"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1349502">
                <a:tc>
                  <a:txBody>
                    <a:bodyPr/>
                    <a:lstStyle/>
                    <a:p>
                      <a:pPr marL="91440" marR="91440" lvl="0" indent="0" algn="l"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accent4"/>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bl>
          </a:graphicData>
        </a:graphic>
      </p:graphicFrame>
      <p:sp>
        <p:nvSpPr>
          <p:cNvPr id="10" name="Text Placeholder 58">
            <a:extLst>
              <a:ext uri="{FF2B5EF4-FFF2-40B4-BE49-F238E27FC236}">
                <a16:creationId xmlns:a16="http://schemas.microsoft.com/office/drawing/2014/main" id="{9ECFDFF8-9288-3B19-971C-6F10F8615B8E}"/>
              </a:ext>
            </a:extLst>
          </p:cNvPr>
          <p:cNvSpPr>
            <a:spLocks noGrp="1"/>
          </p:cNvSpPr>
          <p:nvPr>
            <p:ph type="body" sz="quarter" idx="67" hasCustomPrompt="1"/>
          </p:nvPr>
        </p:nvSpPr>
        <p:spPr>
          <a:xfrm>
            <a:off x="989341" y="1742509"/>
            <a:ext cx="2094099"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Support level</a:t>
            </a:r>
          </a:p>
        </p:txBody>
      </p:sp>
      <p:sp>
        <p:nvSpPr>
          <p:cNvPr id="14" name="Text Placeholder 58">
            <a:extLst>
              <a:ext uri="{FF2B5EF4-FFF2-40B4-BE49-F238E27FC236}">
                <a16:creationId xmlns:a16="http://schemas.microsoft.com/office/drawing/2014/main" id="{CB6744E1-1555-3285-7C15-86106C57E281}"/>
              </a:ext>
            </a:extLst>
          </p:cNvPr>
          <p:cNvSpPr>
            <a:spLocks noGrp="1"/>
          </p:cNvSpPr>
          <p:nvPr>
            <p:ph type="body" sz="quarter" idx="71" hasCustomPrompt="1"/>
          </p:nvPr>
        </p:nvSpPr>
        <p:spPr>
          <a:xfrm>
            <a:off x="989343" y="2381705"/>
            <a:ext cx="209409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Base</a:t>
            </a:r>
          </a:p>
        </p:txBody>
      </p:sp>
      <p:sp>
        <p:nvSpPr>
          <p:cNvPr id="15" name="Text Placeholder 58">
            <a:extLst>
              <a:ext uri="{FF2B5EF4-FFF2-40B4-BE49-F238E27FC236}">
                <a16:creationId xmlns:a16="http://schemas.microsoft.com/office/drawing/2014/main" id="{E5F06AF1-213D-B0F0-0417-2584340B913A}"/>
              </a:ext>
            </a:extLst>
          </p:cNvPr>
          <p:cNvSpPr>
            <a:spLocks noGrp="1"/>
          </p:cNvSpPr>
          <p:nvPr>
            <p:ph type="body" sz="quarter" idx="72" hasCustomPrompt="1"/>
          </p:nvPr>
        </p:nvSpPr>
        <p:spPr>
          <a:xfrm>
            <a:off x="989343" y="3497664"/>
            <a:ext cx="2094099" cy="251286"/>
          </a:xfrm>
        </p:spPr>
        <p:txBody>
          <a:bodyPr anchor="b">
            <a:noAutofit/>
          </a:bodyPr>
          <a:lstStyle>
            <a:lvl1pPr algn="ctr">
              <a:defRPr sz="1400" b="0" i="0">
                <a:solidFill>
                  <a:schemeClr val="tx1"/>
                </a:solidFill>
                <a:latin typeface="Poppins Medium" pitchFamily="2" charset="77"/>
                <a:cs typeface="Poppins Medium" pitchFamily="2" charset="77"/>
              </a:defRPr>
            </a:lvl1pPr>
          </a:lstStyle>
          <a:p>
            <a:pPr lvl="0"/>
            <a:r>
              <a:rPr lang="en-US" dirty="0"/>
              <a:t>Enhanced</a:t>
            </a:r>
          </a:p>
        </p:txBody>
      </p:sp>
      <p:sp>
        <p:nvSpPr>
          <p:cNvPr id="16" name="Text Placeholder 58">
            <a:extLst>
              <a:ext uri="{FF2B5EF4-FFF2-40B4-BE49-F238E27FC236}">
                <a16:creationId xmlns:a16="http://schemas.microsoft.com/office/drawing/2014/main" id="{5B814D26-64F8-DBD3-3AA8-B2BDDB987B45}"/>
              </a:ext>
            </a:extLst>
          </p:cNvPr>
          <p:cNvSpPr>
            <a:spLocks noGrp="1"/>
          </p:cNvSpPr>
          <p:nvPr>
            <p:ph type="body" sz="quarter" idx="73" hasCustomPrompt="1"/>
          </p:nvPr>
        </p:nvSpPr>
        <p:spPr>
          <a:xfrm>
            <a:off x="989343" y="4660566"/>
            <a:ext cx="209409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Dedicated</a:t>
            </a:r>
          </a:p>
        </p:txBody>
      </p:sp>
      <p:sp>
        <p:nvSpPr>
          <p:cNvPr id="19" name="Text Placeholder 58">
            <a:extLst>
              <a:ext uri="{FF2B5EF4-FFF2-40B4-BE49-F238E27FC236}">
                <a16:creationId xmlns:a16="http://schemas.microsoft.com/office/drawing/2014/main" id="{3735E560-FBE6-99BF-2E1E-6301C718D585}"/>
              </a:ext>
            </a:extLst>
          </p:cNvPr>
          <p:cNvSpPr>
            <a:spLocks noGrp="1"/>
          </p:cNvSpPr>
          <p:nvPr>
            <p:ph type="body" sz="quarter" idx="64" hasCustomPrompt="1"/>
          </p:nvPr>
        </p:nvSpPr>
        <p:spPr>
          <a:xfrm>
            <a:off x="3344441" y="2383564"/>
            <a:ext cx="2156474"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included</a:t>
            </a:r>
          </a:p>
        </p:txBody>
      </p:sp>
      <p:sp>
        <p:nvSpPr>
          <p:cNvPr id="23" name="Text Placeholder 58">
            <a:extLst>
              <a:ext uri="{FF2B5EF4-FFF2-40B4-BE49-F238E27FC236}">
                <a16:creationId xmlns:a16="http://schemas.microsoft.com/office/drawing/2014/main" id="{BC4A9E91-8226-C35D-3304-567A91A827E5}"/>
              </a:ext>
            </a:extLst>
          </p:cNvPr>
          <p:cNvSpPr>
            <a:spLocks noGrp="1"/>
          </p:cNvSpPr>
          <p:nvPr>
            <p:ph type="body" sz="quarter" idx="79" hasCustomPrompt="1"/>
          </p:nvPr>
        </p:nvSpPr>
        <p:spPr>
          <a:xfrm>
            <a:off x="3344441" y="3440287"/>
            <a:ext cx="2156474"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25%</a:t>
            </a:r>
          </a:p>
        </p:txBody>
      </p:sp>
      <p:sp>
        <p:nvSpPr>
          <p:cNvPr id="27" name="Text Placeholder 58">
            <a:extLst>
              <a:ext uri="{FF2B5EF4-FFF2-40B4-BE49-F238E27FC236}">
                <a16:creationId xmlns:a16="http://schemas.microsoft.com/office/drawing/2014/main" id="{3736ADD5-2719-5C02-F1C5-42F196EB33B8}"/>
              </a:ext>
            </a:extLst>
          </p:cNvPr>
          <p:cNvSpPr>
            <a:spLocks noGrp="1"/>
          </p:cNvSpPr>
          <p:nvPr>
            <p:ph type="body" sz="quarter" idx="83" hasCustomPrompt="1"/>
          </p:nvPr>
        </p:nvSpPr>
        <p:spPr>
          <a:xfrm>
            <a:off x="3344441" y="4662548"/>
            <a:ext cx="2156474"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50% </a:t>
            </a:r>
            <a:br>
              <a:rPr lang="en-US" dirty="0"/>
            </a:br>
            <a:r>
              <a:rPr lang="en-US" dirty="0"/>
              <a:t>(minimum of 6k)</a:t>
            </a:r>
          </a:p>
        </p:txBody>
      </p:sp>
      <p:sp>
        <p:nvSpPr>
          <p:cNvPr id="3" name="Text Placeholder 58">
            <a:extLst>
              <a:ext uri="{FF2B5EF4-FFF2-40B4-BE49-F238E27FC236}">
                <a16:creationId xmlns:a16="http://schemas.microsoft.com/office/drawing/2014/main" id="{CD7B01CD-8C47-6241-21B7-2B2A8AE2C814}"/>
              </a:ext>
            </a:extLst>
          </p:cNvPr>
          <p:cNvSpPr>
            <a:spLocks noGrp="1"/>
          </p:cNvSpPr>
          <p:nvPr>
            <p:ph type="body" sz="quarter" idx="92" hasCustomPrompt="1"/>
          </p:nvPr>
        </p:nvSpPr>
        <p:spPr>
          <a:xfrm>
            <a:off x="5761916" y="1742509"/>
            <a:ext cx="5440744"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Description</a:t>
            </a:r>
          </a:p>
        </p:txBody>
      </p:sp>
      <p:sp>
        <p:nvSpPr>
          <p:cNvPr id="6" name="Text Placeholder 58">
            <a:extLst>
              <a:ext uri="{FF2B5EF4-FFF2-40B4-BE49-F238E27FC236}">
                <a16:creationId xmlns:a16="http://schemas.microsoft.com/office/drawing/2014/main" id="{8FA83E5B-76EF-9190-08B5-57A9D130481C}"/>
              </a:ext>
            </a:extLst>
          </p:cNvPr>
          <p:cNvSpPr>
            <a:spLocks noGrp="1"/>
          </p:cNvSpPr>
          <p:nvPr>
            <p:ph type="body" sz="quarter" idx="93" hasCustomPrompt="1"/>
          </p:nvPr>
        </p:nvSpPr>
        <p:spPr>
          <a:xfrm>
            <a:off x="5761915" y="2326783"/>
            <a:ext cx="5440744" cy="592059"/>
          </a:xfrm>
        </p:spPr>
        <p:txBody>
          <a:bodyPr anchor="ctr">
            <a:noAutofit/>
          </a:bodyPr>
          <a:lstStyle>
            <a:lvl1pPr algn="l">
              <a:lnSpc>
                <a:spcPts val="174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Base Support for all </a:t>
            </a:r>
            <a:r>
              <a:rPr lang="en-US" dirty="0" err="1"/>
              <a:t>Netgain</a:t>
            </a:r>
            <a:r>
              <a:rPr lang="en-US" dirty="0"/>
              <a:t> Product Customers includes access to </a:t>
            </a:r>
            <a:r>
              <a:rPr lang="en-US" dirty="0" err="1"/>
              <a:t>Netgain’s</a:t>
            </a:r>
            <a:r>
              <a:rPr lang="en-US" dirty="0"/>
              <a:t> product knowledgebase, as well as email support within two (2) business days, excluding US and International holidays.</a:t>
            </a:r>
          </a:p>
        </p:txBody>
      </p:sp>
      <p:sp>
        <p:nvSpPr>
          <p:cNvPr id="8" name="Text Placeholder 58">
            <a:extLst>
              <a:ext uri="{FF2B5EF4-FFF2-40B4-BE49-F238E27FC236}">
                <a16:creationId xmlns:a16="http://schemas.microsoft.com/office/drawing/2014/main" id="{1438B595-95C9-B2FF-E969-CDBABFD4B862}"/>
              </a:ext>
            </a:extLst>
          </p:cNvPr>
          <p:cNvSpPr>
            <a:spLocks noGrp="1"/>
          </p:cNvSpPr>
          <p:nvPr>
            <p:ph type="body" sz="quarter" idx="94" hasCustomPrompt="1"/>
          </p:nvPr>
        </p:nvSpPr>
        <p:spPr>
          <a:xfrm>
            <a:off x="5761915" y="3271401"/>
            <a:ext cx="5440744" cy="801130"/>
          </a:xfrm>
        </p:spPr>
        <p:txBody>
          <a:bodyPr anchor="ctr">
            <a:noAutofit/>
          </a:bodyPr>
          <a:lstStyle>
            <a:lvl1pPr algn="l">
              <a:lnSpc>
                <a:spcPts val="174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Enhanced product support for accelerated response times (within 4 business hours), monitored after hours support, and month-end support prioritization. Includes 2 additional quarterly consulting hours. (Required for </a:t>
            </a:r>
            <a:r>
              <a:rPr lang="en-US" dirty="0" err="1"/>
              <a:t>Netgain's</a:t>
            </a:r>
            <a:r>
              <a:rPr lang="en-US" dirty="0"/>
              <a:t> enterprise customers) (Pricing to target as 25% of list)</a:t>
            </a:r>
          </a:p>
        </p:txBody>
      </p:sp>
      <p:sp>
        <p:nvSpPr>
          <p:cNvPr id="9" name="Text Placeholder 58">
            <a:extLst>
              <a:ext uri="{FF2B5EF4-FFF2-40B4-BE49-F238E27FC236}">
                <a16:creationId xmlns:a16="http://schemas.microsoft.com/office/drawing/2014/main" id="{294CCBC0-28E4-AB10-459A-7D25295A2808}"/>
              </a:ext>
            </a:extLst>
          </p:cNvPr>
          <p:cNvSpPr>
            <a:spLocks noGrp="1"/>
          </p:cNvSpPr>
          <p:nvPr>
            <p:ph type="body" sz="quarter" idx="95" hasCustomPrompt="1"/>
          </p:nvPr>
        </p:nvSpPr>
        <p:spPr>
          <a:xfrm>
            <a:off x="5761915" y="4407506"/>
            <a:ext cx="5440744" cy="1042700"/>
          </a:xfrm>
        </p:spPr>
        <p:txBody>
          <a:bodyPr anchor="ctr">
            <a:noAutofit/>
          </a:bodyPr>
          <a:lstStyle>
            <a:lvl1pPr algn="l">
              <a:lnSpc>
                <a:spcPts val="1740"/>
              </a:lnSpc>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Dedicated product support for accelerated response times (within 2 business hours), monitored after hours support, and month-end support prioritization. Includes 10 additional consulting hours each quarter and a named </a:t>
            </a:r>
            <a:r>
              <a:rPr lang="en-US" dirty="0" err="1"/>
              <a:t>Netgain</a:t>
            </a:r>
            <a:r>
              <a:rPr lang="en-US" dirty="0"/>
              <a:t> support representative. (Subjective, but 50% of license fee with minimum of $6,000 for 10 hours; adjust +/- on fees using hours)</a:t>
            </a:r>
          </a:p>
        </p:txBody>
      </p:sp>
      <p:sp>
        <p:nvSpPr>
          <p:cNvPr id="44" name="Text Placeholder 58">
            <a:extLst>
              <a:ext uri="{FF2B5EF4-FFF2-40B4-BE49-F238E27FC236}">
                <a16:creationId xmlns:a16="http://schemas.microsoft.com/office/drawing/2014/main" id="{8CF2289F-A24C-83E3-EF33-CCDA7B67BA2A}"/>
              </a:ext>
            </a:extLst>
          </p:cNvPr>
          <p:cNvSpPr>
            <a:spLocks noGrp="1"/>
          </p:cNvSpPr>
          <p:nvPr>
            <p:ph type="body" sz="quarter" idx="98" hasCustomPrompt="1"/>
          </p:nvPr>
        </p:nvSpPr>
        <p:spPr>
          <a:xfrm>
            <a:off x="989343" y="3748950"/>
            <a:ext cx="2094099" cy="178186"/>
          </a:xfrm>
        </p:spPr>
        <p:txBody>
          <a:bodyPr anchor="t">
            <a:noAutofit/>
          </a:bodyPr>
          <a:lstStyle>
            <a:lvl1pPr algn="ctr">
              <a:defRPr sz="800" b="0" i="0">
                <a:solidFill>
                  <a:schemeClr val="tx1"/>
                </a:solidFill>
                <a:latin typeface="Poppins" pitchFamily="2" charset="77"/>
                <a:cs typeface="Poppins" pitchFamily="2" charset="77"/>
              </a:defRPr>
            </a:lvl1pPr>
          </a:lstStyle>
          <a:p>
            <a:pPr lvl="0"/>
            <a:r>
              <a:rPr lang="en-US" dirty="0"/>
              <a:t>(required for enterprise)</a:t>
            </a:r>
          </a:p>
        </p:txBody>
      </p:sp>
      <p:sp>
        <p:nvSpPr>
          <p:cNvPr id="45" name="Text Placeholder 58">
            <a:extLst>
              <a:ext uri="{FF2B5EF4-FFF2-40B4-BE49-F238E27FC236}">
                <a16:creationId xmlns:a16="http://schemas.microsoft.com/office/drawing/2014/main" id="{14562BD5-8CCE-49E3-1021-06002B86E251}"/>
              </a:ext>
            </a:extLst>
          </p:cNvPr>
          <p:cNvSpPr>
            <a:spLocks noGrp="1"/>
          </p:cNvSpPr>
          <p:nvPr>
            <p:ph type="body" sz="quarter" idx="99" hasCustomPrompt="1"/>
          </p:nvPr>
        </p:nvSpPr>
        <p:spPr>
          <a:xfrm>
            <a:off x="3338259" y="1742509"/>
            <a:ext cx="2094099"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Price</a:t>
            </a:r>
          </a:p>
        </p:txBody>
      </p:sp>
      <p:sp>
        <p:nvSpPr>
          <p:cNvPr id="11" name="Title 1">
            <a:extLst>
              <a:ext uri="{FF2B5EF4-FFF2-40B4-BE49-F238E27FC236}">
                <a16:creationId xmlns:a16="http://schemas.microsoft.com/office/drawing/2014/main" id="{BDC03F85-4E70-9178-F3F3-B1FB63E88F2A}"/>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dirty="0" err="1"/>
              <a:t>Netgain</a:t>
            </a:r>
            <a:r>
              <a:rPr lang="en-US" dirty="0"/>
              <a:t> support level tiers</a:t>
            </a:r>
          </a:p>
        </p:txBody>
      </p:sp>
    </p:spTree>
    <p:extLst>
      <p:ext uri="{BB962C8B-B14F-4D97-AF65-F5344CB8AC3E}">
        <p14:creationId xmlns:p14="http://schemas.microsoft.com/office/powerpoint/2010/main" val="3539813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 3 columns / 5 rows 01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aphicFrame>
        <p:nvGraphicFramePr>
          <p:cNvPr id="7" name="Table 6">
            <a:extLst>
              <a:ext uri="{FF2B5EF4-FFF2-40B4-BE49-F238E27FC236}">
                <a16:creationId xmlns:a16="http://schemas.microsoft.com/office/drawing/2014/main" id="{1B3BE45F-7237-578A-F345-5CDE7D0432B0}"/>
              </a:ext>
            </a:extLst>
          </p:cNvPr>
          <p:cNvGraphicFramePr>
            <a:graphicFrameLocks noGrp="1"/>
          </p:cNvGraphicFramePr>
          <p:nvPr userDrawn="1">
            <p:extLst>
              <p:ext uri="{D42A27DB-BD31-4B8C-83A1-F6EECF244321}">
                <p14:modId xmlns:p14="http://schemas.microsoft.com/office/powerpoint/2010/main" val="3354998852"/>
              </p:ext>
            </p:extLst>
          </p:nvPr>
        </p:nvGraphicFramePr>
        <p:xfrm>
          <a:off x="838200" y="1650124"/>
          <a:ext cx="10515600" cy="4151585"/>
        </p:xfrm>
        <a:graphic>
          <a:graphicData uri="http://schemas.openxmlformats.org/drawingml/2006/table">
            <a:tbl>
              <a:tblPr>
                <a:noFill/>
              </a:tblPr>
              <a:tblGrid>
                <a:gridCol w="3465738">
                  <a:extLst>
                    <a:ext uri="{9D8B030D-6E8A-4147-A177-3AD203B41FA5}">
                      <a16:colId xmlns:a16="http://schemas.microsoft.com/office/drawing/2014/main" val="528338953"/>
                    </a:ext>
                  </a:extLst>
                </a:gridCol>
                <a:gridCol w="3524931">
                  <a:extLst>
                    <a:ext uri="{9D8B030D-6E8A-4147-A177-3AD203B41FA5}">
                      <a16:colId xmlns:a16="http://schemas.microsoft.com/office/drawing/2014/main" val="3728084947"/>
                    </a:ext>
                  </a:extLst>
                </a:gridCol>
                <a:gridCol w="3524931">
                  <a:extLst>
                    <a:ext uri="{9D8B030D-6E8A-4147-A177-3AD203B41FA5}">
                      <a16:colId xmlns:a16="http://schemas.microsoft.com/office/drawing/2014/main" val="1151563982"/>
                    </a:ext>
                  </a:extLst>
                </a:gridCol>
              </a:tblGrid>
              <a:tr h="498375">
                <a:tc>
                  <a:txBody>
                    <a:bodyPr/>
                    <a:lstStyle/>
                    <a:p>
                      <a:pPr marL="0" lvl="0" indent="0" algn="l"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3323389237"/>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816005058"/>
                  </a:ext>
                </a:extLst>
              </a:tr>
            </a:tbl>
          </a:graphicData>
        </a:graphic>
      </p:graphicFrame>
      <p:sp>
        <p:nvSpPr>
          <p:cNvPr id="10" name="Text Placeholder 58">
            <a:extLst>
              <a:ext uri="{FF2B5EF4-FFF2-40B4-BE49-F238E27FC236}">
                <a16:creationId xmlns:a16="http://schemas.microsoft.com/office/drawing/2014/main" id="{9ECFDFF8-9288-3B19-971C-6F10F8615B8E}"/>
              </a:ext>
            </a:extLst>
          </p:cNvPr>
          <p:cNvSpPr>
            <a:spLocks noGrp="1"/>
          </p:cNvSpPr>
          <p:nvPr>
            <p:ph type="body" sz="quarter" idx="67" hasCustomPrompt="1"/>
          </p:nvPr>
        </p:nvSpPr>
        <p:spPr>
          <a:xfrm>
            <a:off x="4454784" y="1742509"/>
            <a:ext cx="3212957"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1</a:t>
            </a:r>
          </a:p>
        </p:txBody>
      </p:sp>
      <p:sp>
        <p:nvSpPr>
          <p:cNvPr id="14" name="Text Placeholder 58">
            <a:extLst>
              <a:ext uri="{FF2B5EF4-FFF2-40B4-BE49-F238E27FC236}">
                <a16:creationId xmlns:a16="http://schemas.microsoft.com/office/drawing/2014/main" id="{CB6744E1-1555-3285-7C15-86106C57E281}"/>
              </a:ext>
            </a:extLst>
          </p:cNvPr>
          <p:cNvSpPr>
            <a:spLocks noGrp="1"/>
          </p:cNvSpPr>
          <p:nvPr>
            <p:ph type="body" sz="quarter" idx="71" hasCustomPrompt="1"/>
          </p:nvPr>
        </p:nvSpPr>
        <p:spPr>
          <a:xfrm>
            <a:off x="989343" y="2271872"/>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1</a:t>
            </a:r>
          </a:p>
        </p:txBody>
      </p:sp>
      <p:sp>
        <p:nvSpPr>
          <p:cNvPr id="15" name="Text Placeholder 58">
            <a:extLst>
              <a:ext uri="{FF2B5EF4-FFF2-40B4-BE49-F238E27FC236}">
                <a16:creationId xmlns:a16="http://schemas.microsoft.com/office/drawing/2014/main" id="{E5F06AF1-213D-B0F0-0417-2584340B913A}"/>
              </a:ext>
            </a:extLst>
          </p:cNvPr>
          <p:cNvSpPr>
            <a:spLocks noGrp="1"/>
          </p:cNvSpPr>
          <p:nvPr>
            <p:ph type="body" sz="quarter" idx="72" hasCustomPrompt="1"/>
          </p:nvPr>
        </p:nvSpPr>
        <p:spPr>
          <a:xfrm>
            <a:off x="989343" y="2999528"/>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2</a:t>
            </a:r>
          </a:p>
        </p:txBody>
      </p:sp>
      <p:sp>
        <p:nvSpPr>
          <p:cNvPr id="16" name="Text Placeholder 58">
            <a:extLst>
              <a:ext uri="{FF2B5EF4-FFF2-40B4-BE49-F238E27FC236}">
                <a16:creationId xmlns:a16="http://schemas.microsoft.com/office/drawing/2014/main" id="{5B814D26-64F8-DBD3-3AA8-B2BDDB987B45}"/>
              </a:ext>
            </a:extLst>
          </p:cNvPr>
          <p:cNvSpPr>
            <a:spLocks noGrp="1"/>
          </p:cNvSpPr>
          <p:nvPr>
            <p:ph type="body" sz="quarter" idx="73" hasCustomPrompt="1"/>
          </p:nvPr>
        </p:nvSpPr>
        <p:spPr>
          <a:xfrm>
            <a:off x="989343" y="3740064"/>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3</a:t>
            </a:r>
          </a:p>
        </p:txBody>
      </p:sp>
      <p:sp>
        <p:nvSpPr>
          <p:cNvPr id="17" name="Text Placeholder 58">
            <a:extLst>
              <a:ext uri="{FF2B5EF4-FFF2-40B4-BE49-F238E27FC236}">
                <a16:creationId xmlns:a16="http://schemas.microsoft.com/office/drawing/2014/main" id="{739A9B5C-E7F9-6FF4-624E-E8B5835B9E5F}"/>
              </a:ext>
            </a:extLst>
          </p:cNvPr>
          <p:cNvSpPr>
            <a:spLocks noGrp="1"/>
          </p:cNvSpPr>
          <p:nvPr>
            <p:ph type="body" sz="quarter" idx="74" hasCustomPrompt="1"/>
          </p:nvPr>
        </p:nvSpPr>
        <p:spPr>
          <a:xfrm>
            <a:off x="989343" y="4480599"/>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4</a:t>
            </a:r>
          </a:p>
        </p:txBody>
      </p:sp>
      <p:sp>
        <p:nvSpPr>
          <p:cNvPr id="18" name="Text Placeholder 58">
            <a:extLst>
              <a:ext uri="{FF2B5EF4-FFF2-40B4-BE49-F238E27FC236}">
                <a16:creationId xmlns:a16="http://schemas.microsoft.com/office/drawing/2014/main" id="{8030F5C0-2233-0C62-FD91-671DA64F99D2}"/>
              </a:ext>
            </a:extLst>
          </p:cNvPr>
          <p:cNvSpPr>
            <a:spLocks noGrp="1"/>
          </p:cNvSpPr>
          <p:nvPr>
            <p:ph type="body" sz="quarter" idx="75" hasCustomPrompt="1"/>
          </p:nvPr>
        </p:nvSpPr>
        <p:spPr>
          <a:xfrm>
            <a:off x="989343" y="5208255"/>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5</a:t>
            </a:r>
          </a:p>
        </p:txBody>
      </p:sp>
      <p:sp>
        <p:nvSpPr>
          <p:cNvPr id="19" name="Text Placeholder 58">
            <a:extLst>
              <a:ext uri="{FF2B5EF4-FFF2-40B4-BE49-F238E27FC236}">
                <a16:creationId xmlns:a16="http://schemas.microsoft.com/office/drawing/2014/main" id="{3735E560-FBE6-99BF-2E1E-6301C718D585}"/>
              </a:ext>
            </a:extLst>
          </p:cNvPr>
          <p:cNvSpPr>
            <a:spLocks noGrp="1"/>
          </p:cNvSpPr>
          <p:nvPr>
            <p:ph type="body" sz="quarter" idx="64" hasCustomPrompt="1"/>
          </p:nvPr>
        </p:nvSpPr>
        <p:spPr>
          <a:xfrm>
            <a:off x="4454783" y="227373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3" name="Text Placeholder 58">
            <a:extLst>
              <a:ext uri="{FF2B5EF4-FFF2-40B4-BE49-F238E27FC236}">
                <a16:creationId xmlns:a16="http://schemas.microsoft.com/office/drawing/2014/main" id="{BC4A9E91-8226-C35D-3304-567A91A827E5}"/>
              </a:ext>
            </a:extLst>
          </p:cNvPr>
          <p:cNvSpPr>
            <a:spLocks noGrp="1"/>
          </p:cNvSpPr>
          <p:nvPr>
            <p:ph type="body" sz="quarter" idx="79" hasCustomPrompt="1"/>
          </p:nvPr>
        </p:nvSpPr>
        <p:spPr>
          <a:xfrm>
            <a:off x="4454783" y="3003492"/>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7" name="Text Placeholder 58">
            <a:extLst>
              <a:ext uri="{FF2B5EF4-FFF2-40B4-BE49-F238E27FC236}">
                <a16:creationId xmlns:a16="http://schemas.microsoft.com/office/drawing/2014/main" id="{3736ADD5-2719-5C02-F1C5-42F196EB33B8}"/>
              </a:ext>
            </a:extLst>
          </p:cNvPr>
          <p:cNvSpPr>
            <a:spLocks noGrp="1"/>
          </p:cNvSpPr>
          <p:nvPr>
            <p:ph type="body" sz="quarter" idx="83" hasCustomPrompt="1"/>
          </p:nvPr>
        </p:nvSpPr>
        <p:spPr>
          <a:xfrm>
            <a:off x="4454783" y="3742046"/>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1" name="Text Placeholder 58">
            <a:extLst>
              <a:ext uri="{FF2B5EF4-FFF2-40B4-BE49-F238E27FC236}">
                <a16:creationId xmlns:a16="http://schemas.microsoft.com/office/drawing/2014/main" id="{49235E67-CA0B-528E-3C75-CC369C2A8064}"/>
              </a:ext>
            </a:extLst>
          </p:cNvPr>
          <p:cNvSpPr>
            <a:spLocks noGrp="1"/>
          </p:cNvSpPr>
          <p:nvPr>
            <p:ph type="body" sz="quarter" idx="87" hasCustomPrompt="1"/>
          </p:nvPr>
        </p:nvSpPr>
        <p:spPr>
          <a:xfrm>
            <a:off x="4454783" y="4480600"/>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5" name="Text Placeholder 58">
            <a:extLst>
              <a:ext uri="{FF2B5EF4-FFF2-40B4-BE49-F238E27FC236}">
                <a16:creationId xmlns:a16="http://schemas.microsoft.com/office/drawing/2014/main" id="{9FF7A741-D037-8E67-579F-E0B8A0F0AC70}"/>
              </a:ext>
            </a:extLst>
          </p:cNvPr>
          <p:cNvSpPr>
            <a:spLocks noGrp="1"/>
          </p:cNvSpPr>
          <p:nvPr>
            <p:ph type="body" sz="quarter" idx="91" hasCustomPrompt="1"/>
          </p:nvPr>
        </p:nvSpPr>
        <p:spPr>
          <a:xfrm>
            <a:off x="4454783" y="521036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 name="Text Placeholder 58">
            <a:extLst>
              <a:ext uri="{FF2B5EF4-FFF2-40B4-BE49-F238E27FC236}">
                <a16:creationId xmlns:a16="http://schemas.microsoft.com/office/drawing/2014/main" id="{CD7B01CD-8C47-6241-21B7-2B2A8AE2C814}"/>
              </a:ext>
            </a:extLst>
          </p:cNvPr>
          <p:cNvSpPr>
            <a:spLocks noGrp="1"/>
          </p:cNvSpPr>
          <p:nvPr>
            <p:ph type="body" sz="quarter" idx="92" hasCustomPrompt="1"/>
          </p:nvPr>
        </p:nvSpPr>
        <p:spPr>
          <a:xfrm>
            <a:off x="7989702" y="1742509"/>
            <a:ext cx="3212957"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1</a:t>
            </a:r>
          </a:p>
        </p:txBody>
      </p:sp>
      <p:sp>
        <p:nvSpPr>
          <p:cNvPr id="6" name="Text Placeholder 58">
            <a:extLst>
              <a:ext uri="{FF2B5EF4-FFF2-40B4-BE49-F238E27FC236}">
                <a16:creationId xmlns:a16="http://schemas.microsoft.com/office/drawing/2014/main" id="{8FA83E5B-76EF-9190-08B5-57A9D130481C}"/>
              </a:ext>
            </a:extLst>
          </p:cNvPr>
          <p:cNvSpPr>
            <a:spLocks noGrp="1"/>
          </p:cNvSpPr>
          <p:nvPr>
            <p:ph type="body" sz="quarter" idx="93" hasCustomPrompt="1"/>
          </p:nvPr>
        </p:nvSpPr>
        <p:spPr>
          <a:xfrm>
            <a:off x="7989701" y="227373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8" name="Text Placeholder 58">
            <a:extLst>
              <a:ext uri="{FF2B5EF4-FFF2-40B4-BE49-F238E27FC236}">
                <a16:creationId xmlns:a16="http://schemas.microsoft.com/office/drawing/2014/main" id="{1438B595-95C9-B2FF-E969-CDBABFD4B862}"/>
              </a:ext>
            </a:extLst>
          </p:cNvPr>
          <p:cNvSpPr>
            <a:spLocks noGrp="1"/>
          </p:cNvSpPr>
          <p:nvPr>
            <p:ph type="body" sz="quarter" idx="94" hasCustomPrompt="1"/>
          </p:nvPr>
        </p:nvSpPr>
        <p:spPr>
          <a:xfrm>
            <a:off x="7989701" y="3003492"/>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9" name="Text Placeholder 58">
            <a:extLst>
              <a:ext uri="{FF2B5EF4-FFF2-40B4-BE49-F238E27FC236}">
                <a16:creationId xmlns:a16="http://schemas.microsoft.com/office/drawing/2014/main" id="{294CCBC0-28E4-AB10-459A-7D25295A2808}"/>
              </a:ext>
            </a:extLst>
          </p:cNvPr>
          <p:cNvSpPr>
            <a:spLocks noGrp="1"/>
          </p:cNvSpPr>
          <p:nvPr>
            <p:ph type="body" sz="quarter" idx="95" hasCustomPrompt="1"/>
          </p:nvPr>
        </p:nvSpPr>
        <p:spPr>
          <a:xfrm>
            <a:off x="7989701" y="3742046"/>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9" name="Text Placeholder 58">
            <a:extLst>
              <a:ext uri="{FF2B5EF4-FFF2-40B4-BE49-F238E27FC236}">
                <a16:creationId xmlns:a16="http://schemas.microsoft.com/office/drawing/2014/main" id="{545E7A07-F6C5-FB72-A758-159787721F33}"/>
              </a:ext>
            </a:extLst>
          </p:cNvPr>
          <p:cNvSpPr>
            <a:spLocks noGrp="1"/>
          </p:cNvSpPr>
          <p:nvPr>
            <p:ph type="body" sz="quarter" idx="96" hasCustomPrompt="1"/>
          </p:nvPr>
        </p:nvSpPr>
        <p:spPr>
          <a:xfrm>
            <a:off x="7989701" y="4480600"/>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0" name="Text Placeholder 58">
            <a:extLst>
              <a:ext uri="{FF2B5EF4-FFF2-40B4-BE49-F238E27FC236}">
                <a16:creationId xmlns:a16="http://schemas.microsoft.com/office/drawing/2014/main" id="{B64D917F-BF52-3836-2CB9-9A7E1C233724}"/>
              </a:ext>
            </a:extLst>
          </p:cNvPr>
          <p:cNvSpPr>
            <a:spLocks noGrp="1"/>
          </p:cNvSpPr>
          <p:nvPr>
            <p:ph type="body" sz="quarter" idx="97" hasCustomPrompt="1"/>
          </p:nvPr>
        </p:nvSpPr>
        <p:spPr>
          <a:xfrm>
            <a:off x="7989701" y="521036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11" name="Title 1">
            <a:extLst>
              <a:ext uri="{FF2B5EF4-FFF2-40B4-BE49-F238E27FC236}">
                <a16:creationId xmlns:a16="http://schemas.microsoft.com/office/drawing/2014/main" id="{656DA536-2240-B2FF-C0A3-2EA720D0E14A}"/>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1510237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 3 columns / 5 rows 02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dirty="0"/>
          </a:p>
        </p:txBody>
      </p:sp>
      <p:graphicFrame>
        <p:nvGraphicFramePr>
          <p:cNvPr id="7" name="Table 6">
            <a:extLst>
              <a:ext uri="{FF2B5EF4-FFF2-40B4-BE49-F238E27FC236}">
                <a16:creationId xmlns:a16="http://schemas.microsoft.com/office/drawing/2014/main" id="{1B3BE45F-7237-578A-F345-5CDE7D0432B0}"/>
              </a:ext>
            </a:extLst>
          </p:cNvPr>
          <p:cNvGraphicFramePr>
            <a:graphicFrameLocks noGrp="1"/>
          </p:cNvGraphicFramePr>
          <p:nvPr userDrawn="1">
            <p:extLst>
              <p:ext uri="{D42A27DB-BD31-4B8C-83A1-F6EECF244321}">
                <p14:modId xmlns:p14="http://schemas.microsoft.com/office/powerpoint/2010/main" val="578670236"/>
              </p:ext>
            </p:extLst>
          </p:nvPr>
        </p:nvGraphicFramePr>
        <p:xfrm>
          <a:off x="838200" y="1650124"/>
          <a:ext cx="10515600" cy="4151585"/>
        </p:xfrm>
        <a:graphic>
          <a:graphicData uri="http://schemas.openxmlformats.org/drawingml/2006/table">
            <a:tbl>
              <a:tblPr>
                <a:noFill/>
              </a:tblPr>
              <a:tblGrid>
                <a:gridCol w="3465738">
                  <a:extLst>
                    <a:ext uri="{9D8B030D-6E8A-4147-A177-3AD203B41FA5}">
                      <a16:colId xmlns:a16="http://schemas.microsoft.com/office/drawing/2014/main" val="528338953"/>
                    </a:ext>
                  </a:extLst>
                </a:gridCol>
                <a:gridCol w="3524931">
                  <a:extLst>
                    <a:ext uri="{9D8B030D-6E8A-4147-A177-3AD203B41FA5}">
                      <a16:colId xmlns:a16="http://schemas.microsoft.com/office/drawing/2014/main" val="3728084947"/>
                    </a:ext>
                  </a:extLst>
                </a:gridCol>
                <a:gridCol w="3524931">
                  <a:extLst>
                    <a:ext uri="{9D8B030D-6E8A-4147-A177-3AD203B41FA5}">
                      <a16:colId xmlns:a16="http://schemas.microsoft.com/office/drawing/2014/main" val="1151563982"/>
                    </a:ext>
                  </a:extLst>
                </a:gridCol>
              </a:tblGrid>
              <a:tr h="498375">
                <a:tc>
                  <a:txBody>
                    <a:bodyPr/>
                    <a:lstStyle/>
                    <a:p>
                      <a:pPr marL="0" lvl="0" indent="0" algn="l"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accent4"/>
                    </a:solidFill>
                  </a:tcPr>
                </a:tc>
                <a:tc>
                  <a:txBody>
                    <a:bodyPr/>
                    <a:lstStyle/>
                    <a:p>
                      <a:pPr marL="91440" marR="91440" lvl="0" indent="0" algn="ctr" rtl="0">
                        <a:spcBef>
                          <a:spcPts val="0"/>
                        </a:spcBef>
                        <a:spcAft>
                          <a:spcPts val="0"/>
                        </a:spcAft>
                        <a:buNone/>
                      </a:pPr>
                      <a:endParaRPr lang="en-US" sz="1200" b="1" i="0" dirty="0">
                        <a:solidFill>
                          <a:schemeClr val="lt1"/>
                        </a:solidFill>
                        <a:latin typeface="Poppins SemiBold" pitchFamily="2" charset="77"/>
                        <a:ea typeface="Inter SemiBold"/>
                        <a:cs typeface="Poppins SemiBold" pitchFamily="2" charset="77"/>
                        <a:sym typeface="Inter SemiBold"/>
                      </a:endParaRPr>
                    </a:p>
                  </a:txBody>
                  <a:tcPr marL="0" marR="0" marT="0" marB="0" anchor="ctr">
                    <a:lnL w="19050"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857248095"/>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2655979420"/>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569849844"/>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582936751"/>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3323389237"/>
                  </a:ext>
                </a:extLst>
              </a:tr>
              <a:tr h="730642">
                <a:tc>
                  <a:txBody>
                    <a:bodyPr/>
                    <a:lstStyle/>
                    <a:p>
                      <a:pPr marL="91440" marR="91440" lvl="0" indent="0" algn="l"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118997" marR="118997" marT="118997" marB="118997" anchor="ctr">
                    <a:lnL w="9525" cap="flat" cmpd="sng">
                      <a:solidFill>
                        <a:srgbClr val="9E9E9E">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2F3F5"/>
                    </a:solidFill>
                  </a:tcPr>
                </a:tc>
                <a:tc>
                  <a:txBody>
                    <a:bodyPr/>
                    <a:lstStyle/>
                    <a:p>
                      <a:pPr marL="91440" marR="91440" lvl="0" indent="0" algn="ctr" rtl="0">
                        <a:spcBef>
                          <a:spcPts val="2000"/>
                        </a:spcBef>
                        <a:spcAft>
                          <a:spcPts val="0"/>
                        </a:spcAft>
                        <a:buNone/>
                      </a:pPr>
                      <a:endParaRPr lang="en-US" sz="1200" b="0" i="0" dirty="0">
                        <a:solidFill>
                          <a:schemeClr val="dk1"/>
                        </a:solidFill>
                        <a:latin typeface="Poppins" pitchFamily="2" charset="77"/>
                        <a:ea typeface="Inter"/>
                        <a:cs typeface="Poppins" pitchFamily="2" charset="77"/>
                        <a:sym typeface="Inter"/>
                      </a:endParaRPr>
                    </a:p>
                  </a:txBody>
                  <a:tcPr marL="0" marR="0" marT="0" marB="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3F5"/>
                    </a:solidFill>
                  </a:tcPr>
                </a:tc>
                <a:extLst>
                  <a:ext uri="{0D108BD9-81ED-4DB2-BD59-A6C34878D82A}">
                    <a16:rowId xmlns:a16="http://schemas.microsoft.com/office/drawing/2014/main" val="1816005058"/>
                  </a:ext>
                </a:extLst>
              </a:tr>
            </a:tbl>
          </a:graphicData>
        </a:graphic>
      </p:graphicFrame>
      <p:sp>
        <p:nvSpPr>
          <p:cNvPr id="10" name="Text Placeholder 58">
            <a:extLst>
              <a:ext uri="{FF2B5EF4-FFF2-40B4-BE49-F238E27FC236}">
                <a16:creationId xmlns:a16="http://schemas.microsoft.com/office/drawing/2014/main" id="{9ECFDFF8-9288-3B19-971C-6F10F8615B8E}"/>
              </a:ext>
            </a:extLst>
          </p:cNvPr>
          <p:cNvSpPr>
            <a:spLocks noGrp="1"/>
          </p:cNvSpPr>
          <p:nvPr>
            <p:ph type="body" sz="quarter" idx="67" hasCustomPrompt="1"/>
          </p:nvPr>
        </p:nvSpPr>
        <p:spPr>
          <a:xfrm>
            <a:off x="4454784" y="1742509"/>
            <a:ext cx="3212957"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2</a:t>
            </a:r>
          </a:p>
        </p:txBody>
      </p:sp>
      <p:sp>
        <p:nvSpPr>
          <p:cNvPr id="14" name="Text Placeholder 58">
            <a:extLst>
              <a:ext uri="{FF2B5EF4-FFF2-40B4-BE49-F238E27FC236}">
                <a16:creationId xmlns:a16="http://schemas.microsoft.com/office/drawing/2014/main" id="{CB6744E1-1555-3285-7C15-86106C57E281}"/>
              </a:ext>
            </a:extLst>
          </p:cNvPr>
          <p:cNvSpPr>
            <a:spLocks noGrp="1"/>
          </p:cNvSpPr>
          <p:nvPr>
            <p:ph type="body" sz="quarter" idx="71" hasCustomPrompt="1"/>
          </p:nvPr>
        </p:nvSpPr>
        <p:spPr>
          <a:xfrm>
            <a:off x="989343" y="2271872"/>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1</a:t>
            </a:r>
          </a:p>
        </p:txBody>
      </p:sp>
      <p:sp>
        <p:nvSpPr>
          <p:cNvPr id="15" name="Text Placeholder 58">
            <a:extLst>
              <a:ext uri="{FF2B5EF4-FFF2-40B4-BE49-F238E27FC236}">
                <a16:creationId xmlns:a16="http://schemas.microsoft.com/office/drawing/2014/main" id="{E5F06AF1-213D-B0F0-0417-2584340B913A}"/>
              </a:ext>
            </a:extLst>
          </p:cNvPr>
          <p:cNvSpPr>
            <a:spLocks noGrp="1"/>
          </p:cNvSpPr>
          <p:nvPr>
            <p:ph type="body" sz="quarter" idx="72" hasCustomPrompt="1"/>
          </p:nvPr>
        </p:nvSpPr>
        <p:spPr>
          <a:xfrm>
            <a:off x="989343" y="2999528"/>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2</a:t>
            </a:r>
          </a:p>
        </p:txBody>
      </p:sp>
      <p:sp>
        <p:nvSpPr>
          <p:cNvPr id="16" name="Text Placeholder 58">
            <a:extLst>
              <a:ext uri="{FF2B5EF4-FFF2-40B4-BE49-F238E27FC236}">
                <a16:creationId xmlns:a16="http://schemas.microsoft.com/office/drawing/2014/main" id="{5B814D26-64F8-DBD3-3AA8-B2BDDB987B45}"/>
              </a:ext>
            </a:extLst>
          </p:cNvPr>
          <p:cNvSpPr>
            <a:spLocks noGrp="1"/>
          </p:cNvSpPr>
          <p:nvPr>
            <p:ph type="body" sz="quarter" idx="73" hasCustomPrompt="1"/>
          </p:nvPr>
        </p:nvSpPr>
        <p:spPr>
          <a:xfrm>
            <a:off x="989343" y="3740064"/>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3</a:t>
            </a:r>
          </a:p>
        </p:txBody>
      </p:sp>
      <p:sp>
        <p:nvSpPr>
          <p:cNvPr id="17" name="Text Placeholder 58">
            <a:extLst>
              <a:ext uri="{FF2B5EF4-FFF2-40B4-BE49-F238E27FC236}">
                <a16:creationId xmlns:a16="http://schemas.microsoft.com/office/drawing/2014/main" id="{739A9B5C-E7F9-6FF4-624E-E8B5835B9E5F}"/>
              </a:ext>
            </a:extLst>
          </p:cNvPr>
          <p:cNvSpPr>
            <a:spLocks noGrp="1"/>
          </p:cNvSpPr>
          <p:nvPr>
            <p:ph type="body" sz="quarter" idx="74" hasCustomPrompt="1"/>
          </p:nvPr>
        </p:nvSpPr>
        <p:spPr>
          <a:xfrm>
            <a:off x="989343" y="4480599"/>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4</a:t>
            </a:r>
          </a:p>
        </p:txBody>
      </p:sp>
      <p:sp>
        <p:nvSpPr>
          <p:cNvPr id="18" name="Text Placeholder 58">
            <a:extLst>
              <a:ext uri="{FF2B5EF4-FFF2-40B4-BE49-F238E27FC236}">
                <a16:creationId xmlns:a16="http://schemas.microsoft.com/office/drawing/2014/main" id="{8030F5C0-2233-0C62-FD91-671DA64F99D2}"/>
              </a:ext>
            </a:extLst>
          </p:cNvPr>
          <p:cNvSpPr>
            <a:spLocks noGrp="1"/>
          </p:cNvSpPr>
          <p:nvPr>
            <p:ph type="body" sz="quarter" idx="75" hasCustomPrompt="1"/>
          </p:nvPr>
        </p:nvSpPr>
        <p:spPr>
          <a:xfrm>
            <a:off x="989343" y="5208255"/>
            <a:ext cx="3143479" cy="492375"/>
          </a:xfrm>
        </p:spPr>
        <p:txBody>
          <a:bodyPr anchor="ctr">
            <a:noAutofit/>
          </a:bodyPr>
          <a:lstStyle>
            <a:lvl1pPr algn="ctr">
              <a:defRPr sz="1400" b="0" i="0">
                <a:solidFill>
                  <a:schemeClr val="tx1"/>
                </a:solidFill>
                <a:latin typeface="Poppins Medium" pitchFamily="2" charset="77"/>
                <a:cs typeface="Poppins Medium" pitchFamily="2" charset="77"/>
              </a:defRPr>
            </a:lvl1pPr>
          </a:lstStyle>
          <a:p>
            <a:pPr lvl="0"/>
            <a:r>
              <a:rPr lang="en-US" dirty="0"/>
              <a:t>Row 5</a:t>
            </a:r>
          </a:p>
        </p:txBody>
      </p:sp>
      <p:sp>
        <p:nvSpPr>
          <p:cNvPr id="19" name="Text Placeholder 58">
            <a:extLst>
              <a:ext uri="{FF2B5EF4-FFF2-40B4-BE49-F238E27FC236}">
                <a16:creationId xmlns:a16="http://schemas.microsoft.com/office/drawing/2014/main" id="{3735E560-FBE6-99BF-2E1E-6301C718D585}"/>
              </a:ext>
            </a:extLst>
          </p:cNvPr>
          <p:cNvSpPr>
            <a:spLocks noGrp="1"/>
          </p:cNvSpPr>
          <p:nvPr>
            <p:ph type="body" sz="quarter" idx="64" hasCustomPrompt="1"/>
          </p:nvPr>
        </p:nvSpPr>
        <p:spPr>
          <a:xfrm>
            <a:off x="4454783" y="227373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3" name="Text Placeholder 58">
            <a:extLst>
              <a:ext uri="{FF2B5EF4-FFF2-40B4-BE49-F238E27FC236}">
                <a16:creationId xmlns:a16="http://schemas.microsoft.com/office/drawing/2014/main" id="{BC4A9E91-8226-C35D-3304-567A91A827E5}"/>
              </a:ext>
            </a:extLst>
          </p:cNvPr>
          <p:cNvSpPr>
            <a:spLocks noGrp="1"/>
          </p:cNvSpPr>
          <p:nvPr>
            <p:ph type="body" sz="quarter" idx="79" hasCustomPrompt="1"/>
          </p:nvPr>
        </p:nvSpPr>
        <p:spPr>
          <a:xfrm>
            <a:off x="4454783" y="3003492"/>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27" name="Text Placeholder 58">
            <a:extLst>
              <a:ext uri="{FF2B5EF4-FFF2-40B4-BE49-F238E27FC236}">
                <a16:creationId xmlns:a16="http://schemas.microsoft.com/office/drawing/2014/main" id="{3736ADD5-2719-5C02-F1C5-42F196EB33B8}"/>
              </a:ext>
            </a:extLst>
          </p:cNvPr>
          <p:cNvSpPr>
            <a:spLocks noGrp="1"/>
          </p:cNvSpPr>
          <p:nvPr>
            <p:ph type="body" sz="quarter" idx="83" hasCustomPrompt="1"/>
          </p:nvPr>
        </p:nvSpPr>
        <p:spPr>
          <a:xfrm>
            <a:off x="4454783" y="3742046"/>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1" name="Text Placeholder 58">
            <a:extLst>
              <a:ext uri="{FF2B5EF4-FFF2-40B4-BE49-F238E27FC236}">
                <a16:creationId xmlns:a16="http://schemas.microsoft.com/office/drawing/2014/main" id="{49235E67-CA0B-528E-3C75-CC369C2A8064}"/>
              </a:ext>
            </a:extLst>
          </p:cNvPr>
          <p:cNvSpPr>
            <a:spLocks noGrp="1"/>
          </p:cNvSpPr>
          <p:nvPr>
            <p:ph type="body" sz="quarter" idx="87" hasCustomPrompt="1"/>
          </p:nvPr>
        </p:nvSpPr>
        <p:spPr>
          <a:xfrm>
            <a:off x="4454783" y="4480600"/>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5" name="Text Placeholder 58">
            <a:extLst>
              <a:ext uri="{FF2B5EF4-FFF2-40B4-BE49-F238E27FC236}">
                <a16:creationId xmlns:a16="http://schemas.microsoft.com/office/drawing/2014/main" id="{9FF7A741-D037-8E67-579F-E0B8A0F0AC70}"/>
              </a:ext>
            </a:extLst>
          </p:cNvPr>
          <p:cNvSpPr>
            <a:spLocks noGrp="1"/>
          </p:cNvSpPr>
          <p:nvPr>
            <p:ph type="body" sz="quarter" idx="91" hasCustomPrompt="1"/>
          </p:nvPr>
        </p:nvSpPr>
        <p:spPr>
          <a:xfrm>
            <a:off x="4454783" y="521036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 name="Text Placeholder 58">
            <a:extLst>
              <a:ext uri="{FF2B5EF4-FFF2-40B4-BE49-F238E27FC236}">
                <a16:creationId xmlns:a16="http://schemas.microsoft.com/office/drawing/2014/main" id="{CD7B01CD-8C47-6241-21B7-2B2A8AE2C814}"/>
              </a:ext>
            </a:extLst>
          </p:cNvPr>
          <p:cNvSpPr>
            <a:spLocks noGrp="1"/>
          </p:cNvSpPr>
          <p:nvPr>
            <p:ph type="body" sz="quarter" idx="92" hasCustomPrompt="1"/>
          </p:nvPr>
        </p:nvSpPr>
        <p:spPr>
          <a:xfrm>
            <a:off x="7989702" y="1742509"/>
            <a:ext cx="3212957"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3</a:t>
            </a:r>
          </a:p>
        </p:txBody>
      </p:sp>
      <p:sp>
        <p:nvSpPr>
          <p:cNvPr id="6" name="Text Placeholder 58">
            <a:extLst>
              <a:ext uri="{FF2B5EF4-FFF2-40B4-BE49-F238E27FC236}">
                <a16:creationId xmlns:a16="http://schemas.microsoft.com/office/drawing/2014/main" id="{8FA83E5B-76EF-9190-08B5-57A9D130481C}"/>
              </a:ext>
            </a:extLst>
          </p:cNvPr>
          <p:cNvSpPr>
            <a:spLocks noGrp="1"/>
          </p:cNvSpPr>
          <p:nvPr>
            <p:ph type="body" sz="quarter" idx="93" hasCustomPrompt="1"/>
          </p:nvPr>
        </p:nvSpPr>
        <p:spPr>
          <a:xfrm>
            <a:off x="7989701" y="227373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8" name="Text Placeholder 58">
            <a:extLst>
              <a:ext uri="{FF2B5EF4-FFF2-40B4-BE49-F238E27FC236}">
                <a16:creationId xmlns:a16="http://schemas.microsoft.com/office/drawing/2014/main" id="{1438B595-95C9-B2FF-E969-CDBABFD4B862}"/>
              </a:ext>
            </a:extLst>
          </p:cNvPr>
          <p:cNvSpPr>
            <a:spLocks noGrp="1"/>
          </p:cNvSpPr>
          <p:nvPr>
            <p:ph type="body" sz="quarter" idx="94" hasCustomPrompt="1"/>
          </p:nvPr>
        </p:nvSpPr>
        <p:spPr>
          <a:xfrm>
            <a:off x="7989701" y="3003492"/>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9" name="Text Placeholder 58">
            <a:extLst>
              <a:ext uri="{FF2B5EF4-FFF2-40B4-BE49-F238E27FC236}">
                <a16:creationId xmlns:a16="http://schemas.microsoft.com/office/drawing/2014/main" id="{294CCBC0-28E4-AB10-459A-7D25295A2808}"/>
              </a:ext>
            </a:extLst>
          </p:cNvPr>
          <p:cNvSpPr>
            <a:spLocks noGrp="1"/>
          </p:cNvSpPr>
          <p:nvPr>
            <p:ph type="body" sz="quarter" idx="95" hasCustomPrompt="1"/>
          </p:nvPr>
        </p:nvSpPr>
        <p:spPr>
          <a:xfrm>
            <a:off x="7989701" y="3742046"/>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39" name="Text Placeholder 58">
            <a:extLst>
              <a:ext uri="{FF2B5EF4-FFF2-40B4-BE49-F238E27FC236}">
                <a16:creationId xmlns:a16="http://schemas.microsoft.com/office/drawing/2014/main" id="{545E7A07-F6C5-FB72-A758-159787721F33}"/>
              </a:ext>
            </a:extLst>
          </p:cNvPr>
          <p:cNvSpPr>
            <a:spLocks noGrp="1"/>
          </p:cNvSpPr>
          <p:nvPr>
            <p:ph type="body" sz="quarter" idx="96" hasCustomPrompt="1"/>
          </p:nvPr>
        </p:nvSpPr>
        <p:spPr>
          <a:xfrm>
            <a:off x="7989701" y="4480600"/>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40" name="Text Placeholder 58">
            <a:extLst>
              <a:ext uri="{FF2B5EF4-FFF2-40B4-BE49-F238E27FC236}">
                <a16:creationId xmlns:a16="http://schemas.microsoft.com/office/drawing/2014/main" id="{B64D917F-BF52-3836-2CB9-9A7E1C233724}"/>
              </a:ext>
            </a:extLst>
          </p:cNvPr>
          <p:cNvSpPr>
            <a:spLocks noGrp="1"/>
          </p:cNvSpPr>
          <p:nvPr>
            <p:ph type="body" sz="quarter" idx="97" hasCustomPrompt="1"/>
          </p:nvPr>
        </p:nvSpPr>
        <p:spPr>
          <a:xfrm>
            <a:off x="7989701" y="5210361"/>
            <a:ext cx="3212957" cy="492374"/>
          </a:xfrm>
        </p:spPr>
        <p:txBody>
          <a:bodyPr anchor="ctr">
            <a:noAutofit/>
          </a:bodyPr>
          <a:lstStyle>
            <a:lvl1pPr algn="ct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Label (2 lines max)</a:t>
            </a:r>
          </a:p>
        </p:txBody>
      </p:sp>
      <p:sp>
        <p:nvSpPr>
          <p:cNvPr id="11" name="Title 1">
            <a:extLst>
              <a:ext uri="{FF2B5EF4-FFF2-40B4-BE49-F238E27FC236}">
                <a16:creationId xmlns:a16="http://schemas.microsoft.com/office/drawing/2014/main" id="{656DA536-2240-B2FF-C0A3-2EA720D0E14A}"/>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
        <p:nvSpPr>
          <p:cNvPr id="2" name="Text Placeholder 58">
            <a:extLst>
              <a:ext uri="{FF2B5EF4-FFF2-40B4-BE49-F238E27FC236}">
                <a16:creationId xmlns:a16="http://schemas.microsoft.com/office/drawing/2014/main" id="{85FEDC40-3514-9F49-2376-841691989D8B}"/>
              </a:ext>
            </a:extLst>
          </p:cNvPr>
          <p:cNvSpPr>
            <a:spLocks noGrp="1"/>
          </p:cNvSpPr>
          <p:nvPr>
            <p:ph type="body" sz="quarter" idx="98" hasCustomPrompt="1"/>
          </p:nvPr>
        </p:nvSpPr>
        <p:spPr>
          <a:xfrm>
            <a:off x="996476" y="1742509"/>
            <a:ext cx="3212957" cy="326722"/>
          </a:xfrm>
        </p:spPr>
        <p:txBody>
          <a:bodyPr anchor="ctr">
            <a:noAutofit/>
          </a:bodyPr>
          <a:lstStyle>
            <a:lvl1pPr algn="ctr">
              <a:defRPr sz="1400" b="0" i="0">
                <a:solidFill>
                  <a:schemeClr val="bg1"/>
                </a:solidFill>
                <a:latin typeface="Poppins Medium" pitchFamily="2" charset="77"/>
                <a:cs typeface="Poppins Medium" pitchFamily="2" charset="77"/>
              </a:defRPr>
            </a:lvl1pPr>
          </a:lstStyle>
          <a:p>
            <a:pPr lvl="0"/>
            <a:r>
              <a:rPr lang="en-US" dirty="0"/>
              <a:t>Column 1</a:t>
            </a:r>
          </a:p>
        </p:txBody>
      </p:sp>
    </p:spTree>
    <p:extLst>
      <p:ext uri="{BB962C8B-B14F-4D97-AF65-F5344CB8AC3E}">
        <p14:creationId xmlns:p14="http://schemas.microsoft.com/office/powerpoint/2010/main" val="3895639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yout - heading + upcoming events / webinars x2 01 blue / oran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D6F64-E800-FB91-02C3-69F1AAE72F31}"/>
              </a:ext>
            </a:extLst>
          </p:cNvPr>
          <p:cNvPicPr>
            <a:picLocks noChangeAspect="1"/>
          </p:cNvPicPr>
          <p:nvPr userDrawn="1"/>
        </p:nvPicPr>
        <p:blipFill>
          <a:blip r:embed="rId2"/>
          <a:srcRect t="23267" b="23267"/>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Can’t wait to see you again</a:t>
            </a: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1030550" y="1589108"/>
            <a:ext cx="4898323" cy="4354492"/>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3" name="Rounded Rectangle 12">
            <a:extLst>
              <a:ext uri="{FF2B5EF4-FFF2-40B4-BE49-F238E27FC236}">
                <a16:creationId xmlns:a16="http://schemas.microsoft.com/office/drawing/2014/main" id="{DEAF9B4C-11E0-3474-94BE-E835AC44F5BB}"/>
              </a:ext>
            </a:extLst>
          </p:cNvPr>
          <p:cNvSpPr/>
          <p:nvPr userDrawn="1"/>
        </p:nvSpPr>
        <p:spPr>
          <a:xfrm>
            <a:off x="6262950" y="1589108"/>
            <a:ext cx="4898323" cy="4354492"/>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Text Placeholder 58">
            <a:extLst>
              <a:ext uri="{FF2B5EF4-FFF2-40B4-BE49-F238E27FC236}">
                <a16:creationId xmlns:a16="http://schemas.microsoft.com/office/drawing/2014/main" id="{3F0D3B0A-D5B0-E5A2-4EDD-F350AC2002D0}"/>
              </a:ext>
            </a:extLst>
          </p:cNvPr>
          <p:cNvSpPr>
            <a:spLocks noGrp="1"/>
          </p:cNvSpPr>
          <p:nvPr>
            <p:ph type="body" sz="quarter" idx="67" hasCustomPrompt="1"/>
          </p:nvPr>
        </p:nvSpPr>
        <p:spPr>
          <a:xfrm>
            <a:off x="1568359" y="2447916"/>
            <a:ext cx="3820069" cy="798105"/>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Event Name Goes Here</a:t>
            </a:r>
          </a:p>
        </p:txBody>
      </p:sp>
      <p:sp>
        <p:nvSpPr>
          <p:cNvPr id="9" name="Text Placeholder 58">
            <a:extLst>
              <a:ext uri="{FF2B5EF4-FFF2-40B4-BE49-F238E27FC236}">
                <a16:creationId xmlns:a16="http://schemas.microsoft.com/office/drawing/2014/main" id="{E8217502-3122-3125-5471-253004EE3D12}"/>
              </a:ext>
            </a:extLst>
          </p:cNvPr>
          <p:cNvSpPr>
            <a:spLocks noGrp="1"/>
          </p:cNvSpPr>
          <p:nvPr>
            <p:ph type="body" sz="quarter" idx="79" hasCustomPrompt="1"/>
          </p:nvPr>
        </p:nvSpPr>
        <p:spPr>
          <a:xfrm>
            <a:off x="1568359" y="3367371"/>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Location goes here</a:t>
            </a:r>
          </a:p>
        </p:txBody>
      </p:sp>
      <p:sp>
        <p:nvSpPr>
          <p:cNvPr id="10" name="Rounded Rectangle 9">
            <a:extLst>
              <a:ext uri="{FF2B5EF4-FFF2-40B4-BE49-F238E27FC236}">
                <a16:creationId xmlns:a16="http://schemas.microsoft.com/office/drawing/2014/main" id="{F1CA89EC-D72F-1C5D-680C-594EEF1DC624}"/>
              </a:ext>
            </a:extLst>
          </p:cNvPr>
          <p:cNvSpPr/>
          <p:nvPr userDrawn="1"/>
        </p:nvSpPr>
        <p:spPr>
          <a:xfrm>
            <a:off x="1568359" y="1996361"/>
            <a:ext cx="2050051" cy="326572"/>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spc="100" baseline="0" dirty="0">
                <a:solidFill>
                  <a:schemeClr val="accent5"/>
                </a:solidFill>
                <a:latin typeface="Poppins SemiBold"/>
                <a:cs typeface="Poppins" pitchFamily="2" charset="77"/>
              </a:rPr>
              <a:t>UPCOMING EVENTS</a:t>
            </a:r>
          </a:p>
        </p:txBody>
      </p:sp>
      <p:sp>
        <p:nvSpPr>
          <p:cNvPr id="11" name="Rounded Rectangle 10">
            <a:extLst>
              <a:ext uri="{FF2B5EF4-FFF2-40B4-BE49-F238E27FC236}">
                <a16:creationId xmlns:a16="http://schemas.microsoft.com/office/drawing/2014/main" id="{1A3D28FF-5C06-88BC-D99F-6A93606E1B68}"/>
              </a:ext>
            </a:extLst>
          </p:cNvPr>
          <p:cNvSpPr/>
          <p:nvPr userDrawn="1"/>
        </p:nvSpPr>
        <p:spPr>
          <a:xfrm>
            <a:off x="6806566" y="1996361"/>
            <a:ext cx="2299334" cy="326572"/>
          </a:xfrm>
          <a:prstGeom prst="roundRect">
            <a:avLst/>
          </a:prstGeom>
          <a:solidFill>
            <a:srgbClr val="D9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spc="100" baseline="0" dirty="0">
                <a:solidFill>
                  <a:schemeClr val="accent4"/>
                </a:solidFill>
                <a:latin typeface="Poppins SemiBold"/>
                <a:cs typeface="Poppins" pitchFamily="2" charset="77"/>
              </a:rPr>
              <a:t>UPCOMING WEBINARS</a:t>
            </a:r>
          </a:p>
        </p:txBody>
      </p:sp>
      <p:sp>
        <p:nvSpPr>
          <p:cNvPr id="12" name="Text Placeholder 58">
            <a:extLst>
              <a:ext uri="{FF2B5EF4-FFF2-40B4-BE49-F238E27FC236}">
                <a16:creationId xmlns:a16="http://schemas.microsoft.com/office/drawing/2014/main" id="{F218FA9D-C0AE-D6B1-965D-5B115FFA5FA8}"/>
              </a:ext>
            </a:extLst>
          </p:cNvPr>
          <p:cNvSpPr>
            <a:spLocks noGrp="1"/>
          </p:cNvSpPr>
          <p:nvPr>
            <p:ph type="body" sz="quarter" idx="80" hasCustomPrompt="1"/>
          </p:nvPr>
        </p:nvSpPr>
        <p:spPr>
          <a:xfrm>
            <a:off x="1568359" y="4129833"/>
            <a:ext cx="3820069" cy="797607"/>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Event Name Goes Here</a:t>
            </a:r>
          </a:p>
        </p:txBody>
      </p:sp>
      <p:sp>
        <p:nvSpPr>
          <p:cNvPr id="20" name="Text Placeholder 58">
            <a:extLst>
              <a:ext uri="{FF2B5EF4-FFF2-40B4-BE49-F238E27FC236}">
                <a16:creationId xmlns:a16="http://schemas.microsoft.com/office/drawing/2014/main" id="{E555B3C9-B6EA-4C4A-9893-3F35A61C6065}"/>
              </a:ext>
            </a:extLst>
          </p:cNvPr>
          <p:cNvSpPr>
            <a:spLocks noGrp="1"/>
          </p:cNvSpPr>
          <p:nvPr>
            <p:ph type="body" sz="quarter" idx="82" hasCustomPrompt="1"/>
          </p:nvPr>
        </p:nvSpPr>
        <p:spPr>
          <a:xfrm>
            <a:off x="6826159" y="2447916"/>
            <a:ext cx="3820069" cy="798105"/>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Webinar Name Here</a:t>
            </a:r>
          </a:p>
        </p:txBody>
      </p:sp>
      <p:sp>
        <p:nvSpPr>
          <p:cNvPr id="21" name="Text Placeholder 58">
            <a:extLst>
              <a:ext uri="{FF2B5EF4-FFF2-40B4-BE49-F238E27FC236}">
                <a16:creationId xmlns:a16="http://schemas.microsoft.com/office/drawing/2014/main" id="{D388D49B-50F8-F5C7-211E-31F8154AE561}"/>
              </a:ext>
            </a:extLst>
          </p:cNvPr>
          <p:cNvSpPr>
            <a:spLocks noGrp="1"/>
          </p:cNvSpPr>
          <p:nvPr>
            <p:ph type="body" sz="quarter" idx="83" hasCustomPrompt="1"/>
          </p:nvPr>
        </p:nvSpPr>
        <p:spPr>
          <a:xfrm>
            <a:off x="6826159" y="3371004"/>
            <a:ext cx="3212957" cy="223581"/>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Host or Interviewee names here</a:t>
            </a:r>
          </a:p>
        </p:txBody>
      </p:sp>
      <p:sp>
        <p:nvSpPr>
          <p:cNvPr id="22" name="Text Placeholder 58">
            <a:extLst>
              <a:ext uri="{FF2B5EF4-FFF2-40B4-BE49-F238E27FC236}">
                <a16:creationId xmlns:a16="http://schemas.microsoft.com/office/drawing/2014/main" id="{4F514252-5C57-2621-8A33-C2CEA6AE55C9}"/>
              </a:ext>
            </a:extLst>
          </p:cNvPr>
          <p:cNvSpPr>
            <a:spLocks noGrp="1"/>
          </p:cNvSpPr>
          <p:nvPr>
            <p:ph type="body" sz="quarter" idx="84" hasCustomPrompt="1"/>
          </p:nvPr>
        </p:nvSpPr>
        <p:spPr>
          <a:xfrm>
            <a:off x="6826159" y="4129833"/>
            <a:ext cx="3820069" cy="797607"/>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Webinar Name Here</a:t>
            </a:r>
          </a:p>
        </p:txBody>
      </p:sp>
      <p:sp>
        <p:nvSpPr>
          <p:cNvPr id="23" name="Text Placeholder 58">
            <a:extLst>
              <a:ext uri="{FF2B5EF4-FFF2-40B4-BE49-F238E27FC236}">
                <a16:creationId xmlns:a16="http://schemas.microsoft.com/office/drawing/2014/main" id="{5E0B548A-3133-78A8-C6F1-AC8C29F8AA58}"/>
              </a:ext>
            </a:extLst>
          </p:cNvPr>
          <p:cNvSpPr>
            <a:spLocks noGrp="1"/>
          </p:cNvSpPr>
          <p:nvPr>
            <p:ph type="body" sz="quarter" idx="85" hasCustomPrompt="1"/>
          </p:nvPr>
        </p:nvSpPr>
        <p:spPr>
          <a:xfrm>
            <a:off x="6826159" y="5068873"/>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Host or Interviewee names here</a:t>
            </a:r>
          </a:p>
        </p:txBody>
      </p:sp>
      <p:sp>
        <p:nvSpPr>
          <p:cNvPr id="3" name="Text Placeholder 58">
            <a:extLst>
              <a:ext uri="{FF2B5EF4-FFF2-40B4-BE49-F238E27FC236}">
                <a16:creationId xmlns:a16="http://schemas.microsoft.com/office/drawing/2014/main" id="{1A5C36AC-7A5D-B3B4-C297-C7F65217F291}"/>
              </a:ext>
            </a:extLst>
          </p:cNvPr>
          <p:cNvSpPr>
            <a:spLocks noGrp="1"/>
          </p:cNvSpPr>
          <p:nvPr>
            <p:ph type="body" sz="quarter" idx="86" hasCustomPrompt="1"/>
          </p:nvPr>
        </p:nvSpPr>
        <p:spPr>
          <a:xfrm>
            <a:off x="1568359" y="3621525"/>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15" name="Text Placeholder 58">
            <a:extLst>
              <a:ext uri="{FF2B5EF4-FFF2-40B4-BE49-F238E27FC236}">
                <a16:creationId xmlns:a16="http://schemas.microsoft.com/office/drawing/2014/main" id="{62B739B4-5ABB-4D36-69D8-1A9EE2FF2DD7}"/>
              </a:ext>
            </a:extLst>
          </p:cNvPr>
          <p:cNvSpPr>
            <a:spLocks noGrp="1"/>
          </p:cNvSpPr>
          <p:nvPr>
            <p:ph type="body" sz="quarter" idx="87" hasCustomPrompt="1"/>
          </p:nvPr>
        </p:nvSpPr>
        <p:spPr>
          <a:xfrm>
            <a:off x="1568359" y="5068873"/>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Location goes here</a:t>
            </a:r>
          </a:p>
        </p:txBody>
      </p:sp>
      <p:sp>
        <p:nvSpPr>
          <p:cNvPr id="16" name="Text Placeholder 58">
            <a:extLst>
              <a:ext uri="{FF2B5EF4-FFF2-40B4-BE49-F238E27FC236}">
                <a16:creationId xmlns:a16="http://schemas.microsoft.com/office/drawing/2014/main" id="{95F13A29-157D-CF22-AA62-15E207744027}"/>
              </a:ext>
            </a:extLst>
          </p:cNvPr>
          <p:cNvSpPr>
            <a:spLocks noGrp="1"/>
          </p:cNvSpPr>
          <p:nvPr>
            <p:ph type="body" sz="quarter" idx="88" hasCustomPrompt="1"/>
          </p:nvPr>
        </p:nvSpPr>
        <p:spPr>
          <a:xfrm>
            <a:off x="1568359" y="5315654"/>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17" name="Text Placeholder 58">
            <a:extLst>
              <a:ext uri="{FF2B5EF4-FFF2-40B4-BE49-F238E27FC236}">
                <a16:creationId xmlns:a16="http://schemas.microsoft.com/office/drawing/2014/main" id="{A9B6B073-1A26-D4AB-9186-4CB37BE1D2E2}"/>
              </a:ext>
            </a:extLst>
          </p:cNvPr>
          <p:cNvSpPr>
            <a:spLocks noGrp="1"/>
          </p:cNvSpPr>
          <p:nvPr>
            <p:ph type="body" sz="quarter" idx="89" hasCustomPrompt="1"/>
          </p:nvPr>
        </p:nvSpPr>
        <p:spPr>
          <a:xfrm>
            <a:off x="6826159" y="3621525"/>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18" name="Text Placeholder 58">
            <a:extLst>
              <a:ext uri="{FF2B5EF4-FFF2-40B4-BE49-F238E27FC236}">
                <a16:creationId xmlns:a16="http://schemas.microsoft.com/office/drawing/2014/main" id="{FD1C43E8-AA12-75C5-7F0F-5A9E036828F4}"/>
              </a:ext>
            </a:extLst>
          </p:cNvPr>
          <p:cNvSpPr>
            <a:spLocks noGrp="1"/>
          </p:cNvSpPr>
          <p:nvPr>
            <p:ph type="body" sz="quarter" idx="90" hasCustomPrompt="1"/>
          </p:nvPr>
        </p:nvSpPr>
        <p:spPr>
          <a:xfrm>
            <a:off x="6826158" y="5315655"/>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2" name="Slide Number Placeholder 5">
            <a:extLst>
              <a:ext uri="{FF2B5EF4-FFF2-40B4-BE49-F238E27FC236}">
                <a16:creationId xmlns:a16="http://schemas.microsoft.com/office/drawing/2014/main" id="{B9401203-1342-3A76-DFF3-FAD9487AFB91}"/>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1546429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yout - heading + upcoming events / webinars x2 01 blue / cya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D6F64-E800-FB91-02C3-69F1AAE72F31}"/>
              </a:ext>
            </a:extLst>
          </p:cNvPr>
          <p:cNvPicPr>
            <a:picLocks noChangeAspect="1"/>
          </p:cNvPicPr>
          <p:nvPr userDrawn="1"/>
        </p:nvPicPr>
        <p:blipFill>
          <a:blip r:embed="rId2"/>
          <a:srcRect t="23267" b="23267"/>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Can’t wait to see you again</a:t>
            </a: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1030550" y="1589108"/>
            <a:ext cx="4898323" cy="4354492"/>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3" name="Rounded Rectangle 12">
            <a:extLst>
              <a:ext uri="{FF2B5EF4-FFF2-40B4-BE49-F238E27FC236}">
                <a16:creationId xmlns:a16="http://schemas.microsoft.com/office/drawing/2014/main" id="{DEAF9B4C-11E0-3474-94BE-E835AC44F5BB}"/>
              </a:ext>
            </a:extLst>
          </p:cNvPr>
          <p:cNvSpPr/>
          <p:nvPr userDrawn="1"/>
        </p:nvSpPr>
        <p:spPr>
          <a:xfrm>
            <a:off x="6262950" y="1589108"/>
            <a:ext cx="4898323" cy="4354492"/>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Text Placeholder 58">
            <a:extLst>
              <a:ext uri="{FF2B5EF4-FFF2-40B4-BE49-F238E27FC236}">
                <a16:creationId xmlns:a16="http://schemas.microsoft.com/office/drawing/2014/main" id="{3F0D3B0A-D5B0-E5A2-4EDD-F350AC2002D0}"/>
              </a:ext>
            </a:extLst>
          </p:cNvPr>
          <p:cNvSpPr>
            <a:spLocks noGrp="1"/>
          </p:cNvSpPr>
          <p:nvPr>
            <p:ph type="body" sz="quarter" idx="67" hasCustomPrompt="1"/>
          </p:nvPr>
        </p:nvSpPr>
        <p:spPr>
          <a:xfrm>
            <a:off x="1568359" y="2447916"/>
            <a:ext cx="3820069" cy="798105"/>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Event Name Goes Here</a:t>
            </a:r>
          </a:p>
        </p:txBody>
      </p:sp>
      <p:sp>
        <p:nvSpPr>
          <p:cNvPr id="10" name="Rounded Rectangle 9">
            <a:extLst>
              <a:ext uri="{FF2B5EF4-FFF2-40B4-BE49-F238E27FC236}">
                <a16:creationId xmlns:a16="http://schemas.microsoft.com/office/drawing/2014/main" id="{F1CA89EC-D72F-1C5D-680C-594EEF1DC624}"/>
              </a:ext>
            </a:extLst>
          </p:cNvPr>
          <p:cNvSpPr/>
          <p:nvPr userDrawn="1"/>
        </p:nvSpPr>
        <p:spPr>
          <a:xfrm>
            <a:off x="1568359" y="1996361"/>
            <a:ext cx="2050051" cy="326572"/>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spc="100" baseline="0" dirty="0">
                <a:solidFill>
                  <a:schemeClr val="accent5"/>
                </a:solidFill>
                <a:latin typeface="Poppins SemiBold"/>
                <a:cs typeface="Poppins" pitchFamily="2" charset="77"/>
              </a:rPr>
              <a:t>UPCOMING EVENTS</a:t>
            </a:r>
          </a:p>
        </p:txBody>
      </p:sp>
      <p:sp>
        <p:nvSpPr>
          <p:cNvPr id="11" name="Rounded Rectangle 10">
            <a:extLst>
              <a:ext uri="{FF2B5EF4-FFF2-40B4-BE49-F238E27FC236}">
                <a16:creationId xmlns:a16="http://schemas.microsoft.com/office/drawing/2014/main" id="{1A3D28FF-5C06-88BC-D99F-6A93606E1B68}"/>
              </a:ext>
            </a:extLst>
          </p:cNvPr>
          <p:cNvSpPr/>
          <p:nvPr userDrawn="1"/>
        </p:nvSpPr>
        <p:spPr>
          <a:xfrm>
            <a:off x="6806566" y="1996361"/>
            <a:ext cx="2299334" cy="326572"/>
          </a:xfrm>
          <a:prstGeom prst="roundRect">
            <a:avLst/>
          </a:prstGeom>
          <a:solidFill>
            <a:srgbClr val="D9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spc="100" baseline="0" dirty="0">
                <a:solidFill>
                  <a:schemeClr val="accent4"/>
                </a:solidFill>
                <a:latin typeface="Poppins SemiBold"/>
                <a:cs typeface="Poppins" pitchFamily="2" charset="77"/>
              </a:rPr>
              <a:t>UPCOMING WEBINARS</a:t>
            </a:r>
          </a:p>
        </p:txBody>
      </p:sp>
      <p:sp>
        <p:nvSpPr>
          <p:cNvPr id="12" name="Text Placeholder 58">
            <a:extLst>
              <a:ext uri="{FF2B5EF4-FFF2-40B4-BE49-F238E27FC236}">
                <a16:creationId xmlns:a16="http://schemas.microsoft.com/office/drawing/2014/main" id="{F218FA9D-C0AE-D6B1-965D-5B115FFA5FA8}"/>
              </a:ext>
            </a:extLst>
          </p:cNvPr>
          <p:cNvSpPr>
            <a:spLocks noGrp="1"/>
          </p:cNvSpPr>
          <p:nvPr>
            <p:ph type="body" sz="quarter" idx="80" hasCustomPrompt="1"/>
          </p:nvPr>
        </p:nvSpPr>
        <p:spPr>
          <a:xfrm>
            <a:off x="1568359" y="4129833"/>
            <a:ext cx="3820069" cy="797607"/>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Event Name Goes Here</a:t>
            </a:r>
          </a:p>
        </p:txBody>
      </p:sp>
      <p:sp>
        <p:nvSpPr>
          <p:cNvPr id="20" name="Text Placeholder 58">
            <a:extLst>
              <a:ext uri="{FF2B5EF4-FFF2-40B4-BE49-F238E27FC236}">
                <a16:creationId xmlns:a16="http://schemas.microsoft.com/office/drawing/2014/main" id="{E555B3C9-B6EA-4C4A-9893-3F35A61C6065}"/>
              </a:ext>
            </a:extLst>
          </p:cNvPr>
          <p:cNvSpPr>
            <a:spLocks noGrp="1"/>
          </p:cNvSpPr>
          <p:nvPr>
            <p:ph type="body" sz="quarter" idx="82" hasCustomPrompt="1"/>
          </p:nvPr>
        </p:nvSpPr>
        <p:spPr>
          <a:xfrm>
            <a:off x="6826159" y="2447916"/>
            <a:ext cx="3820069" cy="798105"/>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Webinar Name Here</a:t>
            </a:r>
          </a:p>
        </p:txBody>
      </p:sp>
      <p:sp>
        <p:nvSpPr>
          <p:cNvPr id="22" name="Text Placeholder 58">
            <a:extLst>
              <a:ext uri="{FF2B5EF4-FFF2-40B4-BE49-F238E27FC236}">
                <a16:creationId xmlns:a16="http://schemas.microsoft.com/office/drawing/2014/main" id="{4F514252-5C57-2621-8A33-C2CEA6AE55C9}"/>
              </a:ext>
            </a:extLst>
          </p:cNvPr>
          <p:cNvSpPr>
            <a:spLocks noGrp="1"/>
          </p:cNvSpPr>
          <p:nvPr>
            <p:ph type="body" sz="quarter" idx="84" hasCustomPrompt="1"/>
          </p:nvPr>
        </p:nvSpPr>
        <p:spPr>
          <a:xfrm>
            <a:off x="6826159" y="4129833"/>
            <a:ext cx="3820069" cy="797607"/>
          </a:xfrm>
        </p:spPr>
        <p:txBody>
          <a:bodyPr anchor="b">
            <a:noAutofit/>
          </a:bodyPr>
          <a:lstStyle>
            <a:lvl1pPr algn="l">
              <a:defRPr sz="2400" b="0" i="0">
                <a:solidFill>
                  <a:schemeClr val="tx1"/>
                </a:solidFill>
                <a:latin typeface="Poppins SemiBold"/>
                <a:cs typeface="Poppins Medium" pitchFamily="2" charset="77"/>
              </a:defRPr>
            </a:lvl1pPr>
          </a:lstStyle>
          <a:p>
            <a:pPr lvl="0"/>
            <a:r>
              <a:rPr lang="en-US" dirty="0"/>
              <a:t>Webinar Name Here</a:t>
            </a:r>
          </a:p>
        </p:txBody>
      </p:sp>
      <p:sp>
        <p:nvSpPr>
          <p:cNvPr id="3" name="Text Placeholder 58">
            <a:extLst>
              <a:ext uri="{FF2B5EF4-FFF2-40B4-BE49-F238E27FC236}">
                <a16:creationId xmlns:a16="http://schemas.microsoft.com/office/drawing/2014/main" id="{55114DE5-4937-2CCB-ACB3-FA789AA9F54B}"/>
              </a:ext>
            </a:extLst>
          </p:cNvPr>
          <p:cNvSpPr>
            <a:spLocks noGrp="1"/>
          </p:cNvSpPr>
          <p:nvPr>
            <p:ph type="body" sz="quarter" idx="79" hasCustomPrompt="1"/>
          </p:nvPr>
        </p:nvSpPr>
        <p:spPr>
          <a:xfrm>
            <a:off x="1568359" y="3371004"/>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Location goes here</a:t>
            </a:r>
          </a:p>
        </p:txBody>
      </p:sp>
      <p:sp>
        <p:nvSpPr>
          <p:cNvPr id="4" name="Text Placeholder 58">
            <a:extLst>
              <a:ext uri="{FF2B5EF4-FFF2-40B4-BE49-F238E27FC236}">
                <a16:creationId xmlns:a16="http://schemas.microsoft.com/office/drawing/2014/main" id="{15A0913A-A1A8-41A7-7444-C7DFDDB6B120}"/>
              </a:ext>
            </a:extLst>
          </p:cNvPr>
          <p:cNvSpPr>
            <a:spLocks noGrp="1"/>
          </p:cNvSpPr>
          <p:nvPr>
            <p:ph type="body" sz="quarter" idx="83" hasCustomPrompt="1"/>
          </p:nvPr>
        </p:nvSpPr>
        <p:spPr>
          <a:xfrm>
            <a:off x="6826159" y="3371004"/>
            <a:ext cx="3212957" cy="250521"/>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Host or Interviewee names here</a:t>
            </a:r>
          </a:p>
        </p:txBody>
      </p:sp>
      <p:sp>
        <p:nvSpPr>
          <p:cNvPr id="6" name="Text Placeholder 58">
            <a:extLst>
              <a:ext uri="{FF2B5EF4-FFF2-40B4-BE49-F238E27FC236}">
                <a16:creationId xmlns:a16="http://schemas.microsoft.com/office/drawing/2014/main" id="{569048BE-5316-37E7-14D8-9C681868C99B}"/>
              </a:ext>
            </a:extLst>
          </p:cNvPr>
          <p:cNvSpPr>
            <a:spLocks noGrp="1"/>
          </p:cNvSpPr>
          <p:nvPr>
            <p:ph type="body" sz="quarter" idx="85" hasCustomPrompt="1"/>
          </p:nvPr>
        </p:nvSpPr>
        <p:spPr>
          <a:xfrm>
            <a:off x="6826159" y="5052422"/>
            <a:ext cx="3212957" cy="263231"/>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Host or Interviewee names here</a:t>
            </a:r>
          </a:p>
        </p:txBody>
      </p:sp>
      <p:sp>
        <p:nvSpPr>
          <p:cNvPr id="7" name="Text Placeholder 58">
            <a:extLst>
              <a:ext uri="{FF2B5EF4-FFF2-40B4-BE49-F238E27FC236}">
                <a16:creationId xmlns:a16="http://schemas.microsoft.com/office/drawing/2014/main" id="{5EC33F47-0C16-33BA-ECA6-A15A93D55E56}"/>
              </a:ext>
            </a:extLst>
          </p:cNvPr>
          <p:cNvSpPr>
            <a:spLocks noGrp="1"/>
          </p:cNvSpPr>
          <p:nvPr>
            <p:ph type="body" sz="quarter" idx="86" hasCustomPrompt="1"/>
          </p:nvPr>
        </p:nvSpPr>
        <p:spPr>
          <a:xfrm>
            <a:off x="1568359" y="3621525"/>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14" name="Text Placeholder 58">
            <a:extLst>
              <a:ext uri="{FF2B5EF4-FFF2-40B4-BE49-F238E27FC236}">
                <a16:creationId xmlns:a16="http://schemas.microsoft.com/office/drawing/2014/main" id="{B81ACED8-7159-5A74-18AB-ECF42A317559}"/>
              </a:ext>
            </a:extLst>
          </p:cNvPr>
          <p:cNvSpPr>
            <a:spLocks noGrp="1"/>
          </p:cNvSpPr>
          <p:nvPr>
            <p:ph type="body" sz="quarter" idx="87" hasCustomPrompt="1"/>
          </p:nvPr>
        </p:nvSpPr>
        <p:spPr>
          <a:xfrm>
            <a:off x="1568359" y="5065133"/>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Location goes here</a:t>
            </a:r>
          </a:p>
        </p:txBody>
      </p:sp>
      <p:sp>
        <p:nvSpPr>
          <p:cNvPr id="15" name="Text Placeholder 58">
            <a:extLst>
              <a:ext uri="{FF2B5EF4-FFF2-40B4-BE49-F238E27FC236}">
                <a16:creationId xmlns:a16="http://schemas.microsoft.com/office/drawing/2014/main" id="{6F9AE9D9-4596-7D36-ECF5-DAC73E572A2E}"/>
              </a:ext>
            </a:extLst>
          </p:cNvPr>
          <p:cNvSpPr>
            <a:spLocks noGrp="1"/>
          </p:cNvSpPr>
          <p:nvPr>
            <p:ph type="body" sz="quarter" idx="88" hasCustomPrompt="1"/>
          </p:nvPr>
        </p:nvSpPr>
        <p:spPr>
          <a:xfrm>
            <a:off x="1568359" y="5315654"/>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16" name="Text Placeholder 58">
            <a:extLst>
              <a:ext uri="{FF2B5EF4-FFF2-40B4-BE49-F238E27FC236}">
                <a16:creationId xmlns:a16="http://schemas.microsoft.com/office/drawing/2014/main" id="{731B5373-FB9E-B94A-0DEC-CE3FA1E40683}"/>
              </a:ext>
            </a:extLst>
          </p:cNvPr>
          <p:cNvSpPr>
            <a:spLocks noGrp="1"/>
          </p:cNvSpPr>
          <p:nvPr>
            <p:ph type="body" sz="quarter" idx="89" hasCustomPrompt="1"/>
          </p:nvPr>
        </p:nvSpPr>
        <p:spPr>
          <a:xfrm>
            <a:off x="6826159" y="3621525"/>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17" name="Text Placeholder 58">
            <a:extLst>
              <a:ext uri="{FF2B5EF4-FFF2-40B4-BE49-F238E27FC236}">
                <a16:creationId xmlns:a16="http://schemas.microsoft.com/office/drawing/2014/main" id="{5A73114C-7F17-F8B9-9C5B-43A764E6F548}"/>
              </a:ext>
            </a:extLst>
          </p:cNvPr>
          <p:cNvSpPr>
            <a:spLocks noGrp="1"/>
          </p:cNvSpPr>
          <p:nvPr>
            <p:ph type="body" sz="quarter" idx="90" hasCustomPrompt="1"/>
          </p:nvPr>
        </p:nvSpPr>
        <p:spPr>
          <a:xfrm>
            <a:off x="6826159" y="5315654"/>
            <a:ext cx="3212957" cy="230328"/>
          </a:xfrm>
        </p:spPr>
        <p:txBody>
          <a:bodyPr anchor="t">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dirty="0"/>
              <a:t>Date goes here</a:t>
            </a:r>
          </a:p>
        </p:txBody>
      </p:sp>
      <p:sp>
        <p:nvSpPr>
          <p:cNvPr id="2" name="Slide Number Placeholder 5">
            <a:extLst>
              <a:ext uri="{FF2B5EF4-FFF2-40B4-BE49-F238E27FC236}">
                <a16:creationId xmlns:a16="http://schemas.microsoft.com/office/drawing/2014/main" id="{94733D7D-420A-3B90-A2C8-AB7AFFD8565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569504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0E5AE5-43C3-5394-A129-BC5F4493C14F}"/>
              </a:ext>
            </a:extLst>
          </p:cNvPr>
          <p:cNvSpPr>
            <a:spLocks noGrp="1"/>
          </p:cNvSpPr>
          <p:nvPr>
            <p:ph type="title"/>
          </p:nvPr>
        </p:nvSpPr>
        <p:spPr>
          <a:xfrm>
            <a:off x="838200" y="510988"/>
            <a:ext cx="10515600" cy="726142"/>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E14430-05A0-1760-4639-8EB4EA5E8B4C}"/>
              </a:ext>
            </a:extLst>
          </p:cNvPr>
          <p:cNvSpPr>
            <a:spLocks noGrp="1"/>
          </p:cNvSpPr>
          <p:nvPr>
            <p:ph type="body" idx="1"/>
          </p:nvPr>
        </p:nvSpPr>
        <p:spPr>
          <a:xfrm>
            <a:off x="838200" y="1434353"/>
            <a:ext cx="10515600" cy="450924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Second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0B751A2-3EF2-EB87-2CA6-996DA1258E77}"/>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4" name="Picture 3">
            <a:extLst>
              <a:ext uri="{FF2B5EF4-FFF2-40B4-BE49-F238E27FC236}">
                <a16:creationId xmlns:a16="http://schemas.microsoft.com/office/drawing/2014/main" id="{3BF287FA-9423-DEC0-6BDE-AEA335787DED}"/>
              </a:ext>
              <a:ext uri="{C183D7F6-B498-43B3-948B-1728B52AA6E4}">
                <adec:decorative xmlns:adec="http://schemas.microsoft.com/office/drawing/2017/decorative" val="1"/>
              </a:ext>
            </a:extLst>
          </p:cNvPr>
          <p:cNvPicPr>
            <a:picLocks noChangeAspect="1"/>
          </p:cNvPicPr>
          <p:nvPr userDrawn="1"/>
        </p:nvPicPr>
        <p:blipFill>
          <a:blip r:embed="rId104"/>
          <a:srcRect/>
          <a:stretch/>
        </p:blipFill>
        <p:spPr>
          <a:xfrm>
            <a:off x="447404" y="6244389"/>
            <a:ext cx="1017724" cy="236621"/>
          </a:xfrm>
          <a:prstGeom prst="rect">
            <a:avLst/>
          </a:prstGeom>
        </p:spPr>
      </p:pic>
      <p:sp>
        <p:nvSpPr>
          <p:cNvPr id="6" name="Slide Number Placeholder 5">
            <a:extLst>
              <a:ext uri="{FF2B5EF4-FFF2-40B4-BE49-F238E27FC236}">
                <a16:creationId xmlns:a16="http://schemas.microsoft.com/office/drawing/2014/main" id="{3B124586-27B5-7BEF-C864-F6AB770E529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dirty="0"/>
          </a:p>
        </p:txBody>
      </p:sp>
    </p:spTree>
    <p:extLst>
      <p:ext uri="{BB962C8B-B14F-4D97-AF65-F5344CB8AC3E}">
        <p14:creationId xmlns:p14="http://schemas.microsoft.com/office/powerpoint/2010/main" val="868338621"/>
      </p:ext>
    </p:extLst>
  </p:cSld>
  <p:clrMap bg1="lt1" tx1="dk1" bg2="lt2" tx2="dk2" accent1="accent1" accent2="accent2" accent3="accent3" accent4="accent4" accent5="accent5" accent6="accent6" hlink="hlink" folHlink="folHlink"/>
  <p:sldLayoutIdLst>
    <p:sldLayoutId id="2147483786" r:id="rId1"/>
    <p:sldLayoutId id="2147483749" r:id="rId2"/>
    <p:sldLayoutId id="2147483791" r:id="rId3"/>
    <p:sldLayoutId id="2147483751" r:id="rId4"/>
    <p:sldLayoutId id="2147483792" r:id="rId5"/>
    <p:sldLayoutId id="2147483752" r:id="rId6"/>
    <p:sldLayoutId id="2147483793" r:id="rId7"/>
    <p:sldLayoutId id="2147483753" r:id="rId8"/>
    <p:sldLayoutId id="2147483790" r:id="rId9"/>
    <p:sldLayoutId id="2147483651" r:id="rId10"/>
    <p:sldLayoutId id="2147483750" r:id="rId11"/>
    <p:sldLayoutId id="2147483748" r:id="rId12"/>
    <p:sldLayoutId id="2147483675" r:id="rId13"/>
    <p:sldLayoutId id="2147483654" r:id="rId14"/>
    <p:sldLayoutId id="2147483732" r:id="rId15"/>
    <p:sldLayoutId id="2147483650" r:id="rId16"/>
    <p:sldLayoutId id="2147483684" r:id="rId17"/>
    <p:sldLayoutId id="2147483677" r:id="rId18"/>
    <p:sldLayoutId id="2147483741" r:id="rId19"/>
    <p:sldLayoutId id="2147483676" r:id="rId20"/>
    <p:sldLayoutId id="2147483777" r:id="rId21"/>
    <p:sldLayoutId id="2147483778" r:id="rId22"/>
    <p:sldLayoutId id="2147483794" r:id="rId23"/>
    <p:sldLayoutId id="2147483681" r:id="rId24"/>
    <p:sldLayoutId id="2147483682" r:id="rId25"/>
    <p:sldLayoutId id="2147483683" r:id="rId26"/>
    <p:sldLayoutId id="2147483652" r:id="rId27"/>
    <p:sldLayoutId id="2147483686" r:id="rId28"/>
    <p:sldLayoutId id="2147483685" r:id="rId29"/>
    <p:sldLayoutId id="2147483687" r:id="rId30"/>
    <p:sldLayoutId id="2147483736" r:id="rId31"/>
    <p:sldLayoutId id="2147483742" r:id="rId32"/>
    <p:sldLayoutId id="2147483737" r:id="rId33"/>
    <p:sldLayoutId id="2147483743" r:id="rId34"/>
    <p:sldLayoutId id="2147483704" r:id="rId35"/>
    <p:sldLayoutId id="2147483746" r:id="rId36"/>
    <p:sldLayoutId id="2147483710" r:id="rId37"/>
    <p:sldLayoutId id="2147483761" r:id="rId38"/>
    <p:sldLayoutId id="2147483711" r:id="rId39"/>
    <p:sldLayoutId id="2147483745" r:id="rId40"/>
    <p:sldLayoutId id="2147483712" r:id="rId41"/>
    <p:sldLayoutId id="2147483767" r:id="rId42"/>
    <p:sldLayoutId id="2147483697" r:id="rId43"/>
    <p:sldLayoutId id="2147483754" r:id="rId44"/>
    <p:sldLayoutId id="2147483698" r:id="rId45"/>
    <p:sldLayoutId id="2147483755" r:id="rId46"/>
    <p:sldLayoutId id="2147483688" r:id="rId47"/>
    <p:sldLayoutId id="2147483689" r:id="rId48"/>
    <p:sldLayoutId id="2147483690" r:id="rId49"/>
    <p:sldLayoutId id="2147483779" r:id="rId50"/>
    <p:sldLayoutId id="2147483780" r:id="rId51"/>
    <p:sldLayoutId id="2147483781" r:id="rId52"/>
    <p:sldLayoutId id="2147483692" r:id="rId53"/>
    <p:sldLayoutId id="2147483756" r:id="rId54"/>
    <p:sldLayoutId id="2147483768" r:id="rId55"/>
    <p:sldLayoutId id="2147483757" r:id="rId56"/>
    <p:sldLayoutId id="2147483693" r:id="rId57"/>
    <p:sldLayoutId id="2147483758" r:id="rId58"/>
    <p:sldLayoutId id="2147483759" r:id="rId59"/>
    <p:sldLayoutId id="2147483760" r:id="rId60"/>
    <p:sldLayoutId id="2147483695" r:id="rId61"/>
    <p:sldLayoutId id="2147483696" r:id="rId62"/>
    <p:sldLayoutId id="2147483700" r:id="rId63"/>
    <p:sldLayoutId id="2147483699" r:id="rId64"/>
    <p:sldLayoutId id="2147483701" r:id="rId65"/>
    <p:sldLayoutId id="2147483703" r:id="rId66"/>
    <p:sldLayoutId id="2147483775" r:id="rId67"/>
    <p:sldLayoutId id="2147483702" r:id="rId68"/>
    <p:sldLayoutId id="2147483774" r:id="rId69"/>
    <p:sldLayoutId id="2147483705" r:id="rId70"/>
    <p:sldLayoutId id="2147483706" r:id="rId71"/>
    <p:sldLayoutId id="2147483708" r:id="rId72"/>
    <p:sldLayoutId id="2147483762" r:id="rId73"/>
    <p:sldLayoutId id="2147483763" r:id="rId74"/>
    <p:sldLayoutId id="2147483709" r:id="rId75"/>
    <p:sldLayoutId id="2147483773" r:id="rId76"/>
    <p:sldLayoutId id="2147483707" r:id="rId77"/>
    <p:sldLayoutId id="2147483713" r:id="rId78"/>
    <p:sldLayoutId id="2147483714" r:id="rId79"/>
    <p:sldLayoutId id="2147483715" r:id="rId80"/>
    <p:sldLayoutId id="2147483716" r:id="rId81"/>
    <p:sldLayoutId id="2147483717" r:id="rId82"/>
    <p:sldLayoutId id="2147483718" r:id="rId83"/>
    <p:sldLayoutId id="2147483719" r:id="rId84"/>
    <p:sldLayoutId id="2147483720" r:id="rId85"/>
    <p:sldLayoutId id="2147483723" r:id="rId86"/>
    <p:sldLayoutId id="2147483721" r:id="rId87"/>
    <p:sldLayoutId id="2147483724" r:id="rId88"/>
    <p:sldLayoutId id="2147483725" r:id="rId89"/>
    <p:sldLayoutId id="2147483694" r:id="rId90"/>
    <p:sldLayoutId id="2147483727" r:id="rId91"/>
    <p:sldLayoutId id="2147483726" r:id="rId92"/>
    <p:sldLayoutId id="2147483730" r:id="rId93"/>
    <p:sldLayoutId id="2147483731" r:id="rId94"/>
    <p:sldLayoutId id="2147483729" r:id="rId95"/>
    <p:sldLayoutId id="2147483734" r:id="rId96"/>
    <p:sldLayoutId id="2147483782" r:id="rId97"/>
    <p:sldLayoutId id="2147483733" r:id="rId98"/>
    <p:sldLayoutId id="2147483765" r:id="rId99"/>
    <p:sldLayoutId id="2147483795" r:id="rId100"/>
    <p:sldLayoutId id="2147483796" r:id="rId101"/>
    <p:sldLayoutId id="2147483797" r:id="rId102"/>
  </p:sldLayoutIdLst>
  <p:hf hdr="0" ftr="0" dt="0"/>
  <p:txStyles>
    <p:titleStyle>
      <a:lvl1pPr marL="6350" indent="0" algn="l" defTabSz="914400" rtl="0" eaLnBrk="1" latinLnBrk="0" hangingPunct="1">
        <a:lnSpc>
          <a:spcPct val="90000"/>
        </a:lnSpc>
        <a:spcBef>
          <a:spcPct val="0"/>
        </a:spcBef>
        <a:buNone/>
        <a:tabLst/>
        <a:defRPr sz="3600" b="1" i="0" kern="1200">
          <a:solidFill>
            <a:schemeClr val="accent3"/>
          </a:solidFill>
          <a:latin typeface="Poppins SemiBold" pitchFamily="2" charset="77"/>
          <a:ea typeface="+mj-ea"/>
          <a:cs typeface="Poppins SemiBold" pitchFamily="2" charset="77"/>
        </a:defRPr>
      </a:lvl1pPr>
    </p:titleStyle>
    <p:body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mn-lt"/>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 userDrawn="1">
          <p15:clr>
            <a:srgbClr val="F26B43"/>
          </p15:clr>
        </p15:guide>
        <p15:guide id="2" pos="528" userDrawn="1">
          <p15:clr>
            <a:srgbClr val="F26B43"/>
          </p15:clr>
        </p15:guide>
        <p15:guide id="3" pos="3840" userDrawn="1">
          <p15:clr>
            <a:srgbClr val="F26B43"/>
          </p15:clr>
        </p15:guide>
        <p15:guide id="4" pos="7152" userDrawn="1">
          <p15:clr>
            <a:srgbClr val="F26B43"/>
          </p15:clr>
        </p15:guide>
        <p15:guide id="5" orient="horz" pos="3744" userDrawn="1">
          <p15:clr>
            <a:srgbClr val="F26B43"/>
          </p15:clr>
        </p15:guide>
        <p15:guide id="6" orient="horz" pos="4008" userDrawn="1">
          <p15:clr>
            <a:srgbClr val="F26B43"/>
          </p15:clr>
        </p15:guide>
        <p15:guide id="7"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68.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0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8.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10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56.png"/><Relationship Id="rId1" Type="http://schemas.openxmlformats.org/officeDocument/2006/relationships/slideLayout" Target="../slideLayouts/slideLayout27.xml"/><Relationship Id="rId4"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6.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4.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51.xml"/><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 Id="rId5" Type="http://schemas.openxmlformats.org/officeDocument/2006/relationships/image" Target="../media/image119.png"/><Relationship Id="rId4" Type="http://schemas.openxmlformats.org/officeDocument/2006/relationships/image" Target="../media/image1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linkedin.com/in/1jeffswan1/" TargetMode="External"/><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hyperlink" Target="https://www.linkedin.com/in/kcomoletti/" TargetMode="External"/><Relationship Id="rId4" Type="http://schemas.openxmlformats.org/officeDocument/2006/relationships/hyperlink" Target="https://www.linkedin.com/in/casey-stewart-cpa-a87000b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hyperlink" Target="https://www.netgain.tech/partner"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svg"/></Relationships>
</file>

<file path=ppt/slides/_rels/slide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89.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1C0C-EA0A-0D1A-7766-D836ACB34D3F}"/>
              </a:ext>
            </a:extLst>
          </p:cNvPr>
          <p:cNvSpPr>
            <a:spLocks noGrp="1"/>
          </p:cNvSpPr>
          <p:nvPr>
            <p:ph type="title"/>
          </p:nvPr>
        </p:nvSpPr>
        <p:spPr>
          <a:xfrm>
            <a:off x="831850" y="1709739"/>
            <a:ext cx="4656606" cy="1878012"/>
          </a:xfrm>
        </p:spPr>
        <p:txBody>
          <a:bodyPr/>
          <a:lstStyle/>
          <a:p>
            <a:r>
              <a:rPr lang="en-US" dirty="0"/>
              <a:t>Unlocking ROI with Netgain</a:t>
            </a:r>
          </a:p>
        </p:txBody>
      </p:sp>
      <p:sp>
        <p:nvSpPr>
          <p:cNvPr id="3" name="Text Placeholder 2">
            <a:extLst>
              <a:ext uri="{FF2B5EF4-FFF2-40B4-BE49-F238E27FC236}">
                <a16:creationId xmlns:a16="http://schemas.microsoft.com/office/drawing/2014/main" id="{AFC9FC95-915C-D3AE-63C1-CA2E558D884A}"/>
              </a:ext>
            </a:extLst>
          </p:cNvPr>
          <p:cNvSpPr>
            <a:spLocks noGrp="1"/>
          </p:cNvSpPr>
          <p:nvPr>
            <p:ph type="body" idx="1"/>
          </p:nvPr>
        </p:nvSpPr>
        <p:spPr>
          <a:xfrm>
            <a:off x="831850" y="3749203"/>
            <a:ext cx="6806907" cy="662159"/>
          </a:xfrm>
        </p:spPr>
        <p:txBody>
          <a:bodyPr vert="horz" lIns="0" tIns="45720" rIns="0" bIns="45720" rtlCol="0" anchor="t">
            <a:noAutofit/>
          </a:bodyPr>
          <a:lstStyle/>
          <a:p>
            <a:r>
              <a:rPr lang="en-US" sz="2000" dirty="0">
                <a:latin typeface="Poppins"/>
                <a:cs typeface="Poppins"/>
              </a:rPr>
              <a:t>A partner’s path to success</a:t>
            </a:r>
          </a:p>
          <a:p>
            <a:endParaRPr lang="en-US" dirty="0"/>
          </a:p>
          <a:p>
            <a:endParaRPr lang="en-US" dirty="0"/>
          </a:p>
        </p:txBody>
      </p:sp>
    </p:spTree>
    <p:extLst>
      <p:ext uri="{BB962C8B-B14F-4D97-AF65-F5344CB8AC3E}">
        <p14:creationId xmlns:p14="http://schemas.microsoft.com/office/powerpoint/2010/main" val="120584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2"/>
          <p:cNvSpPr/>
          <p:nvPr/>
        </p:nvSpPr>
        <p:spPr>
          <a:xfrm rot="16200000">
            <a:off x="4885687" y="-1996347"/>
            <a:ext cx="6810387" cy="7804640"/>
          </a:xfrm>
          <a:custGeom>
            <a:avLst/>
            <a:gdLst/>
            <a:ahLst/>
            <a:cxnLst/>
            <a:rect l="l" t="t" r="r" b="b"/>
            <a:pathLst>
              <a:path w="12344754" h="14146974" extrusionOk="0">
                <a:moveTo>
                  <a:pt x="12344754" y="14146974"/>
                </a:moveTo>
                <a:lnTo>
                  <a:pt x="0" y="14146974"/>
                </a:lnTo>
                <a:lnTo>
                  <a:pt x="0" y="0"/>
                </a:lnTo>
                <a:lnTo>
                  <a:pt x="12344754" y="14146974"/>
                </a:lnTo>
                <a:close/>
              </a:path>
            </a:pathLst>
          </a:custGeom>
          <a:solidFill>
            <a:srgbClr val="A6A6A6">
              <a:alpha val="4705"/>
            </a:srgbClr>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pic>
        <p:nvPicPr>
          <p:cNvPr id="517" name="Google Shape;517;p42"/>
          <p:cNvPicPr preferRelativeResize="0"/>
          <p:nvPr/>
        </p:nvPicPr>
        <p:blipFill rotWithShape="1">
          <a:blip r:embed="rId3">
            <a:alphaModFix/>
          </a:blip>
          <a:srcRect/>
          <a:stretch/>
        </p:blipFill>
        <p:spPr>
          <a:xfrm>
            <a:off x="582172" y="2400294"/>
            <a:ext cx="2964515" cy="1373039"/>
          </a:xfrm>
          <a:prstGeom prst="rect">
            <a:avLst/>
          </a:prstGeom>
          <a:noFill/>
          <a:ln>
            <a:noFill/>
          </a:ln>
        </p:spPr>
      </p:pic>
      <p:pic>
        <p:nvPicPr>
          <p:cNvPr id="518" name="Google Shape;518;p42"/>
          <p:cNvPicPr preferRelativeResize="0"/>
          <p:nvPr/>
        </p:nvPicPr>
        <p:blipFill rotWithShape="1">
          <a:blip r:embed="rId3">
            <a:alphaModFix/>
          </a:blip>
          <a:srcRect/>
          <a:stretch/>
        </p:blipFill>
        <p:spPr>
          <a:xfrm>
            <a:off x="600757" y="3553510"/>
            <a:ext cx="2964515" cy="1373037"/>
          </a:xfrm>
          <a:prstGeom prst="rect">
            <a:avLst/>
          </a:prstGeom>
          <a:noFill/>
          <a:ln>
            <a:noFill/>
          </a:ln>
        </p:spPr>
      </p:pic>
      <p:pic>
        <p:nvPicPr>
          <p:cNvPr id="519" name="Google Shape;519;p42"/>
          <p:cNvPicPr preferRelativeResize="0"/>
          <p:nvPr/>
        </p:nvPicPr>
        <p:blipFill rotWithShape="1">
          <a:blip r:embed="rId3">
            <a:alphaModFix/>
          </a:blip>
          <a:srcRect/>
          <a:stretch/>
        </p:blipFill>
        <p:spPr>
          <a:xfrm>
            <a:off x="6165459" y="2381709"/>
            <a:ext cx="2964515" cy="1373039"/>
          </a:xfrm>
          <a:prstGeom prst="rect">
            <a:avLst/>
          </a:prstGeom>
          <a:noFill/>
          <a:ln>
            <a:noFill/>
          </a:ln>
        </p:spPr>
      </p:pic>
      <p:pic>
        <p:nvPicPr>
          <p:cNvPr id="520" name="Google Shape;520;p42"/>
          <p:cNvPicPr preferRelativeResize="0"/>
          <p:nvPr/>
        </p:nvPicPr>
        <p:blipFill rotWithShape="1">
          <a:blip r:embed="rId3">
            <a:alphaModFix/>
          </a:blip>
          <a:srcRect/>
          <a:stretch/>
        </p:blipFill>
        <p:spPr>
          <a:xfrm>
            <a:off x="6165459" y="3553510"/>
            <a:ext cx="2964515" cy="1373037"/>
          </a:xfrm>
          <a:prstGeom prst="rect">
            <a:avLst/>
          </a:prstGeom>
          <a:noFill/>
          <a:ln>
            <a:noFill/>
          </a:ln>
        </p:spPr>
      </p:pic>
      <p:pic>
        <p:nvPicPr>
          <p:cNvPr id="521" name="Google Shape;521;p42"/>
          <p:cNvPicPr preferRelativeResize="0"/>
          <p:nvPr/>
        </p:nvPicPr>
        <p:blipFill rotWithShape="1">
          <a:blip r:embed="rId3">
            <a:alphaModFix/>
          </a:blip>
          <a:srcRect/>
          <a:stretch/>
        </p:blipFill>
        <p:spPr>
          <a:xfrm>
            <a:off x="3385767" y="2381709"/>
            <a:ext cx="2964515" cy="1373039"/>
          </a:xfrm>
          <a:prstGeom prst="rect">
            <a:avLst/>
          </a:prstGeom>
          <a:noFill/>
          <a:ln>
            <a:noFill/>
          </a:ln>
        </p:spPr>
      </p:pic>
      <p:pic>
        <p:nvPicPr>
          <p:cNvPr id="522" name="Google Shape;522;p42"/>
          <p:cNvPicPr preferRelativeResize="0"/>
          <p:nvPr/>
        </p:nvPicPr>
        <p:blipFill rotWithShape="1">
          <a:blip r:embed="rId3">
            <a:alphaModFix/>
          </a:blip>
          <a:srcRect/>
          <a:stretch/>
        </p:blipFill>
        <p:spPr>
          <a:xfrm>
            <a:off x="3385767" y="3553510"/>
            <a:ext cx="2964515" cy="1373037"/>
          </a:xfrm>
          <a:prstGeom prst="rect">
            <a:avLst/>
          </a:prstGeom>
          <a:noFill/>
          <a:ln>
            <a:noFill/>
          </a:ln>
        </p:spPr>
      </p:pic>
      <p:pic>
        <p:nvPicPr>
          <p:cNvPr id="523" name="Google Shape;523;p42"/>
          <p:cNvPicPr preferRelativeResize="0"/>
          <p:nvPr/>
        </p:nvPicPr>
        <p:blipFill rotWithShape="1">
          <a:blip r:embed="rId3">
            <a:alphaModFix/>
          </a:blip>
          <a:srcRect/>
          <a:stretch/>
        </p:blipFill>
        <p:spPr>
          <a:xfrm>
            <a:off x="8945152" y="2381709"/>
            <a:ext cx="2964513" cy="1373039"/>
          </a:xfrm>
          <a:prstGeom prst="rect">
            <a:avLst/>
          </a:prstGeom>
          <a:noFill/>
          <a:ln>
            <a:noFill/>
          </a:ln>
        </p:spPr>
      </p:pic>
      <p:pic>
        <p:nvPicPr>
          <p:cNvPr id="524" name="Google Shape;524;p42"/>
          <p:cNvPicPr preferRelativeResize="0"/>
          <p:nvPr/>
        </p:nvPicPr>
        <p:blipFill rotWithShape="1">
          <a:blip r:embed="rId3">
            <a:alphaModFix/>
          </a:blip>
          <a:srcRect/>
          <a:stretch/>
        </p:blipFill>
        <p:spPr>
          <a:xfrm>
            <a:off x="8945152" y="3553510"/>
            <a:ext cx="2964513" cy="1373037"/>
          </a:xfrm>
          <a:prstGeom prst="rect">
            <a:avLst/>
          </a:prstGeom>
          <a:noFill/>
          <a:ln>
            <a:noFill/>
          </a:ln>
        </p:spPr>
      </p:pic>
      <p:pic>
        <p:nvPicPr>
          <p:cNvPr id="525" name="Google Shape;525;p42"/>
          <p:cNvPicPr preferRelativeResize="0"/>
          <p:nvPr/>
        </p:nvPicPr>
        <p:blipFill rotWithShape="1">
          <a:blip r:embed="rId4">
            <a:alphaModFix/>
          </a:blip>
          <a:srcRect/>
          <a:stretch/>
        </p:blipFill>
        <p:spPr>
          <a:xfrm>
            <a:off x="6706632" y="3987420"/>
            <a:ext cx="1882176" cy="447801"/>
          </a:xfrm>
          <a:prstGeom prst="rect">
            <a:avLst/>
          </a:prstGeom>
          <a:noFill/>
          <a:ln>
            <a:noFill/>
          </a:ln>
        </p:spPr>
      </p:pic>
      <p:pic>
        <p:nvPicPr>
          <p:cNvPr id="526" name="Google Shape;526;p42"/>
          <p:cNvPicPr preferRelativeResize="0"/>
          <p:nvPr/>
        </p:nvPicPr>
        <p:blipFill rotWithShape="1">
          <a:blip r:embed="rId5">
            <a:alphaModFix/>
          </a:blip>
          <a:srcRect/>
          <a:stretch/>
        </p:blipFill>
        <p:spPr>
          <a:xfrm>
            <a:off x="4193302" y="3978672"/>
            <a:ext cx="1349447" cy="539779"/>
          </a:xfrm>
          <a:prstGeom prst="rect">
            <a:avLst/>
          </a:prstGeom>
          <a:noFill/>
          <a:ln>
            <a:noFill/>
          </a:ln>
        </p:spPr>
      </p:pic>
      <p:pic>
        <p:nvPicPr>
          <p:cNvPr id="527" name="Google Shape;527;p42"/>
          <p:cNvPicPr preferRelativeResize="0"/>
          <p:nvPr/>
        </p:nvPicPr>
        <p:blipFill rotWithShape="1">
          <a:blip r:embed="rId6">
            <a:alphaModFix/>
          </a:blip>
          <a:srcRect/>
          <a:stretch/>
        </p:blipFill>
        <p:spPr>
          <a:xfrm>
            <a:off x="1082220" y="3943586"/>
            <a:ext cx="1966532" cy="580127"/>
          </a:xfrm>
          <a:prstGeom prst="rect">
            <a:avLst/>
          </a:prstGeom>
          <a:noFill/>
          <a:ln>
            <a:noFill/>
          </a:ln>
        </p:spPr>
      </p:pic>
      <p:pic>
        <p:nvPicPr>
          <p:cNvPr id="528" name="Google Shape;528;p42"/>
          <p:cNvPicPr preferRelativeResize="0"/>
          <p:nvPr/>
        </p:nvPicPr>
        <p:blipFill rotWithShape="1">
          <a:blip r:embed="rId7">
            <a:alphaModFix/>
          </a:blip>
          <a:srcRect/>
          <a:stretch/>
        </p:blipFill>
        <p:spPr>
          <a:xfrm>
            <a:off x="9461707" y="3994685"/>
            <a:ext cx="1931435" cy="490635"/>
          </a:xfrm>
          <a:prstGeom prst="rect">
            <a:avLst/>
          </a:prstGeom>
          <a:noFill/>
          <a:ln>
            <a:noFill/>
          </a:ln>
        </p:spPr>
      </p:pic>
      <p:pic>
        <p:nvPicPr>
          <p:cNvPr id="529" name="Google Shape;529;p42"/>
          <p:cNvPicPr preferRelativeResize="0"/>
          <p:nvPr/>
        </p:nvPicPr>
        <p:blipFill rotWithShape="1">
          <a:blip r:embed="rId8">
            <a:alphaModFix/>
          </a:blip>
          <a:srcRect/>
          <a:stretch/>
        </p:blipFill>
        <p:spPr>
          <a:xfrm>
            <a:off x="9612023" y="2842706"/>
            <a:ext cx="1630787" cy="451013"/>
          </a:xfrm>
          <a:prstGeom prst="rect">
            <a:avLst/>
          </a:prstGeom>
          <a:noFill/>
          <a:ln>
            <a:noFill/>
          </a:ln>
        </p:spPr>
      </p:pic>
      <p:sp>
        <p:nvSpPr>
          <p:cNvPr id="531" name="Google Shape;531;p42"/>
          <p:cNvSpPr txBox="1"/>
          <p:nvPr/>
        </p:nvSpPr>
        <p:spPr>
          <a:xfrm>
            <a:off x="514026" y="1553170"/>
            <a:ext cx="11169200" cy="6370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GB" sz="1800" b="0" i="0" u="none" strike="noStrike" cap="none" dirty="0">
                <a:solidFill>
                  <a:schemeClr val="accent3"/>
                </a:solidFill>
                <a:latin typeface="Poppins Light"/>
                <a:ea typeface="Raleway"/>
                <a:cs typeface="Raleway"/>
                <a:sym typeface="Raleway"/>
              </a:rPr>
              <a:t>SuperSync eCommerce integration</a:t>
            </a:r>
            <a:r>
              <a:rPr lang="en-GB" sz="1800" dirty="0">
                <a:solidFill>
                  <a:schemeClr val="accent3"/>
                </a:solidFill>
                <a:latin typeface="Poppins Light"/>
                <a:ea typeface="Raleway"/>
                <a:cs typeface="Raleway"/>
                <a:sym typeface="Raleway"/>
              </a:rPr>
              <a:t>s</a:t>
            </a:r>
            <a:r>
              <a:rPr lang="en-GB" sz="1800" b="0" i="0" u="none" strike="noStrike" cap="none" dirty="0">
                <a:solidFill>
                  <a:schemeClr val="accent3"/>
                </a:solidFill>
                <a:latin typeface="Poppins Light"/>
                <a:ea typeface="Raleway"/>
                <a:cs typeface="Raleway"/>
                <a:sym typeface="Raleway"/>
              </a:rPr>
              <a:t> enable synchronization of orders, shipments, refunds, and inventory between NetSuite and eCommerce platforms.</a:t>
            </a:r>
            <a:endParaRPr lang="en-US" sz="1800">
              <a:solidFill>
                <a:schemeClr val="accent3"/>
              </a:solidFill>
              <a:latin typeface="Poppins Light"/>
            </a:endParaRPr>
          </a:p>
        </p:txBody>
      </p:sp>
      <p:sp>
        <p:nvSpPr>
          <p:cNvPr id="533" name="Google Shape;533;p42"/>
          <p:cNvSpPr/>
          <p:nvPr/>
        </p:nvSpPr>
        <p:spPr>
          <a:xfrm rot="16200000">
            <a:off x="358331" y="6400438"/>
            <a:ext cx="186605" cy="125468"/>
          </a:xfrm>
          <a:custGeom>
            <a:avLst/>
            <a:gdLst/>
            <a:ahLst/>
            <a:cxnLst/>
            <a:rect l="l" t="t" r="r" b="b"/>
            <a:pathLst>
              <a:path w="1930400" h="1297940" extrusionOk="0">
                <a:moveTo>
                  <a:pt x="0" y="0"/>
                </a:moveTo>
                <a:lnTo>
                  <a:pt x="965200" y="1297940"/>
                </a:lnTo>
                <a:lnTo>
                  <a:pt x="1930400" y="0"/>
                </a:lnTo>
                <a:close/>
              </a:path>
            </a:pathLst>
          </a:custGeom>
          <a:solidFill>
            <a:srgbClr val="F9BC0B"/>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pic>
        <p:nvPicPr>
          <p:cNvPr id="536" name="Google Shape;536;p42"/>
          <p:cNvPicPr preferRelativeResize="0"/>
          <p:nvPr/>
        </p:nvPicPr>
        <p:blipFill rotWithShape="1">
          <a:blip r:embed="rId9">
            <a:alphaModFix/>
          </a:blip>
          <a:srcRect t="18715" b="13275"/>
          <a:stretch/>
        </p:blipFill>
        <p:spPr>
          <a:xfrm>
            <a:off x="3845300" y="2731400"/>
            <a:ext cx="1882200" cy="677600"/>
          </a:xfrm>
          <a:prstGeom prst="rect">
            <a:avLst/>
          </a:prstGeom>
          <a:noFill/>
          <a:ln>
            <a:noFill/>
          </a:ln>
        </p:spPr>
      </p:pic>
      <p:pic>
        <p:nvPicPr>
          <p:cNvPr id="537" name="Google Shape;537;p42"/>
          <p:cNvPicPr preferRelativeResize="0"/>
          <p:nvPr/>
        </p:nvPicPr>
        <p:blipFill rotWithShape="1">
          <a:blip r:embed="rId10">
            <a:alphaModFix/>
          </a:blip>
          <a:srcRect l="4148" t="36417" r="5672" b="34791"/>
          <a:stretch/>
        </p:blipFill>
        <p:spPr>
          <a:xfrm>
            <a:off x="6706617" y="2789411"/>
            <a:ext cx="1882200" cy="600957"/>
          </a:xfrm>
          <a:prstGeom prst="rect">
            <a:avLst/>
          </a:prstGeom>
          <a:noFill/>
          <a:ln>
            <a:noFill/>
          </a:ln>
        </p:spPr>
      </p:pic>
      <p:pic>
        <p:nvPicPr>
          <p:cNvPr id="538" name="Google Shape;538;p42"/>
          <p:cNvPicPr preferRelativeResize="0"/>
          <p:nvPr/>
        </p:nvPicPr>
        <p:blipFill>
          <a:blip r:embed="rId11">
            <a:alphaModFix/>
          </a:blip>
          <a:stretch>
            <a:fillRect/>
          </a:stretch>
        </p:blipFill>
        <p:spPr>
          <a:xfrm>
            <a:off x="1100791" y="2807984"/>
            <a:ext cx="1966533" cy="558867"/>
          </a:xfrm>
          <a:prstGeom prst="rect">
            <a:avLst/>
          </a:prstGeom>
          <a:noFill/>
          <a:ln>
            <a:noFill/>
          </a:ln>
        </p:spPr>
      </p:pic>
      <p:sp>
        <p:nvSpPr>
          <p:cNvPr id="9" name="Rectangle 8">
            <a:extLst>
              <a:ext uri="{FF2B5EF4-FFF2-40B4-BE49-F238E27FC236}">
                <a16:creationId xmlns:a16="http://schemas.microsoft.com/office/drawing/2014/main" id="{7CF56525-6406-B83D-4C5D-3C00C13D484B}"/>
              </a:ext>
            </a:extLst>
          </p:cNvPr>
          <p:cNvSpPr/>
          <p:nvPr/>
        </p:nvSpPr>
        <p:spPr>
          <a:xfrm>
            <a:off x="450082" y="534077"/>
            <a:ext cx="914399" cy="914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19480C4-30FC-D016-B5C7-81E7F974E5AC}"/>
              </a:ext>
            </a:extLst>
          </p:cNvPr>
          <p:cNvSpPr>
            <a:spLocks noGrp="1"/>
          </p:cNvSpPr>
          <p:nvPr>
            <p:ph type="title"/>
          </p:nvPr>
        </p:nvSpPr>
        <p:spPr>
          <a:xfrm>
            <a:off x="838200" y="263183"/>
            <a:ext cx="10515600" cy="726142"/>
          </a:xfrm>
        </p:spPr>
        <p:txBody>
          <a:bodyPr/>
          <a:lstStyle/>
          <a:p>
            <a:r>
              <a:rPr lang="en-US" dirty="0">
                <a:latin typeface="Poppins SemiBold"/>
                <a:cs typeface="Poppins SemiBold"/>
              </a:rPr>
              <a:t>Integrations - Ecommerce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3"/>
          <p:cNvSpPr/>
          <p:nvPr/>
        </p:nvSpPr>
        <p:spPr>
          <a:xfrm rot="16200000">
            <a:off x="4885687" y="-497127"/>
            <a:ext cx="6810387" cy="7804640"/>
          </a:xfrm>
          <a:custGeom>
            <a:avLst/>
            <a:gdLst/>
            <a:ahLst/>
            <a:cxnLst/>
            <a:rect l="l" t="t" r="r" b="b"/>
            <a:pathLst>
              <a:path w="12344754" h="14146974" extrusionOk="0">
                <a:moveTo>
                  <a:pt x="12344754" y="14146974"/>
                </a:moveTo>
                <a:lnTo>
                  <a:pt x="0" y="14146974"/>
                </a:lnTo>
                <a:lnTo>
                  <a:pt x="0" y="0"/>
                </a:lnTo>
                <a:lnTo>
                  <a:pt x="12344754" y="14146974"/>
                </a:lnTo>
                <a:close/>
              </a:path>
            </a:pathLst>
          </a:custGeom>
          <a:solidFill>
            <a:srgbClr val="A6A6A6">
              <a:alpha val="4705"/>
            </a:srgbClr>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pic>
        <p:nvPicPr>
          <p:cNvPr id="548" name="Google Shape;548;p43"/>
          <p:cNvPicPr preferRelativeResize="0"/>
          <p:nvPr/>
        </p:nvPicPr>
        <p:blipFill rotWithShape="1">
          <a:blip r:embed="rId3">
            <a:alphaModFix/>
          </a:blip>
          <a:srcRect/>
          <a:stretch/>
        </p:blipFill>
        <p:spPr>
          <a:xfrm>
            <a:off x="600757" y="2381709"/>
            <a:ext cx="2964515" cy="1373039"/>
          </a:xfrm>
          <a:prstGeom prst="rect">
            <a:avLst/>
          </a:prstGeom>
          <a:noFill/>
          <a:ln>
            <a:noFill/>
          </a:ln>
        </p:spPr>
      </p:pic>
      <p:pic>
        <p:nvPicPr>
          <p:cNvPr id="549" name="Google Shape;549;p43"/>
          <p:cNvPicPr preferRelativeResize="0"/>
          <p:nvPr/>
        </p:nvPicPr>
        <p:blipFill rotWithShape="1">
          <a:blip r:embed="rId3">
            <a:alphaModFix/>
          </a:blip>
          <a:srcRect/>
          <a:stretch/>
        </p:blipFill>
        <p:spPr>
          <a:xfrm>
            <a:off x="600757" y="3553510"/>
            <a:ext cx="2964515" cy="1373037"/>
          </a:xfrm>
          <a:prstGeom prst="rect">
            <a:avLst/>
          </a:prstGeom>
          <a:noFill/>
          <a:ln>
            <a:noFill/>
          </a:ln>
        </p:spPr>
      </p:pic>
      <p:pic>
        <p:nvPicPr>
          <p:cNvPr id="550" name="Google Shape;550;p43"/>
          <p:cNvPicPr preferRelativeResize="0"/>
          <p:nvPr/>
        </p:nvPicPr>
        <p:blipFill rotWithShape="1">
          <a:blip r:embed="rId3">
            <a:alphaModFix/>
          </a:blip>
          <a:srcRect/>
          <a:stretch/>
        </p:blipFill>
        <p:spPr>
          <a:xfrm>
            <a:off x="6165459" y="2381709"/>
            <a:ext cx="2964515" cy="1373039"/>
          </a:xfrm>
          <a:prstGeom prst="rect">
            <a:avLst/>
          </a:prstGeom>
          <a:noFill/>
          <a:ln>
            <a:noFill/>
          </a:ln>
        </p:spPr>
      </p:pic>
      <p:pic>
        <p:nvPicPr>
          <p:cNvPr id="551" name="Google Shape;551;p43"/>
          <p:cNvPicPr preferRelativeResize="0"/>
          <p:nvPr/>
        </p:nvPicPr>
        <p:blipFill rotWithShape="1">
          <a:blip r:embed="rId3">
            <a:alphaModFix/>
          </a:blip>
          <a:srcRect/>
          <a:stretch/>
        </p:blipFill>
        <p:spPr>
          <a:xfrm>
            <a:off x="6165459" y="3553510"/>
            <a:ext cx="2964515" cy="1373037"/>
          </a:xfrm>
          <a:prstGeom prst="rect">
            <a:avLst/>
          </a:prstGeom>
          <a:noFill/>
          <a:ln>
            <a:noFill/>
          </a:ln>
        </p:spPr>
      </p:pic>
      <p:pic>
        <p:nvPicPr>
          <p:cNvPr id="552" name="Google Shape;552;p43"/>
          <p:cNvPicPr preferRelativeResize="0"/>
          <p:nvPr/>
        </p:nvPicPr>
        <p:blipFill rotWithShape="1">
          <a:blip r:embed="rId3">
            <a:alphaModFix/>
          </a:blip>
          <a:srcRect/>
          <a:stretch/>
        </p:blipFill>
        <p:spPr>
          <a:xfrm>
            <a:off x="3382214" y="4729984"/>
            <a:ext cx="2964513" cy="1373037"/>
          </a:xfrm>
          <a:prstGeom prst="rect">
            <a:avLst/>
          </a:prstGeom>
          <a:noFill/>
          <a:ln>
            <a:noFill/>
          </a:ln>
        </p:spPr>
      </p:pic>
      <p:pic>
        <p:nvPicPr>
          <p:cNvPr id="553" name="Google Shape;553;p43"/>
          <p:cNvPicPr preferRelativeResize="0"/>
          <p:nvPr/>
        </p:nvPicPr>
        <p:blipFill rotWithShape="1">
          <a:blip r:embed="rId3">
            <a:alphaModFix/>
          </a:blip>
          <a:srcRect/>
          <a:stretch/>
        </p:blipFill>
        <p:spPr>
          <a:xfrm>
            <a:off x="3385767" y="2381709"/>
            <a:ext cx="2964515" cy="1373039"/>
          </a:xfrm>
          <a:prstGeom prst="rect">
            <a:avLst/>
          </a:prstGeom>
          <a:noFill/>
          <a:ln>
            <a:noFill/>
          </a:ln>
        </p:spPr>
      </p:pic>
      <p:pic>
        <p:nvPicPr>
          <p:cNvPr id="554" name="Google Shape;554;p43"/>
          <p:cNvPicPr preferRelativeResize="0"/>
          <p:nvPr/>
        </p:nvPicPr>
        <p:blipFill rotWithShape="1">
          <a:blip r:embed="rId3">
            <a:alphaModFix/>
          </a:blip>
          <a:srcRect/>
          <a:stretch/>
        </p:blipFill>
        <p:spPr>
          <a:xfrm>
            <a:off x="3385767" y="3553510"/>
            <a:ext cx="2964515" cy="1373037"/>
          </a:xfrm>
          <a:prstGeom prst="rect">
            <a:avLst/>
          </a:prstGeom>
          <a:noFill/>
          <a:ln>
            <a:noFill/>
          </a:ln>
        </p:spPr>
      </p:pic>
      <p:pic>
        <p:nvPicPr>
          <p:cNvPr id="555" name="Google Shape;555;p43"/>
          <p:cNvPicPr preferRelativeResize="0"/>
          <p:nvPr/>
        </p:nvPicPr>
        <p:blipFill rotWithShape="1">
          <a:blip r:embed="rId3">
            <a:alphaModFix/>
          </a:blip>
          <a:srcRect/>
          <a:stretch/>
        </p:blipFill>
        <p:spPr>
          <a:xfrm>
            <a:off x="8945152" y="2381709"/>
            <a:ext cx="2964513" cy="1373039"/>
          </a:xfrm>
          <a:prstGeom prst="rect">
            <a:avLst/>
          </a:prstGeom>
          <a:noFill/>
          <a:ln>
            <a:noFill/>
          </a:ln>
        </p:spPr>
      </p:pic>
      <p:pic>
        <p:nvPicPr>
          <p:cNvPr id="556" name="Google Shape;556;p43"/>
          <p:cNvPicPr preferRelativeResize="0"/>
          <p:nvPr/>
        </p:nvPicPr>
        <p:blipFill rotWithShape="1">
          <a:blip r:embed="rId3">
            <a:alphaModFix/>
          </a:blip>
          <a:srcRect/>
          <a:stretch/>
        </p:blipFill>
        <p:spPr>
          <a:xfrm>
            <a:off x="8945152" y="3553510"/>
            <a:ext cx="2964513" cy="1373037"/>
          </a:xfrm>
          <a:prstGeom prst="rect">
            <a:avLst/>
          </a:prstGeom>
          <a:noFill/>
          <a:ln>
            <a:noFill/>
          </a:ln>
        </p:spPr>
      </p:pic>
      <p:pic>
        <p:nvPicPr>
          <p:cNvPr id="557" name="Google Shape;557;p43"/>
          <p:cNvPicPr preferRelativeResize="0"/>
          <p:nvPr/>
        </p:nvPicPr>
        <p:blipFill rotWithShape="1">
          <a:blip r:embed="rId4">
            <a:alphaModFix/>
          </a:blip>
          <a:srcRect/>
          <a:stretch/>
        </p:blipFill>
        <p:spPr>
          <a:xfrm>
            <a:off x="1108800" y="2891147"/>
            <a:ext cx="2010453" cy="338895"/>
          </a:xfrm>
          <a:prstGeom prst="rect">
            <a:avLst/>
          </a:prstGeom>
          <a:noFill/>
          <a:ln>
            <a:noFill/>
          </a:ln>
        </p:spPr>
      </p:pic>
      <p:pic>
        <p:nvPicPr>
          <p:cNvPr id="558" name="Google Shape;558;p43"/>
          <p:cNvPicPr preferRelativeResize="0"/>
          <p:nvPr/>
        </p:nvPicPr>
        <p:blipFill rotWithShape="1">
          <a:blip r:embed="rId5">
            <a:alphaModFix/>
          </a:blip>
          <a:srcRect/>
          <a:stretch/>
        </p:blipFill>
        <p:spPr>
          <a:xfrm>
            <a:off x="6577535" y="2778577"/>
            <a:ext cx="2317213" cy="579303"/>
          </a:xfrm>
          <a:prstGeom prst="rect">
            <a:avLst/>
          </a:prstGeom>
          <a:noFill/>
          <a:ln>
            <a:noFill/>
          </a:ln>
        </p:spPr>
      </p:pic>
      <p:pic>
        <p:nvPicPr>
          <p:cNvPr id="559" name="Google Shape;559;p43"/>
          <p:cNvPicPr preferRelativeResize="0"/>
          <p:nvPr/>
        </p:nvPicPr>
        <p:blipFill rotWithShape="1">
          <a:blip r:embed="rId6">
            <a:alphaModFix/>
          </a:blip>
          <a:srcRect/>
          <a:stretch/>
        </p:blipFill>
        <p:spPr>
          <a:xfrm>
            <a:off x="1620929" y="3909856"/>
            <a:ext cx="714176" cy="660344"/>
          </a:xfrm>
          <a:prstGeom prst="rect">
            <a:avLst/>
          </a:prstGeom>
          <a:noFill/>
          <a:ln>
            <a:noFill/>
          </a:ln>
        </p:spPr>
      </p:pic>
      <p:pic>
        <p:nvPicPr>
          <p:cNvPr id="560" name="Google Shape;560;p43"/>
          <p:cNvPicPr preferRelativeResize="0"/>
          <p:nvPr/>
        </p:nvPicPr>
        <p:blipFill rotWithShape="1">
          <a:blip r:embed="rId7">
            <a:alphaModFix/>
          </a:blip>
          <a:srcRect/>
          <a:stretch/>
        </p:blipFill>
        <p:spPr>
          <a:xfrm>
            <a:off x="4101735" y="3909856"/>
            <a:ext cx="1532579" cy="618779"/>
          </a:xfrm>
          <a:prstGeom prst="rect">
            <a:avLst/>
          </a:prstGeom>
          <a:noFill/>
          <a:ln>
            <a:noFill/>
          </a:ln>
        </p:spPr>
      </p:pic>
      <p:pic>
        <p:nvPicPr>
          <p:cNvPr id="561" name="Google Shape;561;p43"/>
          <p:cNvPicPr preferRelativeResize="0"/>
          <p:nvPr/>
        </p:nvPicPr>
        <p:blipFill rotWithShape="1">
          <a:blip r:embed="rId8">
            <a:alphaModFix/>
          </a:blip>
          <a:srcRect/>
          <a:stretch/>
        </p:blipFill>
        <p:spPr>
          <a:xfrm>
            <a:off x="6971296" y="3964294"/>
            <a:ext cx="1392465" cy="551471"/>
          </a:xfrm>
          <a:prstGeom prst="rect">
            <a:avLst/>
          </a:prstGeom>
          <a:noFill/>
          <a:ln>
            <a:noFill/>
          </a:ln>
        </p:spPr>
      </p:pic>
      <p:pic>
        <p:nvPicPr>
          <p:cNvPr id="562" name="Google Shape;562;p43"/>
          <p:cNvPicPr preferRelativeResize="0"/>
          <p:nvPr/>
        </p:nvPicPr>
        <p:blipFill rotWithShape="1">
          <a:blip r:embed="rId9">
            <a:alphaModFix/>
          </a:blip>
          <a:srcRect/>
          <a:stretch/>
        </p:blipFill>
        <p:spPr>
          <a:xfrm>
            <a:off x="3884546" y="2779005"/>
            <a:ext cx="1961625" cy="563147"/>
          </a:xfrm>
          <a:prstGeom prst="rect">
            <a:avLst/>
          </a:prstGeom>
          <a:noFill/>
          <a:ln>
            <a:noFill/>
          </a:ln>
        </p:spPr>
      </p:pic>
      <p:pic>
        <p:nvPicPr>
          <p:cNvPr id="563" name="Google Shape;563;p43"/>
          <p:cNvPicPr preferRelativeResize="0"/>
          <p:nvPr/>
        </p:nvPicPr>
        <p:blipFill rotWithShape="1">
          <a:blip r:embed="rId10">
            <a:alphaModFix/>
          </a:blip>
          <a:srcRect/>
          <a:stretch/>
        </p:blipFill>
        <p:spPr>
          <a:xfrm>
            <a:off x="3990595" y="4935486"/>
            <a:ext cx="1911327" cy="962033"/>
          </a:xfrm>
          <a:prstGeom prst="rect">
            <a:avLst/>
          </a:prstGeom>
          <a:noFill/>
          <a:ln>
            <a:noFill/>
          </a:ln>
        </p:spPr>
      </p:pic>
      <p:sp>
        <p:nvSpPr>
          <p:cNvPr id="564" name="Google Shape;564;p43"/>
          <p:cNvSpPr txBox="1"/>
          <p:nvPr/>
        </p:nvSpPr>
        <p:spPr>
          <a:xfrm>
            <a:off x="3661868" y="290811"/>
            <a:ext cx="4485201" cy="6647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lnSpc>
                <a:spcPct val="119984"/>
              </a:lnSpc>
            </a:pPr>
            <a:r>
              <a:rPr lang="en-GB" sz="3600" dirty="0">
                <a:solidFill>
                  <a:schemeClr val="accent3"/>
                </a:solidFill>
                <a:latin typeface="Poppins Medium"/>
                <a:ea typeface="Raleway Black"/>
                <a:cs typeface="Raleway Black"/>
                <a:sym typeface="Raleway Black"/>
              </a:rPr>
              <a:t>Integrations - 3PL</a:t>
            </a:r>
            <a:endParaRPr lang="en-US" sz="3600">
              <a:solidFill>
                <a:schemeClr val="accent3"/>
              </a:solidFill>
              <a:latin typeface="Poppins Medium"/>
            </a:endParaRPr>
          </a:p>
        </p:txBody>
      </p:sp>
      <p:sp>
        <p:nvSpPr>
          <p:cNvPr id="565" name="Google Shape;565;p43"/>
          <p:cNvSpPr txBox="1"/>
          <p:nvPr/>
        </p:nvSpPr>
        <p:spPr>
          <a:xfrm>
            <a:off x="514025" y="1394748"/>
            <a:ext cx="11169200" cy="6370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GB" sz="1800" b="0" i="0" u="none" strike="noStrike" cap="none" dirty="0">
                <a:solidFill>
                  <a:schemeClr val="accent3"/>
                </a:solidFill>
                <a:latin typeface="Poppins Light"/>
                <a:ea typeface="Raleway"/>
                <a:cs typeface="Raleway"/>
                <a:sym typeface="Raleway"/>
              </a:rPr>
              <a:t>SuperSync 3PL integrations enable synchronization of orders, </a:t>
            </a:r>
            <a:r>
              <a:rPr lang="en-GB" sz="1800" dirty="0">
                <a:solidFill>
                  <a:schemeClr val="accent3"/>
                </a:solidFill>
                <a:latin typeface="Poppins Light"/>
                <a:ea typeface="Raleway"/>
                <a:cs typeface="Raleway"/>
                <a:sym typeface="Raleway"/>
              </a:rPr>
              <a:t>fulfilment</a:t>
            </a:r>
            <a:r>
              <a:rPr lang="en-GB" sz="1800" b="0" i="0" u="none" strike="noStrike" cap="none" dirty="0">
                <a:solidFill>
                  <a:schemeClr val="accent3"/>
                </a:solidFill>
                <a:latin typeface="Poppins Light"/>
                <a:ea typeface="Raleway"/>
                <a:cs typeface="Raleway"/>
                <a:sym typeface="Raleway"/>
              </a:rPr>
              <a:t>, returns, and inventory between NetSuite and eCommerce platforms.</a:t>
            </a:r>
            <a:endParaRPr lang="en-US" sz="1800">
              <a:solidFill>
                <a:schemeClr val="accent3"/>
              </a:solidFill>
              <a:latin typeface="Poppins Light"/>
            </a:endParaRPr>
          </a:p>
        </p:txBody>
      </p:sp>
      <p:pic>
        <p:nvPicPr>
          <p:cNvPr id="566" name="Google Shape;566;p43"/>
          <p:cNvPicPr preferRelativeResize="0"/>
          <p:nvPr/>
        </p:nvPicPr>
        <p:blipFill rotWithShape="1">
          <a:blip r:embed="rId11">
            <a:alphaModFix/>
          </a:blip>
          <a:srcRect l="7997" t="15179" r="54993" b="62863"/>
          <a:stretch/>
        </p:blipFill>
        <p:spPr>
          <a:xfrm>
            <a:off x="9540892" y="3850481"/>
            <a:ext cx="1661165" cy="780744"/>
          </a:xfrm>
          <a:prstGeom prst="rect">
            <a:avLst/>
          </a:prstGeom>
          <a:noFill/>
          <a:ln>
            <a:noFill/>
          </a:ln>
        </p:spPr>
      </p:pic>
      <p:sp>
        <p:nvSpPr>
          <p:cNvPr id="568" name="Google Shape;568;p43"/>
          <p:cNvSpPr/>
          <p:nvPr/>
        </p:nvSpPr>
        <p:spPr>
          <a:xfrm rot="16200000">
            <a:off x="358331" y="6400438"/>
            <a:ext cx="186605" cy="125468"/>
          </a:xfrm>
          <a:custGeom>
            <a:avLst/>
            <a:gdLst/>
            <a:ahLst/>
            <a:cxnLst/>
            <a:rect l="l" t="t" r="r" b="b"/>
            <a:pathLst>
              <a:path w="1930400" h="1297940" extrusionOk="0">
                <a:moveTo>
                  <a:pt x="0" y="0"/>
                </a:moveTo>
                <a:lnTo>
                  <a:pt x="965200" y="1297940"/>
                </a:lnTo>
                <a:lnTo>
                  <a:pt x="1930400" y="0"/>
                </a:lnTo>
                <a:close/>
              </a:path>
            </a:pathLst>
          </a:custGeom>
          <a:solidFill>
            <a:srgbClr val="F9BC0B"/>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pic>
        <p:nvPicPr>
          <p:cNvPr id="571" name="Google Shape;571;p43"/>
          <p:cNvPicPr preferRelativeResize="0"/>
          <p:nvPr/>
        </p:nvPicPr>
        <p:blipFill rotWithShape="1">
          <a:blip r:embed="rId3">
            <a:alphaModFix/>
          </a:blip>
          <a:srcRect/>
          <a:stretch/>
        </p:blipFill>
        <p:spPr>
          <a:xfrm>
            <a:off x="6162718" y="4734722"/>
            <a:ext cx="2964513" cy="1373037"/>
          </a:xfrm>
          <a:prstGeom prst="rect">
            <a:avLst/>
          </a:prstGeom>
          <a:noFill/>
          <a:ln>
            <a:noFill/>
          </a:ln>
        </p:spPr>
      </p:pic>
      <p:pic>
        <p:nvPicPr>
          <p:cNvPr id="572" name="Google Shape;572;p43"/>
          <p:cNvPicPr preferRelativeResize="0"/>
          <p:nvPr/>
        </p:nvPicPr>
        <p:blipFill rotWithShape="1">
          <a:blip r:embed="rId12">
            <a:alphaModFix/>
          </a:blip>
          <a:srcRect t="3897" b="5661"/>
          <a:stretch/>
        </p:blipFill>
        <p:spPr>
          <a:xfrm>
            <a:off x="6787432" y="5026149"/>
            <a:ext cx="1715081" cy="780745"/>
          </a:xfrm>
          <a:prstGeom prst="rect">
            <a:avLst/>
          </a:prstGeom>
          <a:noFill/>
          <a:ln>
            <a:noFill/>
          </a:ln>
        </p:spPr>
      </p:pic>
      <p:pic>
        <p:nvPicPr>
          <p:cNvPr id="573" name="Google Shape;573;p43"/>
          <p:cNvPicPr preferRelativeResize="0"/>
          <p:nvPr/>
        </p:nvPicPr>
        <p:blipFill>
          <a:blip r:embed="rId13">
            <a:alphaModFix/>
          </a:blip>
          <a:stretch>
            <a:fillRect/>
          </a:stretch>
        </p:blipFill>
        <p:spPr>
          <a:xfrm>
            <a:off x="9449265" y="2797564"/>
            <a:ext cx="1961633" cy="5087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4"/>
          <p:cNvSpPr/>
          <p:nvPr/>
        </p:nvSpPr>
        <p:spPr>
          <a:xfrm rot="16200000">
            <a:off x="4885687" y="-497127"/>
            <a:ext cx="6810387" cy="7804640"/>
          </a:xfrm>
          <a:custGeom>
            <a:avLst/>
            <a:gdLst/>
            <a:ahLst/>
            <a:cxnLst/>
            <a:rect l="l" t="t" r="r" b="b"/>
            <a:pathLst>
              <a:path w="12344754" h="14146974" extrusionOk="0">
                <a:moveTo>
                  <a:pt x="12344754" y="14146974"/>
                </a:moveTo>
                <a:lnTo>
                  <a:pt x="0" y="14146974"/>
                </a:lnTo>
                <a:lnTo>
                  <a:pt x="0" y="0"/>
                </a:lnTo>
                <a:lnTo>
                  <a:pt x="12344754" y="14146974"/>
                </a:lnTo>
                <a:close/>
              </a:path>
            </a:pathLst>
          </a:custGeom>
          <a:solidFill>
            <a:srgbClr val="A6A6A6">
              <a:alpha val="4705"/>
            </a:srgbClr>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pic>
        <p:nvPicPr>
          <p:cNvPr id="583" name="Google Shape;583;p44"/>
          <p:cNvPicPr preferRelativeResize="0"/>
          <p:nvPr/>
        </p:nvPicPr>
        <p:blipFill rotWithShape="1">
          <a:blip r:embed="rId3">
            <a:alphaModFix/>
          </a:blip>
          <a:srcRect/>
          <a:stretch/>
        </p:blipFill>
        <p:spPr>
          <a:xfrm>
            <a:off x="747357" y="2381708"/>
            <a:ext cx="3749091" cy="1736421"/>
          </a:xfrm>
          <a:prstGeom prst="rect">
            <a:avLst/>
          </a:prstGeom>
          <a:noFill/>
          <a:ln>
            <a:noFill/>
          </a:ln>
        </p:spPr>
      </p:pic>
      <p:pic>
        <p:nvPicPr>
          <p:cNvPr id="584" name="Google Shape;584;p44"/>
          <p:cNvPicPr preferRelativeResize="0"/>
          <p:nvPr/>
        </p:nvPicPr>
        <p:blipFill rotWithShape="1">
          <a:blip r:embed="rId3">
            <a:alphaModFix/>
          </a:blip>
          <a:srcRect/>
          <a:stretch/>
        </p:blipFill>
        <p:spPr>
          <a:xfrm>
            <a:off x="747357" y="3863634"/>
            <a:ext cx="3749091" cy="1736421"/>
          </a:xfrm>
          <a:prstGeom prst="rect">
            <a:avLst/>
          </a:prstGeom>
          <a:noFill/>
          <a:ln>
            <a:noFill/>
          </a:ln>
        </p:spPr>
      </p:pic>
      <p:pic>
        <p:nvPicPr>
          <p:cNvPr id="585" name="Google Shape;585;p44"/>
          <p:cNvPicPr preferRelativeResize="0"/>
          <p:nvPr/>
        </p:nvPicPr>
        <p:blipFill rotWithShape="1">
          <a:blip r:embed="rId3">
            <a:alphaModFix/>
          </a:blip>
          <a:srcRect/>
          <a:stretch/>
        </p:blipFill>
        <p:spPr>
          <a:xfrm>
            <a:off x="7784791" y="2381708"/>
            <a:ext cx="3749091" cy="1736421"/>
          </a:xfrm>
          <a:prstGeom prst="rect">
            <a:avLst/>
          </a:prstGeom>
          <a:noFill/>
          <a:ln>
            <a:noFill/>
          </a:ln>
        </p:spPr>
      </p:pic>
      <p:pic>
        <p:nvPicPr>
          <p:cNvPr id="586" name="Google Shape;586;p44"/>
          <p:cNvPicPr preferRelativeResize="0"/>
          <p:nvPr/>
        </p:nvPicPr>
        <p:blipFill rotWithShape="1">
          <a:blip r:embed="rId3">
            <a:alphaModFix/>
          </a:blip>
          <a:srcRect/>
          <a:stretch/>
        </p:blipFill>
        <p:spPr>
          <a:xfrm>
            <a:off x="7784791" y="3863634"/>
            <a:ext cx="3749091" cy="1736421"/>
          </a:xfrm>
          <a:prstGeom prst="rect">
            <a:avLst/>
          </a:prstGeom>
          <a:noFill/>
          <a:ln>
            <a:noFill/>
          </a:ln>
        </p:spPr>
      </p:pic>
      <p:pic>
        <p:nvPicPr>
          <p:cNvPr id="587" name="Google Shape;587;p44"/>
          <p:cNvPicPr preferRelativeResize="0"/>
          <p:nvPr/>
        </p:nvPicPr>
        <p:blipFill rotWithShape="1">
          <a:blip r:embed="rId3">
            <a:alphaModFix/>
          </a:blip>
          <a:srcRect/>
          <a:stretch/>
        </p:blipFill>
        <p:spPr>
          <a:xfrm>
            <a:off x="4269437" y="2381708"/>
            <a:ext cx="3749091" cy="1736421"/>
          </a:xfrm>
          <a:prstGeom prst="rect">
            <a:avLst/>
          </a:prstGeom>
          <a:noFill/>
          <a:ln>
            <a:noFill/>
          </a:ln>
        </p:spPr>
      </p:pic>
      <p:pic>
        <p:nvPicPr>
          <p:cNvPr id="588" name="Google Shape;588;p44"/>
          <p:cNvPicPr preferRelativeResize="0"/>
          <p:nvPr/>
        </p:nvPicPr>
        <p:blipFill rotWithShape="1">
          <a:blip r:embed="rId3">
            <a:alphaModFix/>
          </a:blip>
          <a:srcRect/>
          <a:stretch/>
        </p:blipFill>
        <p:spPr>
          <a:xfrm>
            <a:off x="4269437" y="3863634"/>
            <a:ext cx="3749091" cy="1736421"/>
          </a:xfrm>
          <a:prstGeom prst="rect">
            <a:avLst/>
          </a:prstGeom>
          <a:noFill/>
          <a:ln>
            <a:noFill/>
          </a:ln>
        </p:spPr>
      </p:pic>
      <p:pic>
        <p:nvPicPr>
          <p:cNvPr id="589" name="Google Shape;589;p44"/>
          <p:cNvPicPr preferRelativeResize="0"/>
          <p:nvPr/>
        </p:nvPicPr>
        <p:blipFill rotWithShape="1">
          <a:blip r:embed="rId4">
            <a:alphaModFix/>
          </a:blip>
          <a:srcRect/>
          <a:stretch/>
        </p:blipFill>
        <p:spPr>
          <a:xfrm>
            <a:off x="1164129" y="2965013"/>
            <a:ext cx="2915547" cy="614231"/>
          </a:xfrm>
          <a:prstGeom prst="rect">
            <a:avLst/>
          </a:prstGeom>
          <a:noFill/>
          <a:ln>
            <a:noFill/>
          </a:ln>
        </p:spPr>
      </p:pic>
      <p:pic>
        <p:nvPicPr>
          <p:cNvPr id="590" name="Google Shape;590;p44"/>
          <p:cNvPicPr preferRelativeResize="0"/>
          <p:nvPr/>
        </p:nvPicPr>
        <p:blipFill rotWithShape="1">
          <a:blip r:embed="rId5">
            <a:alphaModFix/>
          </a:blip>
          <a:srcRect/>
          <a:stretch/>
        </p:blipFill>
        <p:spPr>
          <a:xfrm>
            <a:off x="4987160" y="2947153"/>
            <a:ext cx="2218881" cy="649947"/>
          </a:xfrm>
          <a:prstGeom prst="rect">
            <a:avLst/>
          </a:prstGeom>
          <a:noFill/>
          <a:ln>
            <a:noFill/>
          </a:ln>
        </p:spPr>
      </p:pic>
      <p:pic>
        <p:nvPicPr>
          <p:cNvPr id="591" name="Google Shape;591;p44"/>
          <p:cNvPicPr preferRelativeResize="0"/>
          <p:nvPr/>
        </p:nvPicPr>
        <p:blipFill rotWithShape="1">
          <a:blip r:embed="rId6">
            <a:alphaModFix/>
          </a:blip>
          <a:srcRect/>
          <a:stretch/>
        </p:blipFill>
        <p:spPr>
          <a:xfrm>
            <a:off x="8306225" y="3094880"/>
            <a:ext cx="2706225" cy="354497"/>
          </a:xfrm>
          <a:prstGeom prst="rect">
            <a:avLst/>
          </a:prstGeom>
          <a:noFill/>
          <a:ln>
            <a:noFill/>
          </a:ln>
        </p:spPr>
      </p:pic>
      <p:pic>
        <p:nvPicPr>
          <p:cNvPr id="592" name="Google Shape;592;p44"/>
          <p:cNvPicPr preferRelativeResize="0"/>
          <p:nvPr/>
        </p:nvPicPr>
        <p:blipFill rotWithShape="1">
          <a:blip r:embed="rId7">
            <a:alphaModFix/>
          </a:blip>
          <a:srcRect/>
          <a:stretch/>
        </p:blipFill>
        <p:spPr>
          <a:xfrm>
            <a:off x="1782984" y="4420723"/>
            <a:ext cx="1677835" cy="549636"/>
          </a:xfrm>
          <a:prstGeom prst="rect">
            <a:avLst/>
          </a:prstGeom>
          <a:noFill/>
          <a:ln>
            <a:noFill/>
          </a:ln>
        </p:spPr>
      </p:pic>
      <p:pic>
        <p:nvPicPr>
          <p:cNvPr id="593" name="Google Shape;593;p44"/>
          <p:cNvPicPr preferRelativeResize="0"/>
          <p:nvPr/>
        </p:nvPicPr>
        <p:blipFill rotWithShape="1">
          <a:blip r:embed="rId8">
            <a:alphaModFix/>
          </a:blip>
          <a:srcRect t="15551" b="11804"/>
          <a:stretch/>
        </p:blipFill>
        <p:spPr>
          <a:xfrm>
            <a:off x="5424782" y="4221977"/>
            <a:ext cx="1343637" cy="976048"/>
          </a:xfrm>
          <a:prstGeom prst="rect">
            <a:avLst/>
          </a:prstGeom>
          <a:noFill/>
          <a:ln>
            <a:noFill/>
          </a:ln>
        </p:spPr>
      </p:pic>
      <p:sp>
        <p:nvSpPr>
          <p:cNvPr id="595" name="Google Shape;595;p44"/>
          <p:cNvSpPr txBox="1"/>
          <p:nvPr/>
        </p:nvSpPr>
        <p:spPr>
          <a:xfrm>
            <a:off x="3779577" y="284617"/>
            <a:ext cx="4627855" cy="6647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9984"/>
              </a:lnSpc>
              <a:spcBef>
                <a:spcPts val="0"/>
              </a:spcBef>
              <a:spcAft>
                <a:spcPts val="0"/>
              </a:spcAft>
              <a:buNone/>
            </a:pPr>
            <a:r>
              <a:rPr lang="en-GB" sz="3600" dirty="0">
                <a:solidFill>
                  <a:schemeClr val="accent3"/>
                </a:solidFill>
                <a:latin typeface="Poppins Medium"/>
                <a:ea typeface="Raleway Black"/>
                <a:cs typeface="Raleway Black"/>
                <a:sym typeface="Raleway Black"/>
              </a:rPr>
              <a:t>Other</a:t>
            </a:r>
            <a:r>
              <a:rPr lang="en-GB" sz="3600" b="0" i="0" u="none" strike="noStrike" cap="none" dirty="0">
                <a:solidFill>
                  <a:schemeClr val="accent3"/>
                </a:solidFill>
                <a:latin typeface="Poppins Medium"/>
                <a:ea typeface="Raleway Black"/>
                <a:cs typeface="Raleway Black"/>
                <a:sym typeface="Raleway Black"/>
              </a:rPr>
              <a:t> </a:t>
            </a:r>
            <a:r>
              <a:rPr lang="en-GB" sz="3600" dirty="0">
                <a:solidFill>
                  <a:schemeClr val="accent3"/>
                </a:solidFill>
                <a:latin typeface="Poppins Medium"/>
                <a:ea typeface="Raleway Black"/>
                <a:cs typeface="Raleway Black"/>
                <a:sym typeface="Raleway Black"/>
              </a:rPr>
              <a:t>integrations</a:t>
            </a:r>
            <a:endParaRPr lang="en-US" sz="3600">
              <a:solidFill>
                <a:schemeClr val="accent3"/>
              </a:solidFill>
              <a:latin typeface="Poppins Medium"/>
            </a:endParaRPr>
          </a:p>
        </p:txBody>
      </p:sp>
      <p:sp>
        <p:nvSpPr>
          <p:cNvPr id="596" name="Google Shape;596;p44"/>
          <p:cNvSpPr txBox="1"/>
          <p:nvPr/>
        </p:nvSpPr>
        <p:spPr>
          <a:xfrm>
            <a:off x="507830" y="1558788"/>
            <a:ext cx="11169200" cy="6370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GB" sz="1800" b="0" i="0" u="none" strike="noStrike" cap="none" dirty="0">
                <a:solidFill>
                  <a:schemeClr val="accent3"/>
                </a:solidFill>
                <a:latin typeface="Poppins Light"/>
                <a:ea typeface="Raleway"/>
                <a:cs typeface="Raleway"/>
                <a:sym typeface="Raleway"/>
              </a:rPr>
              <a:t>The SuperSync platform enables the synchronization of data between NetSuite </a:t>
            </a:r>
            <a:endParaRPr lang="en-US" sz="1800" b="0" i="0" u="none" strike="noStrike" cap="none">
              <a:solidFill>
                <a:schemeClr val="accent3"/>
              </a:solidFill>
              <a:latin typeface="Poppins Light"/>
              <a:ea typeface="Raleway"/>
              <a:cs typeface="Raleway"/>
            </a:endParaRPr>
          </a:p>
          <a:p>
            <a:pPr marL="0" marR="0" lvl="0" indent="0" algn="ctr" rtl="0">
              <a:lnSpc>
                <a:spcPct val="115000"/>
              </a:lnSpc>
              <a:spcBef>
                <a:spcPts val="0"/>
              </a:spcBef>
              <a:spcAft>
                <a:spcPts val="0"/>
              </a:spcAft>
              <a:buNone/>
            </a:pPr>
            <a:r>
              <a:rPr lang="en-GB" sz="1800" b="0" i="0" u="none" strike="noStrike" cap="none" dirty="0">
                <a:solidFill>
                  <a:schemeClr val="accent3"/>
                </a:solidFill>
                <a:latin typeface="Poppins Light"/>
                <a:ea typeface="Raleway"/>
                <a:cs typeface="Raleway"/>
                <a:sym typeface="Raleway"/>
              </a:rPr>
              <a:t>and a variety of platforms.</a:t>
            </a:r>
            <a:endParaRPr sz="1800" dirty="0">
              <a:solidFill>
                <a:schemeClr val="accent3"/>
              </a:solidFill>
              <a:latin typeface="Poppins Light"/>
            </a:endParaRPr>
          </a:p>
        </p:txBody>
      </p:sp>
      <p:sp>
        <p:nvSpPr>
          <p:cNvPr id="598" name="Google Shape;598;p44"/>
          <p:cNvSpPr/>
          <p:nvPr/>
        </p:nvSpPr>
        <p:spPr>
          <a:xfrm rot="16200000">
            <a:off x="358331" y="6400438"/>
            <a:ext cx="186605" cy="125468"/>
          </a:xfrm>
          <a:custGeom>
            <a:avLst/>
            <a:gdLst/>
            <a:ahLst/>
            <a:cxnLst/>
            <a:rect l="l" t="t" r="r" b="b"/>
            <a:pathLst>
              <a:path w="1930400" h="1297940" extrusionOk="0">
                <a:moveTo>
                  <a:pt x="0" y="0"/>
                </a:moveTo>
                <a:lnTo>
                  <a:pt x="965200" y="1297940"/>
                </a:lnTo>
                <a:lnTo>
                  <a:pt x="1930400" y="0"/>
                </a:lnTo>
                <a:close/>
              </a:path>
            </a:pathLst>
          </a:custGeom>
          <a:solidFill>
            <a:srgbClr val="F9BC0B"/>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pic>
        <p:nvPicPr>
          <p:cNvPr id="2" name="Picture 1" descr="A blue cloud with white text&#10;&#10;Description automatically generated">
            <a:extLst>
              <a:ext uri="{FF2B5EF4-FFF2-40B4-BE49-F238E27FC236}">
                <a16:creationId xmlns:a16="http://schemas.microsoft.com/office/drawing/2014/main" id="{CA2BB4BC-C0F2-ADE9-0B59-A77EE7B88E0F}"/>
              </a:ext>
            </a:extLst>
          </p:cNvPr>
          <p:cNvPicPr>
            <a:picLocks noChangeAspect="1"/>
          </p:cNvPicPr>
          <p:nvPr/>
        </p:nvPicPr>
        <p:blipFill>
          <a:blip r:embed="rId9"/>
          <a:stretch>
            <a:fillRect/>
          </a:stretch>
        </p:blipFill>
        <p:spPr>
          <a:xfrm>
            <a:off x="9075546" y="4297439"/>
            <a:ext cx="1174330" cy="86126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BB3E-AB97-1F9E-F4E4-B4E6A1D551BE}"/>
              </a:ext>
            </a:extLst>
          </p:cNvPr>
          <p:cNvSpPr>
            <a:spLocks noGrp="1"/>
          </p:cNvSpPr>
          <p:nvPr>
            <p:ph type="title"/>
          </p:nvPr>
        </p:nvSpPr>
        <p:spPr>
          <a:xfrm>
            <a:off x="838200" y="547549"/>
            <a:ext cx="4881563" cy="779270"/>
          </a:xfrm>
        </p:spPr>
        <p:txBody>
          <a:bodyPr/>
          <a:lstStyle/>
          <a:p>
            <a:r>
              <a:rPr lang="en-US" dirty="0"/>
              <a:t>Punchout</a:t>
            </a:r>
          </a:p>
        </p:txBody>
      </p:sp>
      <p:sp>
        <p:nvSpPr>
          <p:cNvPr id="5" name="Slide Number Placeholder 4">
            <a:extLst>
              <a:ext uri="{FF2B5EF4-FFF2-40B4-BE49-F238E27FC236}">
                <a16:creationId xmlns:a16="http://schemas.microsoft.com/office/drawing/2014/main" id="{EFEBAF74-C772-65CB-F8EF-C25078F3314F}"/>
              </a:ext>
            </a:extLst>
          </p:cNvPr>
          <p:cNvSpPr>
            <a:spLocks noGrp="1"/>
          </p:cNvSpPr>
          <p:nvPr>
            <p:ph type="sldNum" sz="quarter" idx="12"/>
          </p:nvPr>
        </p:nvSpPr>
        <p:spPr/>
        <p:txBody>
          <a:bodyPr/>
          <a:lstStyle/>
          <a:p>
            <a:fld id="{04F9BB52-5FEE-FB40-8FCB-76A3353D7541}" type="slidenum">
              <a:rPr lang="en-US" smtClean="0"/>
              <a:t>13</a:t>
            </a:fld>
            <a:endParaRPr lang="en-US"/>
          </a:p>
        </p:txBody>
      </p:sp>
      <p:sp>
        <p:nvSpPr>
          <p:cNvPr id="37" name="Content Placeholder 36">
            <a:extLst>
              <a:ext uri="{FF2B5EF4-FFF2-40B4-BE49-F238E27FC236}">
                <a16:creationId xmlns:a16="http://schemas.microsoft.com/office/drawing/2014/main" id="{CE6390A1-5D5F-166A-E031-0675C047853D}"/>
              </a:ext>
            </a:extLst>
          </p:cNvPr>
          <p:cNvSpPr>
            <a:spLocks noGrp="1"/>
          </p:cNvSpPr>
          <p:nvPr>
            <p:ph sz="quarter" idx="16"/>
          </p:nvPr>
        </p:nvSpPr>
        <p:spPr>
          <a:xfrm>
            <a:off x="838201" y="1882035"/>
            <a:ext cx="5340001" cy="3851507"/>
          </a:xfrm>
        </p:spPr>
        <p:txBody>
          <a:bodyPr vert="horz" lIns="91440" tIns="45720" rIns="91440" bIns="45720" rtlCol="0" anchor="t">
            <a:normAutofit/>
          </a:bodyPr>
          <a:lstStyle/>
          <a:p>
            <a:pPr marL="292100" indent="-285750" fontAlgn="base">
              <a:buChar char="•"/>
            </a:pPr>
            <a:r>
              <a:rPr lang="en-GB" sz="1600" dirty="0">
                <a:solidFill>
                  <a:schemeClr val="accent3"/>
                </a:solidFill>
                <a:latin typeface="Poppins Light"/>
                <a:cs typeface="Poppins Light"/>
              </a:rPr>
              <a:t>Punchout is a method of automating the creation of POs by directly building a cart on a supplier site and then pushing the cart back to the ERP or Procurement system as a pending PO. </a:t>
            </a:r>
            <a:endParaRPr lang="en-US">
              <a:solidFill>
                <a:schemeClr val="accent3"/>
              </a:solidFill>
              <a:latin typeface="Aptos" panose="02110004020202020204"/>
            </a:endParaRPr>
          </a:p>
          <a:p>
            <a:pPr marL="292100" indent="-285750">
              <a:buChar char="•"/>
            </a:pPr>
            <a:r>
              <a:rPr lang="en-GB" sz="1600" dirty="0">
                <a:solidFill>
                  <a:schemeClr val="accent3"/>
                </a:solidFill>
                <a:latin typeface="Poppins Light"/>
                <a:cs typeface="Poppins Light"/>
              </a:rPr>
              <a:t>It is supported by any supplier site that uses cXML and can save customers a lot of time.</a:t>
            </a:r>
            <a:r>
              <a:rPr lang="en-US" sz="1600" dirty="0">
                <a:solidFill>
                  <a:schemeClr val="accent3"/>
                </a:solidFill>
                <a:latin typeface="Poppins Light"/>
                <a:cs typeface="Poppins Light"/>
              </a:rPr>
              <a:t>​</a:t>
            </a:r>
            <a:endParaRPr lang="en-US" sz="1600" b="1" dirty="0">
              <a:solidFill>
                <a:schemeClr val="accent3"/>
              </a:solidFill>
              <a:latin typeface="Poppins Light"/>
              <a:cs typeface="Poppins Light"/>
            </a:endParaRPr>
          </a:p>
          <a:p>
            <a:pPr marL="292100" indent="-285750">
              <a:buChar char="•"/>
            </a:pPr>
            <a:r>
              <a:rPr lang="en-GB" sz="1600" dirty="0">
                <a:solidFill>
                  <a:schemeClr val="accent3"/>
                </a:solidFill>
                <a:latin typeface="Poppins Light"/>
                <a:cs typeface="Poppins Light"/>
              </a:rPr>
              <a:t>The Punchout for NetSuite application enables "Punchout" purchasing for streamlined creation of Purchase Orders within NetSuite and electronic transmission of approved POs back to suppliers.</a:t>
            </a:r>
            <a:endParaRPr lang="en-US" sz="1600" b="1">
              <a:solidFill>
                <a:schemeClr val="accent3"/>
              </a:solidFill>
              <a:latin typeface="Poppins Light"/>
              <a:cs typeface="Poppins Light"/>
            </a:endParaRPr>
          </a:p>
          <a:p>
            <a:endParaRPr lang="en-US"/>
          </a:p>
        </p:txBody>
      </p:sp>
      <p:sp>
        <p:nvSpPr>
          <p:cNvPr id="6" name="Text Placeholder 5">
            <a:extLst>
              <a:ext uri="{FF2B5EF4-FFF2-40B4-BE49-F238E27FC236}">
                <a16:creationId xmlns:a16="http://schemas.microsoft.com/office/drawing/2014/main" id="{36AE2C99-8FA8-2C96-67B0-4A6D5328521F}"/>
              </a:ext>
            </a:extLst>
          </p:cNvPr>
          <p:cNvSpPr>
            <a:spLocks noGrp="1"/>
          </p:cNvSpPr>
          <p:nvPr>
            <p:ph type="body" sz="quarter" idx="4294967295"/>
          </p:nvPr>
        </p:nvSpPr>
        <p:spPr>
          <a:xfrm>
            <a:off x="6821139" y="935038"/>
            <a:ext cx="4354861" cy="523875"/>
          </a:xfrm>
        </p:spPr>
        <p:txBody>
          <a:bodyPr vert="horz" lIns="91440" tIns="45720" rIns="91440" bIns="45720" rtlCol="0" anchor="t">
            <a:normAutofit fontScale="85000" lnSpcReduction="10000"/>
          </a:bodyPr>
          <a:lstStyle/>
          <a:p>
            <a:r>
              <a:rPr lang="en-US" sz="2800" b="1" dirty="0">
                <a:solidFill>
                  <a:schemeClr val="bg1"/>
                </a:solidFill>
                <a:latin typeface="Poppins Medium"/>
                <a:cs typeface="Poppins"/>
              </a:rPr>
              <a:t>Key Features and Benefits</a:t>
            </a:r>
          </a:p>
        </p:txBody>
      </p:sp>
      <p:sp>
        <p:nvSpPr>
          <p:cNvPr id="7" name="Text Placeholder 6">
            <a:extLst>
              <a:ext uri="{FF2B5EF4-FFF2-40B4-BE49-F238E27FC236}">
                <a16:creationId xmlns:a16="http://schemas.microsoft.com/office/drawing/2014/main" id="{C67F215D-0C43-823D-C9C8-18235680EA4F}"/>
              </a:ext>
            </a:extLst>
          </p:cNvPr>
          <p:cNvSpPr>
            <a:spLocks noGrp="1"/>
          </p:cNvSpPr>
          <p:nvPr>
            <p:ph type="body" sz="quarter" idx="4294967295"/>
          </p:nvPr>
        </p:nvSpPr>
        <p:spPr>
          <a:xfrm>
            <a:off x="6504403" y="1712913"/>
            <a:ext cx="4683125" cy="3822700"/>
          </a:xfrm>
        </p:spPr>
        <p:txBody>
          <a:bodyPr vert="horz" lIns="91440" tIns="45720" rIns="91440" bIns="45720" rtlCol="0" anchor="t">
            <a:normAutofit/>
          </a:bodyPr>
          <a:lstStyle/>
          <a:p>
            <a:pPr marL="285750" indent="-285750">
              <a:buChar char="•"/>
            </a:pPr>
            <a:r>
              <a:rPr lang="en-US" sz="1700" dirty="0">
                <a:solidFill>
                  <a:schemeClr val="bg2"/>
                </a:solidFill>
                <a:latin typeface="Poppins Light"/>
                <a:cs typeface="Poppins"/>
              </a:rPr>
              <a:t>Speeds up PO creation and transmission to suppliers</a:t>
            </a:r>
            <a:endParaRPr lang="en-US" sz="1700">
              <a:solidFill>
                <a:schemeClr val="bg2"/>
              </a:solidFill>
              <a:latin typeface="Poppins Light"/>
            </a:endParaRPr>
          </a:p>
          <a:p>
            <a:pPr marL="285750" indent="-285750">
              <a:buFont typeface="Arial"/>
              <a:buChar char="•"/>
            </a:pPr>
            <a:r>
              <a:rPr lang="en-US" sz="1700" dirty="0">
                <a:solidFill>
                  <a:schemeClr val="bg2"/>
                </a:solidFill>
                <a:latin typeface="Poppins Light"/>
                <a:cs typeface="Poppins"/>
              </a:rPr>
              <a:t>Expedites order fulfillment by suppliers</a:t>
            </a:r>
          </a:p>
          <a:p>
            <a:pPr marL="285750" indent="-285750">
              <a:buFont typeface="Arial"/>
              <a:buChar char="•"/>
            </a:pPr>
            <a:r>
              <a:rPr lang="en-US" sz="1700" dirty="0">
                <a:solidFill>
                  <a:schemeClr val="bg2"/>
                </a:solidFill>
                <a:latin typeface="Poppins Light"/>
                <a:cs typeface="Poppins"/>
              </a:rPr>
              <a:t>Prevents data entry errors on part numbers and quantities</a:t>
            </a:r>
          </a:p>
          <a:p>
            <a:pPr marL="285750" indent="-285750">
              <a:buFont typeface="Arial"/>
              <a:buChar char="•"/>
            </a:pPr>
            <a:r>
              <a:rPr lang="en-US" sz="1700" dirty="0">
                <a:solidFill>
                  <a:schemeClr val="bg2"/>
                </a:solidFill>
                <a:latin typeface="Poppins Light"/>
                <a:cs typeface="Poppins"/>
              </a:rPr>
              <a:t>Ensures exact supplier pricing or negotiated prices are used on PO</a:t>
            </a:r>
          </a:p>
          <a:p>
            <a:pPr marL="285750" indent="-285750">
              <a:buFont typeface="Arial"/>
              <a:buChar char="•"/>
            </a:pPr>
            <a:r>
              <a:rPr lang="en-US" sz="1700" dirty="0">
                <a:solidFill>
                  <a:schemeClr val="bg2"/>
                </a:solidFill>
                <a:latin typeface="Poppins Light"/>
                <a:cs typeface="Poppins"/>
              </a:rPr>
              <a:t>Improves distributed purchasing processes and decreases work for central procurement</a:t>
            </a:r>
          </a:p>
        </p:txBody>
      </p:sp>
      <p:pic>
        <p:nvPicPr>
          <p:cNvPr id="13" name="Graphic 29">
            <a:extLst>
              <a:ext uri="{FF2B5EF4-FFF2-40B4-BE49-F238E27FC236}">
                <a16:creationId xmlns:a16="http://schemas.microsoft.com/office/drawing/2014/main" id="{7012CE17-AB7C-53DD-E82A-6FE1922CDD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8994" y="1735470"/>
            <a:ext cx="288528" cy="288528"/>
          </a:xfrm>
          <a:prstGeom prst="rect">
            <a:avLst/>
          </a:prstGeom>
        </p:spPr>
      </p:pic>
      <p:pic>
        <p:nvPicPr>
          <p:cNvPr id="15" name="Graphic 29">
            <a:extLst>
              <a:ext uri="{FF2B5EF4-FFF2-40B4-BE49-F238E27FC236}">
                <a16:creationId xmlns:a16="http://schemas.microsoft.com/office/drawing/2014/main" id="{87D5B2C7-458D-D660-666E-C820F3F967F8}"/>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528994" y="2371573"/>
            <a:ext cx="288528" cy="288528"/>
          </a:xfrm>
          <a:prstGeom prst="rect">
            <a:avLst/>
          </a:prstGeom>
        </p:spPr>
      </p:pic>
      <p:pic>
        <p:nvPicPr>
          <p:cNvPr id="17" name="Graphic 29">
            <a:extLst>
              <a:ext uri="{FF2B5EF4-FFF2-40B4-BE49-F238E27FC236}">
                <a16:creationId xmlns:a16="http://schemas.microsoft.com/office/drawing/2014/main" id="{3DE45DC2-C848-CB4D-F900-0302C1D6E04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528994" y="2808896"/>
            <a:ext cx="288528" cy="288528"/>
          </a:xfrm>
          <a:prstGeom prst="rect">
            <a:avLst/>
          </a:prstGeom>
        </p:spPr>
      </p:pic>
      <p:pic>
        <p:nvPicPr>
          <p:cNvPr id="19" name="Graphic 29">
            <a:extLst>
              <a:ext uri="{FF2B5EF4-FFF2-40B4-BE49-F238E27FC236}">
                <a16:creationId xmlns:a16="http://schemas.microsoft.com/office/drawing/2014/main" id="{16DF28F4-C8C3-D01A-6B69-318B9ACA477E}"/>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528994" y="3431748"/>
            <a:ext cx="288528" cy="288528"/>
          </a:xfrm>
          <a:prstGeom prst="rect">
            <a:avLst/>
          </a:prstGeom>
        </p:spPr>
      </p:pic>
      <p:pic>
        <p:nvPicPr>
          <p:cNvPr id="21" name="Graphic 29">
            <a:extLst>
              <a:ext uri="{FF2B5EF4-FFF2-40B4-BE49-F238E27FC236}">
                <a16:creationId xmlns:a16="http://schemas.microsoft.com/office/drawing/2014/main" id="{C32236BC-AFA0-9B34-7802-B8B274FA1D2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515742" y="4107610"/>
            <a:ext cx="288528" cy="288528"/>
          </a:xfrm>
          <a:prstGeom prst="rect">
            <a:avLst/>
          </a:prstGeom>
        </p:spPr>
      </p:pic>
    </p:spTree>
    <p:extLst>
      <p:ext uri="{BB962C8B-B14F-4D97-AF65-F5344CB8AC3E}">
        <p14:creationId xmlns:p14="http://schemas.microsoft.com/office/powerpoint/2010/main" val="4065157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2448A-BE57-2B2B-EDA7-5116650B3EDA}"/>
              </a:ext>
            </a:extLst>
          </p:cNvPr>
          <p:cNvSpPr>
            <a:spLocks noGrp="1"/>
          </p:cNvSpPr>
          <p:nvPr>
            <p:ph type="title"/>
          </p:nvPr>
        </p:nvSpPr>
        <p:spPr>
          <a:xfrm>
            <a:off x="844200" y="762988"/>
            <a:ext cx="4407600" cy="726142"/>
          </a:xfrm>
        </p:spPr>
        <p:txBody>
          <a:bodyPr/>
          <a:lstStyle/>
          <a:p>
            <a:r>
              <a:rPr lang="en-US" dirty="0">
                <a:latin typeface="Poppins SemiBold"/>
                <a:cs typeface="Poppins SemiBold"/>
              </a:rPr>
              <a:t>Common vendors</a:t>
            </a:r>
            <a:endParaRPr lang="en-US" dirty="0"/>
          </a:p>
        </p:txBody>
      </p:sp>
      <p:sp>
        <p:nvSpPr>
          <p:cNvPr id="3" name="Slide Number Placeholder 2">
            <a:extLst>
              <a:ext uri="{FF2B5EF4-FFF2-40B4-BE49-F238E27FC236}">
                <a16:creationId xmlns:a16="http://schemas.microsoft.com/office/drawing/2014/main" id="{E42D899E-5032-EAF1-A402-A84BA0D389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9BB52-5FEE-FB40-8FCB-76A3353D7541}" type="slidenum">
              <a:rPr kumimoji="0" lang="en-US" sz="800" b="1" i="0" u="none" strike="noStrike" kern="1200" cap="none" spc="0" normalizeH="0" baseline="0" noProof="0" dirty="0" smtClean="0">
                <a:ln>
                  <a:noFill/>
                </a:ln>
                <a:solidFill>
                  <a:srgbClr val="10069F">
                    <a:lumMod val="50000"/>
                  </a:srgbClr>
                </a:solidFill>
                <a:effectLst/>
                <a:uLnTx/>
                <a:uFillTx/>
                <a:latin typeface="Poppins ExtraBold" pitchFamily="2" charset="77"/>
                <a:ea typeface="+mn-ea"/>
                <a:cs typeface="Poppins ExtraBold"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none" spc="0" normalizeH="0" baseline="0" noProof="0">
              <a:ln>
                <a:noFill/>
              </a:ln>
              <a:solidFill>
                <a:srgbClr val="10069F">
                  <a:lumMod val="50000"/>
                </a:srgbClr>
              </a:solidFill>
              <a:effectLst/>
              <a:uLnTx/>
              <a:uFillTx/>
              <a:latin typeface="Poppins ExtraBold" pitchFamily="2" charset="77"/>
              <a:ea typeface="+mn-ea"/>
              <a:cs typeface="Poppins ExtraBold" pitchFamily="2" charset="77"/>
            </a:endParaRPr>
          </a:p>
        </p:txBody>
      </p:sp>
      <p:sp>
        <p:nvSpPr>
          <p:cNvPr id="16" name="Rounded Rectangle 15">
            <a:extLst>
              <a:ext uri="{FF2B5EF4-FFF2-40B4-BE49-F238E27FC236}">
                <a16:creationId xmlns:a16="http://schemas.microsoft.com/office/drawing/2014/main" id="{9CAEAB6C-D8F9-1BCC-A7C5-B12313118F79}"/>
              </a:ext>
            </a:extLst>
          </p:cNvPr>
          <p:cNvSpPr/>
          <p:nvPr/>
        </p:nvSpPr>
        <p:spPr>
          <a:xfrm>
            <a:off x="684537" y="1879023"/>
            <a:ext cx="10808767" cy="4060265"/>
          </a:xfrm>
          <a:prstGeom prst="roundRect">
            <a:avLst>
              <a:gd name="adj" fmla="val 11979"/>
            </a:avLst>
          </a:prstGeom>
          <a:ln w="57150">
            <a:solidFill>
              <a:schemeClr val="bg1">
                <a:lumMod val="85000"/>
              </a:schemeClr>
            </a:solidFill>
          </a:ln>
        </p:spPr>
        <p:style>
          <a:lnRef idx="2">
            <a:schemeClr val="dk1"/>
          </a:lnRef>
          <a:fillRef idx="1">
            <a:schemeClr val="lt1"/>
          </a:fillRef>
          <a:effectRef idx="0">
            <a:schemeClr val="dk1"/>
          </a:effectRef>
          <a:fontRef idx="minor">
            <a:schemeClr val="dk1"/>
          </a:fontRef>
        </p:style>
        <p:txBody>
          <a:bodyPr lIns="45720" rIns="45720" bIns="9144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10069F">
                  <a:lumMod val="50000"/>
                </a:srgbClr>
              </a:solidFill>
              <a:effectLst/>
              <a:uLnTx/>
              <a:uFillTx/>
              <a:latin typeface="Poppins" pitchFamily="2" charset="77"/>
              <a:ea typeface="+mn-ea"/>
              <a:cs typeface="Poppins" pitchFamily="2" charset="77"/>
            </a:endParaRPr>
          </a:p>
        </p:txBody>
      </p:sp>
      <p:pic>
        <p:nvPicPr>
          <p:cNvPr id="1028" name="Picture 4" descr="The History Of The Amazon Logo - Hatchwise">
            <a:extLst>
              <a:ext uri="{FF2B5EF4-FFF2-40B4-BE49-F238E27FC236}">
                <a16:creationId xmlns:a16="http://schemas.microsoft.com/office/drawing/2014/main" id="{A124360C-27A0-B020-86ED-2135A5D5D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910" y="2193744"/>
            <a:ext cx="1537017" cy="8607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io-Rad Laboratories Logo Vector ...">
            <a:extLst>
              <a:ext uri="{FF2B5EF4-FFF2-40B4-BE49-F238E27FC236}">
                <a16:creationId xmlns:a16="http://schemas.microsoft.com/office/drawing/2014/main" id="{8A12CE8B-01EA-4FE1-42F6-2433754F97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65" r="303" b="18610"/>
          <a:stretch/>
        </p:blipFill>
        <p:spPr bwMode="auto">
          <a:xfrm>
            <a:off x="5714750" y="2157190"/>
            <a:ext cx="2233993" cy="7607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343CC5F-6915-E781-F7E5-971BAF920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288" y="3778394"/>
            <a:ext cx="1547347" cy="7761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2586E907-4B87-E166-F068-3B7BFAF68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201" y="3488647"/>
            <a:ext cx="2214862" cy="12288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ainger Inc">
            <a:extLst>
              <a:ext uri="{FF2B5EF4-FFF2-40B4-BE49-F238E27FC236}">
                <a16:creationId xmlns:a16="http://schemas.microsoft.com/office/drawing/2014/main" id="{D8D3645C-4B47-79BF-5522-1B95597AB7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9807" y="2228728"/>
            <a:ext cx="2608596" cy="77057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ntegrated DNA Technologies ǀ IDT">
            <a:extLst>
              <a:ext uri="{FF2B5EF4-FFF2-40B4-BE49-F238E27FC236}">
                <a16:creationId xmlns:a16="http://schemas.microsoft.com/office/drawing/2014/main" id="{ECDC1D38-146D-4498-3D32-74234A49F4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1" t="20386" r="1231" b="18798"/>
          <a:stretch/>
        </p:blipFill>
        <p:spPr bwMode="auto">
          <a:xfrm>
            <a:off x="9170193" y="2870769"/>
            <a:ext cx="2251223" cy="76669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VG Vector or PNG File Format - Logo.wine">
            <a:extLst>
              <a:ext uri="{FF2B5EF4-FFF2-40B4-BE49-F238E27FC236}">
                <a16:creationId xmlns:a16="http://schemas.microsoft.com/office/drawing/2014/main" id="{0A6F0C04-EE44-E517-B2D4-D39DF9E825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691" b="37591"/>
          <a:stretch/>
        </p:blipFill>
        <p:spPr bwMode="auto">
          <a:xfrm>
            <a:off x="4781276" y="2939306"/>
            <a:ext cx="2619375" cy="5354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9085FAA-E54B-433D-365E-3E19D21746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3573" y="2315815"/>
            <a:ext cx="2471853" cy="47037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cMaster-Carr Jobs and Company Culture">
            <a:extLst>
              <a:ext uri="{FF2B5EF4-FFF2-40B4-BE49-F238E27FC236}">
                <a16:creationId xmlns:a16="http://schemas.microsoft.com/office/drawing/2014/main" id="{7BE3F7F4-6927-B432-C3F2-31A2651B2F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174" b="23377"/>
          <a:stretch/>
        </p:blipFill>
        <p:spPr bwMode="auto">
          <a:xfrm>
            <a:off x="1630051" y="2940318"/>
            <a:ext cx="2275637" cy="62241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Vendor-ShopRainin | iBuy | Finance ...">
            <a:extLst>
              <a:ext uri="{FF2B5EF4-FFF2-40B4-BE49-F238E27FC236}">
                <a16:creationId xmlns:a16="http://schemas.microsoft.com/office/drawing/2014/main" id="{DE1C56E8-745E-C8BE-E631-DF58D55A18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7238" y="2851045"/>
            <a:ext cx="2109304" cy="683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ttler Toledo - Wikipedia">
            <a:extLst>
              <a:ext uri="{FF2B5EF4-FFF2-40B4-BE49-F238E27FC236}">
                <a16:creationId xmlns:a16="http://schemas.microsoft.com/office/drawing/2014/main" id="{D294CF4E-E35A-0116-77EE-8D1583CD7F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48132" y="3716187"/>
            <a:ext cx="1187196" cy="7373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434BEF-4AED-1907-BB51-43404B7141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1163" y="3691557"/>
            <a:ext cx="861378" cy="7373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line-Marquette Case Competition ...">
            <a:extLst>
              <a:ext uri="{FF2B5EF4-FFF2-40B4-BE49-F238E27FC236}">
                <a16:creationId xmlns:a16="http://schemas.microsoft.com/office/drawing/2014/main" id="{81BA6624-6F41-5BF0-B841-8506B41FE5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26416" y="3718003"/>
            <a:ext cx="1568225" cy="7632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COND QUARTER FISCAL 2024 RESULTS">
            <a:extLst>
              <a:ext uri="{FF2B5EF4-FFF2-40B4-BE49-F238E27FC236}">
                <a16:creationId xmlns:a16="http://schemas.microsoft.com/office/drawing/2014/main" id="{1A917C62-7C09-7EB1-C157-413AEF20A7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590" t="23799" r="277" b="25418"/>
          <a:stretch/>
        </p:blipFill>
        <p:spPr bwMode="auto">
          <a:xfrm>
            <a:off x="1126428" y="4733164"/>
            <a:ext cx="2121845" cy="573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igiKey Unveils Updated Logo and Brand">
            <a:extLst>
              <a:ext uri="{FF2B5EF4-FFF2-40B4-BE49-F238E27FC236}">
                <a16:creationId xmlns:a16="http://schemas.microsoft.com/office/drawing/2014/main" id="{C7497709-AEEF-99CE-C5FB-C1ACB90CF79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56" b="12667"/>
          <a:stretch/>
        </p:blipFill>
        <p:spPr bwMode="auto">
          <a:xfrm>
            <a:off x="3508878" y="4605982"/>
            <a:ext cx="1729090" cy="80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XIE Sanitary Supply ...">
            <a:extLst>
              <a:ext uri="{FF2B5EF4-FFF2-40B4-BE49-F238E27FC236}">
                <a16:creationId xmlns:a16="http://schemas.microsoft.com/office/drawing/2014/main" id="{F40AB453-DCBF-2B3C-A53D-C2222A2468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743" t="-259" b="14644"/>
          <a:stretch/>
        </p:blipFill>
        <p:spPr bwMode="auto">
          <a:xfrm>
            <a:off x="5570385" y="4554970"/>
            <a:ext cx="2248481" cy="8505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a:extLst>
              <a:ext uri="{FF2B5EF4-FFF2-40B4-BE49-F238E27FC236}">
                <a16:creationId xmlns:a16="http://schemas.microsoft.com/office/drawing/2014/main" id="{FCC1C373-8356-0B6E-0427-AEAE855D36A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4698" t="9799" r="-4258" b="21419"/>
          <a:stretch/>
        </p:blipFill>
        <p:spPr bwMode="auto">
          <a:xfrm>
            <a:off x="7917896" y="4595829"/>
            <a:ext cx="2100023" cy="8151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Download The Home Depot Logo in SVG ...">
            <a:extLst>
              <a:ext uri="{FF2B5EF4-FFF2-40B4-BE49-F238E27FC236}">
                <a16:creationId xmlns:a16="http://schemas.microsoft.com/office/drawing/2014/main" id="{6EA2A728-4DF4-42FB-4C4A-3514DDEAFA9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4339" t="13868" r="24303"/>
          <a:stretch/>
        </p:blipFill>
        <p:spPr bwMode="auto">
          <a:xfrm>
            <a:off x="10095696" y="4539293"/>
            <a:ext cx="948393" cy="105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26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B1B1C1-5621-256D-03CE-0586872BCDD3}"/>
              </a:ext>
            </a:extLst>
          </p:cNvPr>
          <p:cNvSpPr>
            <a:spLocks noGrp="1"/>
          </p:cNvSpPr>
          <p:nvPr>
            <p:ph type="sldNum" sz="quarter" idx="12"/>
          </p:nvPr>
        </p:nvSpPr>
        <p:spPr/>
        <p:txBody>
          <a:bodyPr/>
          <a:lstStyle/>
          <a:p>
            <a:fld id="{04F9BB52-5FEE-FB40-8FCB-76A3353D7541}" type="slidenum">
              <a:rPr lang="en-US" smtClean="0"/>
              <a:t>15</a:t>
            </a:fld>
            <a:endParaRPr lang="en-US"/>
          </a:p>
        </p:txBody>
      </p:sp>
      <p:sp>
        <p:nvSpPr>
          <p:cNvPr id="2" name="Title 1">
            <a:extLst>
              <a:ext uri="{FF2B5EF4-FFF2-40B4-BE49-F238E27FC236}">
                <a16:creationId xmlns:a16="http://schemas.microsoft.com/office/drawing/2014/main" id="{A7B01E27-130D-DBF7-17DF-4DDD9F900A10}"/>
              </a:ext>
            </a:extLst>
          </p:cNvPr>
          <p:cNvSpPr>
            <a:spLocks noGrp="1"/>
          </p:cNvSpPr>
          <p:nvPr>
            <p:ph type="ctrTitle"/>
          </p:nvPr>
        </p:nvSpPr>
        <p:spPr/>
        <p:txBody>
          <a:bodyPr>
            <a:normAutofit/>
          </a:bodyPr>
          <a:lstStyle/>
          <a:p>
            <a:r>
              <a:rPr lang="en-US" dirty="0"/>
              <a:t>Punchout for NetSuite</a:t>
            </a:r>
          </a:p>
        </p:txBody>
      </p:sp>
      <p:sp>
        <p:nvSpPr>
          <p:cNvPr id="3" name="Text Placeholder 2">
            <a:extLst>
              <a:ext uri="{FF2B5EF4-FFF2-40B4-BE49-F238E27FC236}">
                <a16:creationId xmlns:a16="http://schemas.microsoft.com/office/drawing/2014/main" id="{34D0C7DE-FDFD-A626-0ABD-2947DC3E86AE}"/>
              </a:ext>
            </a:extLst>
          </p:cNvPr>
          <p:cNvSpPr>
            <a:spLocks noGrp="1"/>
          </p:cNvSpPr>
          <p:nvPr>
            <p:ph type="body" sz="quarter" idx="16"/>
          </p:nvPr>
        </p:nvSpPr>
        <p:spPr>
          <a:xfrm>
            <a:off x="837132" y="1215370"/>
            <a:ext cx="6294985" cy="669936"/>
          </a:xfrm>
        </p:spPr>
        <p:txBody>
          <a:bodyPr vert="horz" lIns="91440" tIns="45720" rIns="91440" bIns="45720" rtlCol="0" anchor="t">
            <a:normAutofit/>
          </a:bodyPr>
          <a:lstStyle/>
          <a:p>
            <a:r>
              <a:rPr lang="en-US" sz="1600" dirty="0">
                <a:latin typeface="Poppins Medium"/>
                <a:cs typeface="Poppins"/>
              </a:rPr>
              <a:t>Access vendors through tiles on NetSuite’s Dashboard</a:t>
            </a:r>
          </a:p>
        </p:txBody>
      </p:sp>
      <p:sp>
        <p:nvSpPr>
          <p:cNvPr id="7" name="Text Placeholder 6">
            <a:extLst>
              <a:ext uri="{FF2B5EF4-FFF2-40B4-BE49-F238E27FC236}">
                <a16:creationId xmlns:a16="http://schemas.microsoft.com/office/drawing/2014/main" id="{CE72856F-E927-B906-2539-18A8EFF8F304}"/>
              </a:ext>
            </a:extLst>
          </p:cNvPr>
          <p:cNvSpPr>
            <a:spLocks noGrp="1"/>
          </p:cNvSpPr>
          <p:nvPr>
            <p:ph type="body" sz="quarter" idx="20"/>
          </p:nvPr>
        </p:nvSpPr>
        <p:spPr>
          <a:xfrm>
            <a:off x="1617132" y="2220458"/>
            <a:ext cx="5112985" cy="1269936"/>
          </a:xfrm>
        </p:spPr>
        <p:txBody>
          <a:bodyPr/>
          <a:lstStyle/>
          <a:p>
            <a:r>
              <a:rPr lang="en-US" sz="1600" dirty="0">
                <a:latin typeface="Poppins Light"/>
                <a:cs typeface="Poppins"/>
              </a:rPr>
              <a:t>User clicks on a tile to be automatically logged into supplier eCommerce site in "Punchout" mode</a:t>
            </a:r>
          </a:p>
        </p:txBody>
      </p:sp>
      <p:sp>
        <p:nvSpPr>
          <p:cNvPr id="9" name="Text Placeholder 8">
            <a:extLst>
              <a:ext uri="{FF2B5EF4-FFF2-40B4-BE49-F238E27FC236}">
                <a16:creationId xmlns:a16="http://schemas.microsoft.com/office/drawing/2014/main" id="{EB5C4B26-6A99-B06D-61DC-569B14BD968C}"/>
              </a:ext>
            </a:extLst>
          </p:cNvPr>
          <p:cNvSpPr>
            <a:spLocks noGrp="1"/>
          </p:cNvSpPr>
          <p:nvPr>
            <p:ph type="body" sz="quarter" idx="22"/>
          </p:nvPr>
        </p:nvSpPr>
        <p:spPr>
          <a:xfrm>
            <a:off x="1617132" y="3233657"/>
            <a:ext cx="5472985" cy="387936"/>
          </a:xfrm>
        </p:spPr>
        <p:txBody>
          <a:bodyPr/>
          <a:lstStyle/>
          <a:p>
            <a:r>
              <a:rPr lang="en-US" sz="1600" dirty="0">
                <a:latin typeface="Poppins Light"/>
                <a:cs typeface="Poppins"/>
              </a:rPr>
              <a:t>User adds items with desired quantities to cart</a:t>
            </a:r>
          </a:p>
        </p:txBody>
      </p:sp>
      <p:sp>
        <p:nvSpPr>
          <p:cNvPr id="11" name="Text Placeholder 10">
            <a:extLst>
              <a:ext uri="{FF2B5EF4-FFF2-40B4-BE49-F238E27FC236}">
                <a16:creationId xmlns:a16="http://schemas.microsoft.com/office/drawing/2014/main" id="{2FF6FEAF-AF5B-8EE8-E395-4697B32A6514}"/>
              </a:ext>
            </a:extLst>
          </p:cNvPr>
          <p:cNvSpPr>
            <a:spLocks noGrp="1"/>
          </p:cNvSpPr>
          <p:nvPr>
            <p:ph type="body" sz="quarter" idx="4294967295"/>
          </p:nvPr>
        </p:nvSpPr>
        <p:spPr>
          <a:xfrm>
            <a:off x="1572000" y="3982688"/>
            <a:ext cx="5459513" cy="912450"/>
          </a:xfrm>
        </p:spPr>
        <p:txBody>
          <a:bodyPr vert="horz" lIns="91440" tIns="45720" rIns="91440" bIns="45720" rtlCol="0" anchor="t">
            <a:noAutofit/>
          </a:bodyPr>
          <a:lstStyle/>
          <a:p>
            <a:r>
              <a:rPr lang="en-US" sz="1600" dirty="0">
                <a:solidFill>
                  <a:schemeClr val="accent3"/>
                </a:solidFill>
                <a:latin typeface="Poppins Light"/>
                <a:cs typeface="Poppins"/>
              </a:rPr>
              <a:t>"Transfer Cart" button pushes order back into NetSuite and auto generates PO</a:t>
            </a:r>
          </a:p>
        </p:txBody>
      </p:sp>
      <p:sp>
        <p:nvSpPr>
          <p:cNvPr id="13" name="Text Placeholder 12">
            <a:extLst>
              <a:ext uri="{FF2B5EF4-FFF2-40B4-BE49-F238E27FC236}">
                <a16:creationId xmlns:a16="http://schemas.microsoft.com/office/drawing/2014/main" id="{66F75906-E4C6-CB2A-85C4-6188E424A12B}"/>
              </a:ext>
            </a:extLst>
          </p:cNvPr>
          <p:cNvSpPr>
            <a:spLocks noGrp="1"/>
          </p:cNvSpPr>
          <p:nvPr>
            <p:ph type="body" sz="quarter" idx="4294967295"/>
          </p:nvPr>
        </p:nvSpPr>
        <p:spPr>
          <a:xfrm>
            <a:off x="1620000" y="4895813"/>
            <a:ext cx="4631513" cy="564450"/>
          </a:xfrm>
        </p:spPr>
        <p:txBody>
          <a:bodyPr vert="horz" lIns="91440" tIns="45720" rIns="91440" bIns="45720" rtlCol="0" anchor="t">
            <a:noAutofit/>
          </a:bodyPr>
          <a:lstStyle/>
          <a:p>
            <a:r>
              <a:rPr lang="en-US" sz="1600" dirty="0">
                <a:solidFill>
                  <a:schemeClr val="accent3"/>
                </a:solidFill>
                <a:latin typeface="Poppins Light"/>
                <a:cs typeface="Poppins"/>
              </a:rPr>
              <a:t>PO goes through approvals process </a:t>
            </a:r>
          </a:p>
        </p:txBody>
      </p:sp>
      <p:sp>
        <p:nvSpPr>
          <p:cNvPr id="15" name="Text Placeholder 14">
            <a:extLst>
              <a:ext uri="{FF2B5EF4-FFF2-40B4-BE49-F238E27FC236}">
                <a16:creationId xmlns:a16="http://schemas.microsoft.com/office/drawing/2014/main" id="{2F9B9683-6686-8493-EFFF-9EBFD99E1E83}"/>
              </a:ext>
            </a:extLst>
          </p:cNvPr>
          <p:cNvSpPr>
            <a:spLocks noGrp="1"/>
          </p:cNvSpPr>
          <p:nvPr>
            <p:ph type="body" sz="quarter" idx="4294967295"/>
          </p:nvPr>
        </p:nvSpPr>
        <p:spPr>
          <a:xfrm>
            <a:off x="1620000" y="5640938"/>
            <a:ext cx="4439513" cy="738450"/>
          </a:xfrm>
        </p:spPr>
        <p:txBody>
          <a:bodyPr vert="horz" lIns="91440" tIns="45720" rIns="91440" bIns="45720" rtlCol="0" anchor="t">
            <a:noAutofit/>
          </a:bodyPr>
          <a:lstStyle/>
          <a:p>
            <a:r>
              <a:rPr lang="en-US" sz="1600" dirty="0">
                <a:solidFill>
                  <a:schemeClr val="accent3"/>
                </a:solidFill>
                <a:latin typeface="Poppins Light"/>
                <a:cs typeface="Poppins"/>
              </a:rPr>
              <a:t>Once approved, PO is automatically sent to supplier for fulfillment </a:t>
            </a:r>
          </a:p>
        </p:txBody>
      </p:sp>
      <p:pic>
        <p:nvPicPr>
          <p:cNvPr id="2050" name="Picture 2">
            <a:extLst>
              <a:ext uri="{FF2B5EF4-FFF2-40B4-BE49-F238E27FC236}">
                <a16:creationId xmlns:a16="http://schemas.microsoft.com/office/drawing/2014/main" id="{430D6870-487F-791F-B832-D18167C04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790" y="2397707"/>
            <a:ext cx="4884627" cy="31576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5611F4A8-6AE8-FD7E-B9F6-B7865EA80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857" y="2853542"/>
            <a:ext cx="3484821" cy="1726050"/>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29">
            <a:extLst>
              <a:ext uri="{FF2B5EF4-FFF2-40B4-BE49-F238E27FC236}">
                <a16:creationId xmlns:a16="http://schemas.microsoft.com/office/drawing/2014/main" id="{A2FFF0E4-D38C-8766-5233-358A7992D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84" y="2260525"/>
            <a:ext cx="264034" cy="270034"/>
          </a:xfrm>
          <a:prstGeom prst="rect">
            <a:avLst/>
          </a:prstGeom>
        </p:spPr>
      </p:pic>
      <p:sp>
        <p:nvSpPr>
          <p:cNvPr id="34" name="Rectangle 33">
            <a:extLst>
              <a:ext uri="{FF2B5EF4-FFF2-40B4-BE49-F238E27FC236}">
                <a16:creationId xmlns:a16="http://schemas.microsoft.com/office/drawing/2014/main" id="{7AF7F2B3-F6F6-A8CC-A005-6D99CDB91C8C}"/>
              </a:ext>
            </a:extLst>
          </p:cNvPr>
          <p:cNvSpPr/>
          <p:nvPr/>
        </p:nvSpPr>
        <p:spPr>
          <a:xfrm>
            <a:off x="1164000" y="1728000"/>
            <a:ext cx="408000" cy="31200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29">
            <a:extLst>
              <a:ext uri="{FF2B5EF4-FFF2-40B4-BE49-F238E27FC236}">
                <a16:creationId xmlns:a16="http://schemas.microsoft.com/office/drawing/2014/main" id="{7F77E589-316A-27EA-4793-53F2345B8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83" y="3982525"/>
            <a:ext cx="264034" cy="270034"/>
          </a:xfrm>
          <a:prstGeom prst="rect">
            <a:avLst/>
          </a:prstGeom>
        </p:spPr>
      </p:pic>
      <p:pic>
        <p:nvPicPr>
          <p:cNvPr id="38" name="Graphic 29">
            <a:extLst>
              <a:ext uri="{FF2B5EF4-FFF2-40B4-BE49-F238E27FC236}">
                <a16:creationId xmlns:a16="http://schemas.microsoft.com/office/drawing/2014/main" id="{2FD44057-1650-9BE5-05F8-3C442FE47B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283" y="5740525"/>
            <a:ext cx="264034" cy="270034"/>
          </a:xfrm>
          <a:prstGeom prst="rect">
            <a:avLst/>
          </a:prstGeom>
        </p:spPr>
      </p:pic>
      <p:sp>
        <p:nvSpPr>
          <p:cNvPr id="40" name="Rectangle 39">
            <a:extLst>
              <a:ext uri="{FF2B5EF4-FFF2-40B4-BE49-F238E27FC236}">
                <a16:creationId xmlns:a16="http://schemas.microsoft.com/office/drawing/2014/main" id="{C4902AB2-9378-7C23-F929-05C735DFDF8F}"/>
              </a:ext>
            </a:extLst>
          </p:cNvPr>
          <p:cNvSpPr/>
          <p:nvPr/>
        </p:nvSpPr>
        <p:spPr>
          <a:xfrm>
            <a:off x="1164000" y="5538000"/>
            <a:ext cx="534000" cy="52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29">
            <a:extLst>
              <a:ext uri="{FF2B5EF4-FFF2-40B4-BE49-F238E27FC236}">
                <a16:creationId xmlns:a16="http://schemas.microsoft.com/office/drawing/2014/main" id="{8FBAA930-BE5E-E100-6806-5CEAD0DD0D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83" y="3232525"/>
            <a:ext cx="264034" cy="270034"/>
          </a:xfrm>
          <a:prstGeom prst="rect">
            <a:avLst/>
          </a:prstGeom>
        </p:spPr>
      </p:pic>
      <p:sp>
        <p:nvSpPr>
          <p:cNvPr id="41" name="Rectangle 40">
            <a:extLst>
              <a:ext uri="{FF2B5EF4-FFF2-40B4-BE49-F238E27FC236}">
                <a16:creationId xmlns:a16="http://schemas.microsoft.com/office/drawing/2014/main" id="{6E7B36A0-76D5-D578-F7E1-7735F4C6A3E2}"/>
              </a:ext>
            </a:extLst>
          </p:cNvPr>
          <p:cNvSpPr/>
          <p:nvPr/>
        </p:nvSpPr>
        <p:spPr>
          <a:xfrm>
            <a:off x="1200000" y="4716000"/>
            <a:ext cx="312000" cy="28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29">
            <a:extLst>
              <a:ext uri="{FF2B5EF4-FFF2-40B4-BE49-F238E27FC236}">
                <a16:creationId xmlns:a16="http://schemas.microsoft.com/office/drawing/2014/main" id="{5B4E431B-A289-5C71-5636-498C331A8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83" y="4906525"/>
            <a:ext cx="264034" cy="270034"/>
          </a:xfrm>
          <a:prstGeom prst="rect">
            <a:avLst/>
          </a:prstGeom>
        </p:spPr>
      </p:pic>
      <p:pic>
        <p:nvPicPr>
          <p:cNvPr id="42" name="Graphic 29">
            <a:extLst>
              <a:ext uri="{FF2B5EF4-FFF2-40B4-BE49-F238E27FC236}">
                <a16:creationId xmlns:a16="http://schemas.microsoft.com/office/drawing/2014/main" id="{4B6CB21E-952C-0719-6990-782F568D55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82" y="5668525"/>
            <a:ext cx="264034" cy="270034"/>
          </a:xfrm>
          <a:prstGeom prst="rect">
            <a:avLst/>
          </a:prstGeom>
        </p:spPr>
      </p:pic>
    </p:spTree>
    <p:extLst>
      <p:ext uri="{BB962C8B-B14F-4D97-AF65-F5344CB8AC3E}">
        <p14:creationId xmlns:p14="http://schemas.microsoft.com/office/powerpoint/2010/main" val="2121920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32" name="Google Shape;232;p30"/>
          <p:cNvSpPr/>
          <p:nvPr/>
        </p:nvSpPr>
        <p:spPr>
          <a:xfrm rot="16200000">
            <a:off x="358331" y="6400438"/>
            <a:ext cx="186605" cy="125468"/>
          </a:xfrm>
          <a:custGeom>
            <a:avLst/>
            <a:gdLst/>
            <a:ahLst/>
            <a:cxnLst/>
            <a:rect l="l" t="t" r="r" b="b"/>
            <a:pathLst>
              <a:path w="1930400" h="1297940" extrusionOk="0">
                <a:moveTo>
                  <a:pt x="0" y="0"/>
                </a:moveTo>
                <a:lnTo>
                  <a:pt x="965200" y="1297940"/>
                </a:lnTo>
                <a:lnTo>
                  <a:pt x="1930400" y="0"/>
                </a:lnTo>
                <a:close/>
              </a:path>
            </a:pathLst>
          </a:custGeom>
          <a:solidFill>
            <a:srgbClr val="F9BC0B"/>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sp>
        <p:nvSpPr>
          <p:cNvPr id="235" name="Google Shape;235;p30"/>
          <p:cNvSpPr txBox="1"/>
          <p:nvPr/>
        </p:nvSpPr>
        <p:spPr>
          <a:xfrm>
            <a:off x="328367" y="1885167"/>
            <a:ext cx="5138000" cy="312222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indent="-285750">
              <a:buChar char="•"/>
            </a:pPr>
            <a:r>
              <a:rPr lang="en-GB" sz="1800" dirty="0">
                <a:solidFill>
                  <a:schemeClr val="accent3"/>
                </a:solidFill>
                <a:latin typeface="Poppins Light"/>
                <a:ea typeface="Calibri"/>
                <a:cs typeface="Calibri"/>
                <a:sym typeface="Calibri"/>
              </a:rPr>
              <a:t>SuperSync files integrates documents between NetSuite and SharePoint or Google Drive. </a:t>
            </a:r>
            <a:endParaRPr lang="en-US" sz="1800">
              <a:solidFill>
                <a:schemeClr val="accent3"/>
              </a:solidFill>
              <a:latin typeface="Poppins Light"/>
              <a:ea typeface="Calibri"/>
              <a:cs typeface="Calibri"/>
            </a:endParaRPr>
          </a:p>
          <a:p>
            <a:pPr marL="0" lvl="0" indent="0" algn="l" rtl="0">
              <a:spcBef>
                <a:spcPts val="0"/>
              </a:spcBef>
              <a:spcAft>
                <a:spcPts val="0"/>
              </a:spcAft>
              <a:buNone/>
            </a:pPr>
            <a:endParaRPr sz="1800" dirty="0">
              <a:solidFill>
                <a:schemeClr val="accent3"/>
              </a:solidFill>
              <a:latin typeface="Poppins Light"/>
              <a:ea typeface="Calibri"/>
              <a:cs typeface="Calibri"/>
            </a:endParaRPr>
          </a:p>
          <a:p>
            <a:pPr marL="285750" indent="-285750">
              <a:buClr>
                <a:schemeClr val="dk1"/>
              </a:buClr>
              <a:buSzPts val="1100"/>
              <a:buChar char="•"/>
            </a:pPr>
            <a:r>
              <a:rPr lang="en-GB" sz="1800" dirty="0">
                <a:solidFill>
                  <a:schemeClr val="accent3"/>
                </a:solidFill>
                <a:latin typeface="Poppins Light"/>
                <a:ea typeface="Calibri"/>
                <a:cs typeface="Calibri"/>
                <a:sym typeface="Calibri"/>
              </a:rPr>
              <a:t>The Documents Connector provides an alternative to storing documents in the NetSuite file cabinet and enables drag and drop file management via standard NetSuite forms. </a:t>
            </a:r>
            <a:endParaRPr sz="1800" dirty="0">
              <a:solidFill>
                <a:schemeClr val="accent3"/>
              </a:solidFill>
              <a:latin typeface="Poppins Light"/>
              <a:ea typeface="Calibri"/>
              <a:cs typeface="Calibri"/>
            </a:endParaRPr>
          </a:p>
          <a:p>
            <a:pPr marL="0" lvl="0" indent="0" algn="l" rtl="0">
              <a:spcBef>
                <a:spcPts val="0"/>
              </a:spcBef>
              <a:spcAft>
                <a:spcPts val="0"/>
              </a:spcAft>
              <a:buNone/>
            </a:pPr>
            <a:endParaRPr sz="2489" dirty="0">
              <a:latin typeface="Calibri"/>
              <a:ea typeface="Calibri"/>
              <a:cs typeface="Calibri"/>
              <a:sym typeface="Calibri"/>
            </a:endParaRPr>
          </a:p>
        </p:txBody>
      </p:sp>
      <p:grpSp>
        <p:nvGrpSpPr>
          <p:cNvPr id="236" name="Google Shape;236;p30"/>
          <p:cNvGrpSpPr/>
          <p:nvPr/>
        </p:nvGrpSpPr>
        <p:grpSpPr>
          <a:xfrm>
            <a:off x="5550901" y="1571067"/>
            <a:ext cx="6155900" cy="4539500"/>
            <a:chOff x="4449432" y="1560324"/>
            <a:chExt cx="4378308" cy="3319643"/>
          </a:xfrm>
        </p:grpSpPr>
        <p:pic>
          <p:nvPicPr>
            <p:cNvPr id="237" name="Google Shape;237;p30"/>
            <p:cNvPicPr preferRelativeResize="0"/>
            <p:nvPr/>
          </p:nvPicPr>
          <p:blipFill rotWithShape="1">
            <a:blip r:embed="rId3">
              <a:alphaModFix/>
            </a:blip>
            <a:srcRect t="14474" b="9705"/>
            <a:stretch/>
          </p:blipFill>
          <p:spPr>
            <a:xfrm>
              <a:off x="4449432" y="1560324"/>
              <a:ext cx="4378308" cy="3319643"/>
            </a:xfrm>
            <a:prstGeom prst="rect">
              <a:avLst/>
            </a:prstGeom>
            <a:noFill/>
            <a:ln>
              <a:noFill/>
            </a:ln>
          </p:spPr>
        </p:pic>
        <p:pic>
          <p:nvPicPr>
            <p:cNvPr id="238" name="Google Shape;238;p30"/>
            <p:cNvPicPr preferRelativeResize="0"/>
            <p:nvPr/>
          </p:nvPicPr>
          <p:blipFill>
            <a:blip r:embed="rId4">
              <a:alphaModFix/>
            </a:blip>
            <a:stretch>
              <a:fillRect/>
            </a:stretch>
          </p:blipFill>
          <p:spPr>
            <a:xfrm>
              <a:off x="4913950" y="1699025"/>
              <a:ext cx="3449274" cy="2163250"/>
            </a:xfrm>
            <a:prstGeom prst="rect">
              <a:avLst/>
            </a:prstGeom>
            <a:noFill/>
            <a:ln>
              <a:noFill/>
            </a:ln>
          </p:spPr>
        </p:pic>
      </p:grpSp>
      <p:sp>
        <p:nvSpPr>
          <p:cNvPr id="2" name="Title 1">
            <a:extLst>
              <a:ext uri="{FF2B5EF4-FFF2-40B4-BE49-F238E27FC236}">
                <a16:creationId xmlns:a16="http://schemas.microsoft.com/office/drawing/2014/main" id="{9DB93B63-CA93-44D1-8AF0-7B8A23D10F0A}"/>
              </a:ext>
            </a:extLst>
          </p:cNvPr>
          <p:cNvSpPr>
            <a:spLocks noGrp="1"/>
          </p:cNvSpPr>
          <p:nvPr>
            <p:ph type="title"/>
          </p:nvPr>
        </p:nvSpPr>
        <p:spPr>
          <a:xfrm>
            <a:off x="327991" y="431475"/>
            <a:ext cx="4035287" cy="752646"/>
          </a:xfrm>
        </p:spPr>
        <p:txBody>
          <a:bodyPr/>
          <a:lstStyle/>
          <a:p>
            <a:r>
              <a:rPr lang="en-US" dirty="0">
                <a:latin typeface="Poppins Medium"/>
                <a:cs typeface="Poppins SemiBold"/>
              </a:rPr>
              <a:t>SuperSync files</a:t>
            </a:r>
            <a:endParaRPr lang="en-US">
              <a:latin typeface="Poppin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6" name="Google Shape;266;p32"/>
          <p:cNvSpPr txBox="1"/>
          <p:nvPr/>
        </p:nvSpPr>
        <p:spPr>
          <a:xfrm>
            <a:off x="1025746" y="2708951"/>
            <a:ext cx="4846453" cy="3231614"/>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US" sz="1600" dirty="0">
              <a:solidFill>
                <a:schemeClr val="accent3"/>
              </a:solidFill>
              <a:latin typeface="Poppins Light"/>
              <a:ea typeface="Calibri"/>
              <a:cs typeface="Calibri"/>
            </a:endParaRPr>
          </a:p>
          <a:p>
            <a:pPr marL="0" lvl="0" indent="0" algn="l" rtl="0">
              <a:spcBef>
                <a:spcPts val="0"/>
              </a:spcBef>
              <a:spcAft>
                <a:spcPts val="0"/>
              </a:spcAft>
              <a:buNone/>
            </a:pPr>
            <a:r>
              <a:rPr lang="en-GB" sz="1600" dirty="0">
                <a:solidFill>
                  <a:schemeClr val="accent3"/>
                </a:solidFill>
                <a:latin typeface="Poppins Light"/>
                <a:ea typeface="Calibri"/>
                <a:cs typeface="Calibri"/>
                <a:sym typeface="Calibri"/>
              </a:rPr>
              <a:t>• Connects to Google Drive and SharePoint</a:t>
            </a:r>
            <a:endParaRPr sz="1600" dirty="0">
              <a:solidFill>
                <a:schemeClr val="accent3"/>
              </a:solidFill>
              <a:latin typeface="Poppins Light"/>
              <a:ea typeface="Calibri"/>
              <a:cs typeface="Calibri"/>
            </a:endParaRPr>
          </a:p>
          <a:p>
            <a:pPr marL="0" lvl="0" indent="0" algn="l" rtl="0">
              <a:spcBef>
                <a:spcPts val="0"/>
              </a:spcBef>
              <a:spcAft>
                <a:spcPts val="0"/>
              </a:spcAft>
              <a:buNone/>
            </a:pPr>
            <a:endParaRPr sz="1600" dirty="0">
              <a:solidFill>
                <a:schemeClr val="accent3"/>
              </a:solidFill>
              <a:latin typeface="Poppins Light"/>
              <a:ea typeface="Calibri"/>
              <a:cs typeface="Calibri"/>
            </a:endParaRPr>
          </a:p>
          <a:p>
            <a:pPr marL="0" lvl="0" indent="0" algn="l" rtl="0">
              <a:spcBef>
                <a:spcPts val="0"/>
              </a:spcBef>
              <a:spcAft>
                <a:spcPts val="0"/>
              </a:spcAft>
              <a:buNone/>
            </a:pPr>
            <a:r>
              <a:rPr lang="en-GB" sz="1600" dirty="0">
                <a:solidFill>
                  <a:schemeClr val="accent3"/>
                </a:solidFill>
                <a:latin typeface="Poppins Light"/>
                <a:ea typeface="Calibri"/>
                <a:cs typeface="Calibri"/>
                <a:sym typeface="Calibri"/>
              </a:rPr>
              <a:t>• Documents icons are displayed in a sub-tab directly on the NetSuite record </a:t>
            </a:r>
            <a:endParaRPr sz="1600" dirty="0">
              <a:solidFill>
                <a:schemeClr val="accent3"/>
              </a:solidFill>
              <a:latin typeface="Poppins Light"/>
              <a:ea typeface="Calibri"/>
              <a:cs typeface="Calibri"/>
            </a:endParaRPr>
          </a:p>
          <a:p>
            <a:pPr marL="0" lvl="0" indent="0" algn="l" rtl="0">
              <a:spcBef>
                <a:spcPts val="0"/>
              </a:spcBef>
              <a:spcAft>
                <a:spcPts val="0"/>
              </a:spcAft>
              <a:buNone/>
            </a:pPr>
            <a:endParaRPr sz="1600" dirty="0">
              <a:solidFill>
                <a:schemeClr val="accent3"/>
              </a:solidFill>
              <a:latin typeface="Poppins Light"/>
              <a:ea typeface="Calibri"/>
              <a:cs typeface="Calibri"/>
            </a:endParaRPr>
          </a:p>
          <a:p>
            <a:pPr marL="0" lvl="0" indent="0" algn="l" rtl="0">
              <a:spcBef>
                <a:spcPts val="0"/>
              </a:spcBef>
              <a:spcAft>
                <a:spcPts val="0"/>
              </a:spcAft>
              <a:buNone/>
            </a:pPr>
            <a:r>
              <a:rPr lang="en-GB" sz="1600" dirty="0">
                <a:solidFill>
                  <a:schemeClr val="accent3"/>
                </a:solidFill>
                <a:latin typeface="Poppins Light"/>
                <a:ea typeface="Calibri"/>
                <a:cs typeface="Calibri"/>
                <a:sym typeface="Calibri"/>
              </a:rPr>
              <a:t>• Supports any record type in NetSuite, including transactions and custom record types </a:t>
            </a:r>
            <a:endParaRPr sz="1600" dirty="0">
              <a:solidFill>
                <a:schemeClr val="accent3"/>
              </a:solidFill>
              <a:latin typeface="Poppins Light"/>
              <a:ea typeface="Calibri"/>
              <a:cs typeface="Calibri"/>
            </a:endParaRPr>
          </a:p>
          <a:p>
            <a:pPr marL="0" lvl="0" indent="0" algn="l" rtl="0">
              <a:spcBef>
                <a:spcPts val="0"/>
              </a:spcBef>
              <a:spcAft>
                <a:spcPts val="0"/>
              </a:spcAft>
              <a:buNone/>
            </a:pPr>
            <a:endParaRPr sz="1600" dirty="0">
              <a:solidFill>
                <a:schemeClr val="accent3"/>
              </a:solidFill>
              <a:latin typeface="Poppins Light"/>
              <a:ea typeface="Calibri"/>
              <a:cs typeface="Calibri"/>
            </a:endParaRPr>
          </a:p>
          <a:p>
            <a:pPr marL="0" lvl="0" indent="0" algn="l" rtl="0">
              <a:spcBef>
                <a:spcPts val="0"/>
              </a:spcBef>
              <a:spcAft>
                <a:spcPts val="0"/>
              </a:spcAft>
              <a:buNone/>
            </a:pPr>
            <a:r>
              <a:rPr lang="en-GB" sz="1600" dirty="0">
                <a:solidFill>
                  <a:schemeClr val="accent3"/>
                </a:solidFill>
                <a:latin typeface="Poppins Light"/>
                <a:ea typeface="Calibri"/>
                <a:cs typeface="Calibri"/>
                <a:sym typeface="Calibri"/>
              </a:rPr>
              <a:t>• Files are stored in an external file hosting service </a:t>
            </a:r>
            <a:endParaRPr sz="1600" dirty="0">
              <a:solidFill>
                <a:schemeClr val="accent3"/>
              </a:solidFill>
              <a:latin typeface="Poppins Light"/>
              <a:ea typeface="Calibri"/>
              <a:cs typeface="Calibri"/>
              <a:sym typeface="Calibri"/>
            </a:endParaRPr>
          </a:p>
        </p:txBody>
      </p:sp>
      <p:sp>
        <p:nvSpPr>
          <p:cNvPr id="267" name="Google Shape;267;p32"/>
          <p:cNvSpPr txBox="1"/>
          <p:nvPr/>
        </p:nvSpPr>
        <p:spPr>
          <a:xfrm>
            <a:off x="6321287" y="2708967"/>
            <a:ext cx="4988765" cy="309144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US" sz="1600" dirty="0">
              <a:solidFill>
                <a:schemeClr val="accent3"/>
              </a:solidFill>
              <a:latin typeface="Poppins Light"/>
              <a:ea typeface="Calibri"/>
              <a:cs typeface="Calibri"/>
            </a:endParaRPr>
          </a:p>
          <a:p>
            <a:pPr marL="0" lvl="0" indent="0" algn="l" rtl="0">
              <a:spcBef>
                <a:spcPts val="0"/>
              </a:spcBef>
              <a:spcAft>
                <a:spcPts val="0"/>
              </a:spcAft>
              <a:buNone/>
            </a:pPr>
            <a:r>
              <a:rPr lang="en-GB" sz="1600" dirty="0">
                <a:solidFill>
                  <a:schemeClr val="accent3"/>
                </a:solidFill>
                <a:latin typeface="Poppins Light"/>
                <a:ea typeface="Calibri"/>
                <a:cs typeface="Calibri"/>
                <a:sym typeface="Calibri"/>
              </a:rPr>
              <a:t>• Makes it easier to share documents with other areas of your company through comprehensive file hosting platforms </a:t>
            </a:r>
            <a:endParaRPr sz="1600" dirty="0">
              <a:solidFill>
                <a:schemeClr val="accent3"/>
              </a:solidFill>
              <a:latin typeface="Poppins Light"/>
              <a:ea typeface="Calibri"/>
              <a:cs typeface="Calibri"/>
            </a:endParaRPr>
          </a:p>
          <a:p>
            <a:pPr marL="0" lvl="0" indent="0" algn="l" rtl="0">
              <a:spcBef>
                <a:spcPts val="0"/>
              </a:spcBef>
              <a:spcAft>
                <a:spcPts val="0"/>
              </a:spcAft>
              <a:buNone/>
            </a:pPr>
            <a:endParaRPr sz="1600" dirty="0">
              <a:solidFill>
                <a:schemeClr val="accent3"/>
              </a:solidFill>
              <a:latin typeface="Poppins Light"/>
              <a:ea typeface="Calibri"/>
              <a:cs typeface="Calibri"/>
            </a:endParaRPr>
          </a:p>
          <a:p>
            <a:pPr marL="0" lvl="0" indent="0" algn="l" rtl="0">
              <a:spcBef>
                <a:spcPts val="0"/>
              </a:spcBef>
              <a:spcAft>
                <a:spcPts val="0"/>
              </a:spcAft>
              <a:buNone/>
            </a:pPr>
            <a:r>
              <a:rPr lang="en-GB" sz="1600" dirty="0">
                <a:solidFill>
                  <a:schemeClr val="accent3"/>
                </a:solidFill>
                <a:latin typeface="Poppins Light"/>
                <a:ea typeface="Calibri"/>
                <a:cs typeface="Calibri"/>
                <a:sym typeface="Calibri"/>
              </a:rPr>
              <a:t>• Storing documents outside of NetSuite saves your company on accrued file cabinet fees </a:t>
            </a:r>
            <a:endParaRPr sz="1600" dirty="0">
              <a:solidFill>
                <a:schemeClr val="accent3"/>
              </a:solidFill>
              <a:latin typeface="Poppins Light"/>
              <a:ea typeface="Calibri"/>
              <a:cs typeface="Calibri"/>
            </a:endParaRPr>
          </a:p>
          <a:p>
            <a:pPr marL="0" lvl="0" indent="0" algn="l" rtl="0">
              <a:spcBef>
                <a:spcPts val="0"/>
              </a:spcBef>
              <a:spcAft>
                <a:spcPts val="0"/>
              </a:spcAft>
              <a:buNone/>
            </a:pPr>
            <a:endParaRPr sz="1600" dirty="0">
              <a:solidFill>
                <a:schemeClr val="accent3"/>
              </a:solidFill>
              <a:latin typeface="Poppins Light"/>
              <a:ea typeface="Calibri"/>
              <a:cs typeface="Calibri"/>
            </a:endParaRPr>
          </a:p>
          <a:p>
            <a:pPr marL="0" lvl="0" indent="0" algn="l" rtl="0">
              <a:spcBef>
                <a:spcPts val="0"/>
              </a:spcBef>
              <a:spcAft>
                <a:spcPts val="0"/>
              </a:spcAft>
              <a:buClr>
                <a:schemeClr val="dk1"/>
              </a:buClr>
              <a:buSzPts val="1100"/>
              <a:buFont typeface="Arial"/>
              <a:buNone/>
            </a:pPr>
            <a:r>
              <a:rPr lang="en-GB" sz="1600" dirty="0">
                <a:solidFill>
                  <a:schemeClr val="accent3"/>
                </a:solidFill>
                <a:latin typeface="Poppins Light"/>
                <a:ea typeface="Calibri"/>
                <a:cs typeface="Calibri"/>
                <a:sym typeface="Calibri"/>
              </a:rPr>
              <a:t>• User-friendly, simply drag and drop documents directly via NetSuite</a:t>
            </a:r>
            <a:endParaRPr sz="1600">
              <a:solidFill>
                <a:schemeClr val="accent3"/>
              </a:solidFill>
              <a:latin typeface="Poppins Light"/>
              <a:ea typeface="Calibri"/>
              <a:cs typeface="Calibri"/>
            </a:endParaRPr>
          </a:p>
          <a:p>
            <a:pPr marL="0" lvl="0" indent="0" algn="l" rtl="0">
              <a:spcBef>
                <a:spcPts val="0"/>
              </a:spcBef>
              <a:spcAft>
                <a:spcPts val="0"/>
              </a:spcAft>
              <a:buNone/>
            </a:pPr>
            <a:endParaRPr sz="2489">
              <a:latin typeface="Calibri"/>
              <a:ea typeface="Calibri"/>
              <a:cs typeface="Calibri"/>
              <a:sym typeface="Calibri"/>
            </a:endParaRPr>
          </a:p>
        </p:txBody>
      </p:sp>
      <p:sp>
        <p:nvSpPr>
          <p:cNvPr id="16" name="Title 15">
            <a:extLst>
              <a:ext uri="{FF2B5EF4-FFF2-40B4-BE49-F238E27FC236}">
                <a16:creationId xmlns:a16="http://schemas.microsoft.com/office/drawing/2014/main" id="{E694816B-E4B4-558C-BADA-7388DDC73658}"/>
              </a:ext>
            </a:extLst>
          </p:cNvPr>
          <p:cNvSpPr>
            <a:spLocks noGrp="1"/>
          </p:cNvSpPr>
          <p:nvPr>
            <p:ph type="title"/>
          </p:nvPr>
        </p:nvSpPr>
        <p:spPr>
          <a:xfrm>
            <a:off x="957470" y="378466"/>
            <a:ext cx="10515600" cy="726142"/>
          </a:xfrm>
        </p:spPr>
        <p:txBody>
          <a:bodyPr/>
          <a:lstStyle/>
          <a:p>
            <a:r>
              <a:rPr lang="en-US" dirty="0">
                <a:latin typeface="Poppins SemiBold"/>
                <a:cs typeface="Poppins SemiBold"/>
              </a:rPr>
              <a:t>Features &amp; benefits</a:t>
            </a:r>
            <a:endParaRPr lang="en-US" dirty="0"/>
          </a:p>
        </p:txBody>
      </p:sp>
      <p:sp>
        <p:nvSpPr>
          <p:cNvPr id="23" name="TextBox 22">
            <a:extLst>
              <a:ext uri="{FF2B5EF4-FFF2-40B4-BE49-F238E27FC236}">
                <a16:creationId xmlns:a16="http://schemas.microsoft.com/office/drawing/2014/main" id="{7F00497A-076B-77F3-0DF8-B50AEA2262CE}"/>
              </a:ext>
            </a:extLst>
          </p:cNvPr>
          <p:cNvSpPr txBox="1"/>
          <p:nvPr/>
        </p:nvSpPr>
        <p:spPr>
          <a:xfrm>
            <a:off x="2398643" y="1901686"/>
            <a:ext cx="20938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accent3"/>
                </a:solidFill>
                <a:latin typeface="Poppins Medium"/>
                <a:cs typeface="Poppins Medium"/>
              </a:rPr>
              <a:t>Main Features </a:t>
            </a:r>
            <a:endParaRPr lang="en-US">
              <a:solidFill>
                <a:schemeClr val="accent3"/>
              </a:solidFill>
              <a:latin typeface="Poppins Medium"/>
              <a:cs typeface="Poppins Medium"/>
            </a:endParaRPr>
          </a:p>
        </p:txBody>
      </p:sp>
      <p:sp>
        <p:nvSpPr>
          <p:cNvPr id="24" name="TextBox 23">
            <a:extLst>
              <a:ext uri="{FF2B5EF4-FFF2-40B4-BE49-F238E27FC236}">
                <a16:creationId xmlns:a16="http://schemas.microsoft.com/office/drawing/2014/main" id="{FB5324A7-7036-A2F4-F7A2-17D832586191}"/>
              </a:ext>
            </a:extLst>
          </p:cNvPr>
          <p:cNvSpPr txBox="1"/>
          <p:nvPr/>
        </p:nvSpPr>
        <p:spPr>
          <a:xfrm>
            <a:off x="7798904" y="1901686"/>
            <a:ext cx="1828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3"/>
                </a:solidFill>
                <a:latin typeface="Poppins Medium"/>
                <a:cs typeface="Poppins Medium"/>
              </a:rPr>
              <a:t>Key Benefits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9CD2-F7A9-CE07-4045-32A278992D70}"/>
              </a:ext>
            </a:extLst>
          </p:cNvPr>
          <p:cNvSpPr>
            <a:spLocks noGrp="1"/>
          </p:cNvSpPr>
          <p:nvPr>
            <p:ph type="title"/>
          </p:nvPr>
        </p:nvSpPr>
        <p:spPr>
          <a:xfrm>
            <a:off x="299954" y="752710"/>
            <a:ext cx="4880433" cy="896649"/>
          </a:xfrm>
        </p:spPr>
        <p:txBody>
          <a:bodyPr/>
          <a:lstStyle/>
          <a:p>
            <a:r>
              <a:rPr lang="en-US" dirty="0">
                <a:latin typeface="Poppins SemiBold"/>
                <a:cs typeface="Poppins SemiBold"/>
              </a:rPr>
              <a:t>Register a client! </a:t>
            </a:r>
            <a:endParaRPr lang="en-US" dirty="0"/>
          </a:p>
        </p:txBody>
      </p:sp>
      <p:pic>
        <p:nvPicPr>
          <p:cNvPr id="4" name="Picture 3">
            <a:extLst>
              <a:ext uri="{FF2B5EF4-FFF2-40B4-BE49-F238E27FC236}">
                <a16:creationId xmlns:a16="http://schemas.microsoft.com/office/drawing/2014/main" id="{F7BE9A8E-8A59-1CB3-536B-0973E5041591}"/>
              </a:ext>
            </a:extLst>
          </p:cNvPr>
          <p:cNvPicPr>
            <a:picLocks noChangeAspect="1"/>
          </p:cNvPicPr>
          <p:nvPr/>
        </p:nvPicPr>
        <p:blipFill>
          <a:blip r:embed="rId2"/>
          <a:stretch>
            <a:fillRect/>
          </a:stretch>
        </p:blipFill>
        <p:spPr>
          <a:xfrm>
            <a:off x="8299971" y="1823772"/>
            <a:ext cx="3887437" cy="3198341"/>
          </a:xfrm>
          <a:prstGeom prst="rect">
            <a:avLst/>
          </a:prstGeom>
          <a:ln>
            <a:solidFill>
              <a:schemeClr val="bg1"/>
            </a:solidFill>
          </a:ln>
        </p:spPr>
      </p:pic>
      <p:pic>
        <p:nvPicPr>
          <p:cNvPr id="3" name="Picture 2">
            <a:extLst>
              <a:ext uri="{FF2B5EF4-FFF2-40B4-BE49-F238E27FC236}">
                <a16:creationId xmlns:a16="http://schemas.microsoft.com/office/drawing/2014/main" id="{B9D051A0-FA1D-9570-1CBF-2F0BD943A4D1}"/>
              </a:ext>
            </a:extLst>
          </p:cNvPr>
          <p:cNvPicPr>
            <a:picLocks noChangeAspect="1"/>
          </p:cNvPicPr>
          <p:nvPr/>
        </p:nvPicPr>
        <p:blipFill>
          <a:blip r:embed="rId3"/>
          <a:srcRect r="2866" b="3974"/>
          <a:stretch/>
        </p:blipFill>
        <p:spPr>
          <a:xfrm>
            <a:off x="842817" y="2282101"/>
            <a:ext cx="3801749" cy="1714837"/>
          </a:xfrm>
          <a:prstGeom prst="rect">
            <a:avLst/>
          </a:prstGeom>
        </p:spPr>
      </p:pic>
      <p:pic>
        <p:nvPicPr>
          <p:cNvPr id="5" name="Picture 4">
            <a:extLst>
              <a:ext uri="{FF2B5EF4-FFF2-40B4-BE49-F238E27FC236}">
                <a16:creationId xmlns:a16="http://schemas.microsoft.com/office/drawing/2014/main" id="{C32BEB1D-E410-60C0-3F59-3CC702F59598}"/>
              </a:ext>
            </a:extLst>
          </p:cNvPr>
          <p:cNvPicPr>
            <a:picLocks noChangeAspect="1"/>
          </p:cNvPicPr>
          <p:nvPr/>
        </p:nvPicPr>
        <p:blipFill>
          <a:blip r:embed="rId4"/>
          <a:srcRect t="2371" r="5731" b="1186"/>
          <a:stretch/>
        </p:blipFill>
        <p:spPr>
          <a:xfrm>
            <a:off x="5868683" y="754385"/>
            <a:ext cx="2814040" cy="2883557"/>
          </a:xfrm>
          <a:prstGeom prst="rect">
            <a:avLst/>
          </a:prstGeom>
        </p:spPr>
      </p:pic>
      <p:pic>
        <p:nvPicPr>
          <p:cNvPr id="6" name="Picture 5">
            <a:extLst>
              <a:ext uri="{FF2B5EF4-FFF2-40B4-BE49-F238E27FC236}">
                <a16:creationId xmlns:a16="http://schemas.microsoft.com/office/drawing/2014/main" id="{167183AF-D475-C0C0-3D40-417ACA12FB4A}"/>
              </a:ext>
            </a:extLst>
          </p:cNvPr>
          <p:cNvPicPr>
            <a:picLocks noChangeAspect="1"/>
          </p:cNvPicPr>
          <p:nvPr/>
        </p:nvPicPr>
        <p:blipFill>
          <a:blip r:embed="rId5"/>
          <a:srcRect r="5505" b="-196"/>
          <a:stretch/>
        </p:blipFill>
        <p:spPr>
          <a:xfrm>
            <a:off x="5869931" y="3635660"/>
            <a:ext cx="2820030" cy="3013996"/>
          </a:xfrm>
          <a:prstGeom prst="rect">
            <a:avLst/>
          </a:prstGeom>
        </p:spPr>
      </p:pic>
    </p:spTree>
    <p:extLst>
      <p:ext uri="{BB962C8B-B14F-4D97-AF65-F5344CB8AC3E}">
        <p14:creationId xmlns:p14="http://schemas.microsoft.com/office/powerpoint/2010/main" val="623632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8A6-5ED8-E8C8-BB2F-A6DFD2A748B8}"/>
              </a:ext>
            </a:extLst>
          </p:cNvPr>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3400617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D43D-4336-B8A9-3EF1-BE57D1982131}"/>
              </a:ext>
            </a:extLst>
          </p:cNvPr>
          <p:cNvSpPr>
            <a:spLocks noGrp="1"/>
          </p:cNvSpPr>
          <p:nvPr>
            <p:ph type="title"/>
          </p:nvPr>
        </p:nvSpPr>
        <p:spPr/>
        <p:txBody>
          <a:bodyPr/>
          <a:lstStyle/>
          <a:p>
            <a:r>
              <a:rPr lang="en-US" dirty="0">
                <a:latin typeface="Poppins SemiBold"/>
                <a:cs typeface="Poppins SemiBold"/>
              </a:rPr>
              <a:t>Speakers</a:t>
            </a:r>
            <a:endParaRPr lang="en-US" dirty="0"/>
          </a:p>
        </p:txBody>
      </p:sp>
      <p:sp>
        <p:nvSpPr>
          <p:cNvPr id="3" name="Text Placeholder 2">
            <a:extLst>
              <a:ext uri="{FF2B5EF4-FFF2-40B4-BE49-F238E27FC236}">
                <a16:creationId xmlns:a16="http://schemas.microsoft.com/office/drawing/2014/main" id="{0A02E5AF-2CD4-1148-575D-0FCE5F098930}"/>
              </a:ext>
            </a:extLst>
          </p:cNvPr>
          <p:cNvSpPr>
            <a:spLocks noGrp="1"/>
          </p:cNvSpPr>
          <p:nvPr>
            <p:ph type="body" sz="quarter" idx="13"/>
          </p:nvPr>
        </p:nvSpPr>
        <p:spPr/>
        <p:txBody>
          <a:bodyPr vert="horz" lIns="91440" tIns="45720" rIns="91440" bIns="45720" rtlCol="0" anchor="t">
            <a:noAutofit/>
          </a:bodyPr>
          <a:lstStyle/>
          <a:p>
            <a:r>
              <a:rPr lang="en-US" dirty="0">
                <a:cs typeface="Poppins Medium"/>
              </a:rPr>
              <a:t>Jeff Swan</a:t>
            </a:r>
            <a:endParaRPr lang="en-US" dirty="0"/>
          </a:p>
        </p:txBody>
      </p:sp>
      <p:sp>
        <p:nvSpPr>
          <p:cNvPr id="4" name="Text Placeholder 3">
            <a:extLst>
              <a:ext uri="{FF2B5EF4-FFF2-40B4-BE49-F238E27FC236}">
                <a16:creationId xmlns:a16="http://schemas.microsoft.com/office/drawing/2014/main" id="{76AB7E89-99F4-2861-C9FB-5E216B8F9509}"/>
              </a:ext>
            </a:extLst>
          </p:cNvPr>
          <p:cNvSpPr>
            <a:spLocks noGrp="1"/>
          </p:cNvSpPr>
          <p:nvPr>
            <p:ph type="body" sz="quarter" idx="14"/>
          </p:nvPr>
        </p:nvSpPr>
        <p:spPr/>
        <p:txBody>
          <a:bodyPr vert="horz" lIns="91440" tIns="45720" rIns="91440" bIns="45720" rtlCol="0" anchor="t">
            <a:noAutofit/>
          </a:bodyPr>
          <a:lstStyle/>
          <a:p>
            <a:r>
              <a:rPr lang="en-US" dirty="0">
                <a:latin typeface="Poppins SemiBold"/>
                <a:cs typeface="Poppins SemiBold"/>
              </a:rPr>
              <a:t>Svp of partners and alliances</a:t>
            </a:r>
            <a:endParaRPr lang="en-US" dirty="0">
              <a:solidFill>
                <a:srgbClr val="000000"/>
              </a:solidFill>
              <a:latin typeface="Poppins SemiBold"/>
              <a:cs typeface="Poppins SemiBold"/>
            </a:endParaRPr>
          </a:p>
          <a:p>
            <a:endParaRPr lang="en-US" dirty="0"/>
          </a:p>
        </p:txBody>
      </p:sp>
      <p:pic>
        <p:nvPicPr>
          <p:cNvPr id="19" name="Picture Placeholder 18">
            <a:extLst>
              <a:ext uri="{FF2B5EF4-FFF2-40B4-BE49-F238E27FC236}">
                <a16:creationId xmlns:a16="http://schemas.microsoft.com/office/drawing/2014/main" id="{2905EECF-D619-D274-B65C-18E60E33BD21}"/>
              </a:ext>
            </a:extLst>
          </p:cNvPr>
          <p:cNvPicPr>
            <a:picLocks noGrp="1" noChangeAspect="1"/>
          </p:cNvPicPr>
          <p:nvPr>
            <p:ph type="pic" sz="quarter" idx="18"/>
          </p:nvPr>
        </p:nvPicPr>
        <p:blipFill>
          <a:blip r:embed="rId2"/>
          <a:srcRect l="3581" r="3581"/>
          <a:stretch/>
        </p:blipFill>
        <p:spPr/>
      </p:pic>
      <p:sp>
        <p:nvSpPr>
          <p:cNvPr id="6" name="Text Placeholder 5">
            <a:extLst>
              <a:ext uri="{FF2B5EF4-FFF2-40B4-BE49-F238E27FC236}">
                <a16:creationId xmlns:a16="http://schemas.microsoft.com/office/drawing/2014/main" id="{E8C10C95-FD47-8330-E973-AC79E26E7024}"/>
              </a:ext>
            </a:extLst>
          </p:cNvPr>
          <p:cNvSpPr>
            <a:spLocks noGrp="1"/>
          </p:cNvSpPr>
          <p:nvPr>
            <p:ph type="body" sz="quarter" idx="20"/>
          </p:nvPr>
        </p:nvSpPr>
        <p:spPr/>
        <p:txBody>
          <a:bodyPr vert="horz" lIns="91440" tIns="45720" rIns="91440" bIns="45720" rtlCol="0" anchor="t">
            <a:noAutofit/>
          </a:bodyPr>
          <a:lstStyle/>
          <a:p>
            <a:r>
              <a:rPr lang="en-US" dirty="0">
                <a:cs typeface="Poppins Medium"/>
              </a:rPr>
              <a:t>Casey Stewart</a:t>
            </a:r>
            <a:endParaRPr lang="en-US" dirty="0"/>
          </a:p>
        </p:txBody>
      </p:sp>
      <p:sp>
        <p:nvSpPr>
          <p:cNvPr id="7" name="Text Placeholder 6">
            <a:extLst>
              <a:ext uri="{FF2B5EF4-FFF2-40B4-BE49-F238E27FC236}">
                <a16:creationId xmlns:a16="http://schemas.microsoft.com/office/drawing/2014/main" id="{EBDD7F47-E249-DA23-58BB-8BCD28661BB3}"/>
              </a:ext>
            </a:extLst>
          </p:cNvPr>
          <p:cNvSpPr>
            <a:spLocks noGrp="1"/>
          </p:cNvSpPr>
          <p:nvPr>
            <p:ph type="body" sz="quarter" idx="21"/>
          </p:nvPr>
        </p:nvSpPr>
        <p:spPr/>
        <p:txBody>
          <a:bodyPr vert="horz" lIns="91440" tIns="45720" rIns="91440" bIns="45720" rtlCol="0" anchor="t">
            <a:noAutofit/>
          </a:bodyPr>
          <a:lstStyle/>
          <a:p>
            <a:r>
              <a:rPr lang="en-US" dirty="0"/>
              <a:t>Director of Partnerships</a:t>
            </a:r>
            <a:endParaRPr lang="en-US" dirty="0">
              <a:solidFill>
                <a:srgbClr val="000000"/>
              </a:solidFill>
            </a:endParaRPr>
          </a:p>
          <a:p>
            <a:endParaRPr lang="en-US" dirty="0"/>
          </a:p>
        </p:txBody>
      </p:sp>
      <p:sp>
        <p:nvSpPr>
          <p:cNvPr id="8" name="Text Placeholder 7">
            <a:extLst>
              <a:ext uri="{FF2B5EF4-FFF2-40B4-BE49-F238E27FC236}">
                <a16:creationId xmlns:a16="http://schemas.microsoft.com/office/drawing/2014/main" id="{8BC97B20-3B08-1D12-340C-476325EF82F2}"/>
              </a:ext>
            </a:extLst>
          </p:cNvPr>
          <p:cNvSpPr>
            <a:spLocks noGrp="1"/>
          </p:cNvSpPr>
          <p:nvPr>
            <p:ph type="body" sz="quarter" idx="24"/>
          </p:nvPr>
        </p:nvSpPr>
        <p:spPr/>
        <p:txBody>
          <a:bodyPr vert="horz" lIns="91440" tIns="45720" rIns="91440" bIns="45720" rtlCol="0" anchor="t">
            <a:noAutofit/>
          </a:bodyPr>
          <a:lstStyle/>
          <a:p>
            <a:r>
              <a:rPr lang="en-US" dirty="0">
                <a:cs typeface="Poppins Medium"/>
              </a:rPr>
              <a:t>Kevin Comoletti</a:t>
            </a:r>
            <a:endParaRPr lang="en-US" dirty="0"/>
          </a:p>
        </p:txBody>
      </p:sp>
      <p:sp>
        <p:nvSpPr>
          <p:cNvPr id="9" name="Text Placeholder 8">
            <a:extLst>
              <a:ext uri="{FF2B5EF4-FFF2-40B4-BE49-F238E27FC236}">
                <a16:creationId xmlns:a16="http://schemas.microsoft.com/office/drawing/2014/main" id="{E401348D-1E13-93AF-09D1-74191AC7E232}"/>
              </a:ext>
            </a:extLst>
          </p:cNvPr>
          <p:cNvSpPr>
            <a:spLocks noGrp="1"/>
          </p:cNvSpPr>
          <p:nvPr>
            <p:ph type="body" sz="quarter" idx="25"/>
          </p:nvPr>
        </p:nvSpPr>
        <p:spPr/>
        <p:txBody>
          <a:bodyPr vert="horz" lIns="91440" tIns="45720" rIns="91440" bIns="45720" rtlCol="0" anchor="t">
            <a:noAutofit/>
          </a:bodyPr>
          <a:lstStyle/>
          <a:p>
            <a:r>
              <a:rPr lang="en-US" dirty="0">
                <a:latin typeface="Poppins SemiBold"/>
                <a:cs typeface="Poppins SemiBold"/>
              </a:rPr>
              <a:t>Sales manager</a:t>
            </a:r>
            <a:endParaRPr lang="en-US" dirty="0"/>
          </a:p>
        </p:txBody>
      </p:sp>
      <p:sp>
        <p:nvSpPr>
          <p:cNvPr id="10" name="Text Placeholder 9">
            <a:extLst>
              <a:ext uri="{FF2B5EF4-FFF2-40B4-BE49-F238E27FC236}">
                <a16:creationId xmlns:a16="http://schemas.microsoft.com/office/drawing/2014/main" id="{F9987972-516F-5111-E49D-7DE161A93CDF}"/>
              </a:ext>
            </a:extLst>
          </p:cNvPr>
          <p:cNvSpPr>
            <a:spLocks noGrp="1"/>
          </p:cNvSpPr>
          <p:nvPr>
            <p:ph type="body" sz="quarter" idx="19"/>
          </p:nvPr>
        </p:nvSpPr>
        <p:spPr/>
        <p:txBody>
          <a:bodyPr/>
          <a:lstStyle/>
          <a:p>
            <a:r>
              <a:rPr lang="en-US" dirty="0">
                <a:hlinkClick r:id="rId3"/>
              </a:rPr>
              <a:t>Jeff Swan</a:t>
            </a:r>
            <a:endParaRPr lang="en-US"/>
          </a:p>
        </p:txBody>
      </p:sp>
      <p:sp>
        <p:nvSpPr>
          <p:cNvPr id="11" name="Text Placeholder 10">
            <a:extLst>
              <a:ext uri="{FF2B5EF4-FFF2-40B4-BE49-F238E27FC236}">
                <a16:creationId xmlns:a16="http://schemas.microsoft.com/office/drawing/2014/main" id="{C2A0F738-3587-CEFD-3CE6-5F244EF5B6EC}"/>
              </a:ext>
            </a:extLst>
          </p:cNvPr>
          <p:cNvSpPr>
            <a:spLocks noGrp="1"/>
          </p:cNvSpPr>
          <p:nvPr>
            <p:ph type="body" sz="quarter" idx="23"/>
          </p:nvPr>
        </p:nvSpPr>
        <p:spPr/>
        <p:txBody>
          <a:bodyPr/>
          <a:lstStyle/>
          <a:p>
            <a:r>
              <a:rPr lang="en-US" dirty="0">
                <a:hlinkClick r:id="rId4"/>
              </a:rPr>
              <a:t>Casey Stewart, CPA</a:t>
            </a:r>
            <a:endParaRPr lang="en-US"/>
          </a:p>
        </p:txBody>
      </p:sp>
      <p:sp>
        <p:nvSpPr>
          <p:cNvPr id="12" name="Text Placeholder 11">
            <a:extLst>
              <a:ext uri="{FF2B5EF4-FFF2-40B4-BE49-F238E27FC236}">
                <a16:creationId xmlns:a16="http://schemas.microsoft.com/office/drawing/2014/main" id="{80FB704F-0DCD-6666-A524-742757C7BFAF}"/>
              </a:ext>
            </a:extLst>
          </p:cNvPr>
          <p:cNvSpPr>
            <a:spLocks noGrp="1"/>
          </p:cNvSpPr>
          <p:nvPr>
            <p:ph type="body" sz="quarter" idx="28"/>
          </p:nvPr>
        </p:nvSpPr>
        <p:spPr/>
        <p:txBody>
          <a:bodyPr/>
          <a:lstStyle/>
          <a:p>
            <a:r>
              <a:rPr lang="en-US" dirty="0">
                <a:hlinkClick r:id="rId5"/>
              </a:rPr>
              <a:t>Kevin Comoletti</a:t>
            </a:r>
            <a:endParaRPr lang="en-US"/>
          </a:p>
        </p:txBody>
      </p:sp>
      <p:sp>
        <p:nvSpPr>
          <p:cNvPr id="13" name="Text Placeholder 12">
            <a:extLst>
              <a:ext uri="{FF2B5EF4-FFF2-40B4-BE49-F238E27FC236}">
                <a16:creationId xmlns:a16="http://schemas.microsoft.com/office/drawing/2014/main" id="{A6806746-BD67-C644-7381-6D38ED275D1C}"/>
              </a:ext>
            </a:extLst>
          </p:cNvPr>
          <p:cNvSpPr>
            <a:spLocks noGrp="1"/>
          </p:cNvSpPr>
          <p:nvPr>
            <p:ph type="body" sz="quarter" idx="29"/>
          </p:nvPr>
        </p:nvSpPr>
        <p:spPr/>
        <p:txBody>
          <a:bodyPr vert="horz" lIns="91440" tIns="45720" rIns="0" bIns="45720" rtlCol="0" anchor="t">
            <a:noAutofit/>
          </a:bodyPr>
          <a:lstStyle/>
          <a:p>
            <a:pPr marL="172720" indent="-172720"/>
            <a:r>
              <a:rPr lang="en-US" dirty="0">
                <a:latin typeface="Aptos"/>
                <a:cs typeface="Poppins"/>
              </a:rPr>
              <a:t>18 Years With NetSuite</a:t>
            </a:r>
            <a:endParaRPr lang="en-US">
              <a:latin typeface="Aptos"/>
            </a:endParaRPr>
          </a:p>
          <a:p>
            <a:pPr marL="172720" indent="-172720"/>
            <a:r>
              <a:rPr lang="en-US" dirty="0">
                <a:latin typeface="Aptos"/>
                <a:ea typeface="Noto Sans"/>
                <a:cs typeface="Poppins"/>
              </a:rPr>
              <a:t>Former CRO at AP Software SDN Partner</a:t>
            </a:r>
          </a:p>
        </p:txBody>
      </p:sp>
      <p:sp>
        <p:nvSpPr>
          <p:cNvPr id="14" name="Text Placeholder 13">
            <a:extLst>
              <a:ext uri="{FF2B5EF4-FFF2-40B4-BE49-F238E27FC236}">
                <a16:creationId xmlns:a16="http://schemas.microsoft.com/office/drawing/2014/main" id="{23DD840D-6359-9386-9892-797FE22DA02A}"/>
              </a:ext>
            </a:extLst>
          </p:cNvPr>
          <p:cNvSpPr>
            <a:spLocks noGrp="1"/>
          </p:cNvSpPr>
          <p:nvPr>
            <p:ph type="body" sz="quarter" idx="30"/>
          </p:nvPr>
        </p:nvSpPr>
        <p:spPr/>
        <p:txBody>
          <a:bodyPr vert="horz" lIns="91440" tIns="45720" rIns="0" bIns="45720" rtlCol="0" anchor="t">
            <a:noAutofit/>
          </a:bodyPr>
          <a:lstStyle/>
          <a:p>
            <a:pPr marL="172720" indent="-172720"/>
            <a:r>
              <a:rPr lang="en-US" dirty="0">
                <a:latin typeface="Aptos"/>
                <a:cs typeface="Poppins"/>
              </a:rPr>
              <a:t>Certified Public Accountant</a:t>
            </a:r>
            <a:endParaRPr lang="en-US" dirty="0"/>
          </a:p>
          <a:p>
            <a:pPr marL="172720" indent="-172720"/>
            <a:r>
              <a:rPr lang="en-US" dirty="0">
                <a:latin typeface="Aptos"/>
                <a:cs typeface="Poppins"/>
              </a:rPr>
              <a:t>Big 4 and IPO Consulting Background</a:t>
            </a:r>
            <a:endParaRPr lang="en-US" dirty="0"/>
          </a:p>
          <a:p>
            <a:pPr marL="172720" indent="-172720"/>
            <a:endParaRPr lang="en-US" dirty="0"/>
          </a:p>
        </p:txBody>
      </p:sp>
      <p:sp>
        <p:nvSpPr>
          <p:cNvPr id="15" name="Text Placeholder 14">
            <a:extLst>
              <a:ext uri="{FF2B5EF4-FFF2-40B4-BE49-F238E27FC236}">
                <a16:creationId xmlns:a16="http://schemas.microsoft.com/office/drawing/2014/main" id="{9E1EE3E6-E101-FFD6-34FE-9E534AC13DD0}"/>
              </a:ext>
            </a:extLst>
          </p:cNvPr>
          <p:cNvSpPr>
            <a:spLocks noGrp="1"/>
          </p:cNvSpPr>
          <p:nvPr>
            <p:ph type="body" sz="quarter" idx="31"/>
          </p:nvPr>
        </p:nvSpPr>
        <p:spPr/>
        <p:txBody>
          <a:bodyPr vert="horz" lIns="91440" tIns="45720" rIns="0" bIns="45720" rtlCol="0" anchor="t">
            <a:noAutofit/>
          </a:bodyPr>
          <a:lstStyle/>
          <a:p>
            <a:pPr marL="172720" indent="-172720"/>
            <a:r>
              <a:rPr lang="en-US" dirty="0">
                <a:latin typeface="Aptos"/>
                <a:cs typeface="Poppins"/>
              </a:rPr>
              <a:t>Netgain's SuperSync and Business apps lead</a:t>
            </a:r>
          </a:p>
          <a:p>
            <a:pPr marL="172720" indent="-172720"/>
            <a:r>
              <a:rPr lang="en-US" dirty="0">
                <a:latin typeface="Aptos"/>
                <a:cs typeface="Poppins"/>
              </a:rPr>
              <a:t>Former NetSuite Solution Consultant and Implementer</a:t>
            </a:r>
          </a:p>
          <a:p>
            <a:pPr marL="172720" indent="-172720"/>
            <a:endParaRPr lang="en-US" dirty="0">
              <a:latin typeface="Aptos" panose="020B0502040504020204" pitchFamily="34" charset="0"/>
              <a:cs typeface="Poppins"/>
            </a:endParaRPr>
          </a:p>
        </p:txBody>
      </p:sp>
      <p:pic>
        <p:nvPicPr>
          <p:cNvPr id="20" name="Picture Placeholder 19">
            <a:extLst>
              <a:ext uri="{FF2B5EF4-FFF2-40B4-BE49-F238E27FC236}">
                <a16:creationId xmlns:a16="http://schemas.microsoft.com/office/drawing/2014/main" id="{A451C47B-E074-8A2C-9516-203766C39E9C}"/>
              </a:ext>
            </a:extLst>
          </p:cNvPr>
          <p:cNvPicPr>
            <a:picLocks noGrp="1" noChangeAspect="1"/>
          </p:cNvPicPr>
          <p:nvPr>
            <p:ph type="pic" sz="quarter" idx="32"/>
          </p:nvPr>
        </p:nvPicPr>
        <p:blipFill>
          <a:blip r:embed="rId6"/>
          <a:srcRect t="2849" b="2849"/>
          <a:stretch/>
        </p:blipFill>
        <p:spPr/>
      </p:pic>
      <p:pic>
        <p:nvPicPr>
          <p:cNvPr id="21" name="Picture Placeholder 20">
            <a:extLst>
              <a:ext uri="{FF2B5EF4-FFF2-40B4-BE49-F238E27FC236}">
                <a16:creationId xmlns:a16="http://schemas.microsoft.com/office/drawing/2014/main" id="{E05DDD15-6FB5-3EDD-7D44-26BEE3B8F262}"/>
              </a:ext>
            </a:extLst>
          </p:cNvPr>
          <p:cNvPicPr>
            <a:picLocks noGrp="1" noChangeAspect="1"/>
          </p:cNvPicPr>
          <p:nvPr>
            <p:ph type="pic" sz="quarter" idx="33"/>
          </p:nvPr>
        </p:nvPicPr>
        <p:blipFill>
          <a:blip r:embed="rId7"/>
          <a:srcRect t="1520" b="1520"/>
          <a:stretch/>
        </p:blipFill>
        <p:spPr/>
      </p:pic>
      <p:sp>
        <p:nvSpPr>
          <p:cNvPr id="18" name="Slide Number Placeholder 17">
            <a:extLst>
              <a:ext uri="{FF2B5EF4-FFF2-40B4-BE49-F238E27FC236}">
                <a16:creationId xmlns:a16="http://schemas.microsoft.com/office/drawing/2014/main" id="{7EC7FE2F-6A6A-B5FB-5AFC-D4595151824C}"/>
              </a:ext>
            </a:extLst>
          </p:cNvPr>
          <p:cNvSpPr>
            <a:spLocks noGrp="1"/>
          </p:cNvSpPr>
          <p:nvPr>
            <p:ph type="sldNum" sz="quarter" idx="4"/>
          </p:nvPr>
        </p:nvSpPr>
        <p:spPr/>
        <p:txBody>
          <a:bodyPr/>
          <a:lstStyle/>
          <a:p>
            <a:fld id="{1BD369BD-03DA-734A-B6B8-B4E4640ACCB3}" type="slidenum">
              <a:rPr lang="en-US" smtClean="0"/>
              <a:pPr/>
              <a:t>2</a:t>
            </a:fld>
            <a:endParaRPr lang="en-US" dirty="0"/>
          </a:p>
        </p:txBody>
      </p:sp>
      <p:sp>
        <p:nvSpPr>
          <p:cNvPr id="23" name="Rectangle 22">
            <a:extLst>
              <a:ext uri="{FF2B5EF4-FFF2-40B4-BE49-F238E27FC236}">
                <a16:creationId xmlns:a16="http://schemas.microsoft.com/office/drawing/2014/main" id="{E9E699F7-D55E-0D77-A136-45E73711FE08}"/>
              </a:ext>
            </a:extLst>
          </p:cNvPr>
          <p:cNvSpPr/>
          <p:nvPr/>
        </p:nvSpPr>
        <p:spPr>
          <a:xfrm>
            <a:off x="1112108" y="5529648"/>
            <a:ext cx="236837" cy="2162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E16ABF-1AD7-ECF9-1619-94C306B2B376}"/>
              </a:ext>
            </a:extLst>
          </p:cNvPr>
          <p:cNvSpPr/>
          <p:nvPr/>
        </p:nvSpPr>
        <p:spPr>
          <a:xfrm>
            <a:off x="4808837" y="5478161"/>
            <a:ext cx="278027" cy="2986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415703-C934-CBD4-E27E-15D9890965D6}"/>
              </a:ext>
            </a:extLst>
          </p:cNvPr>
          <p:cNvSpPr/>
          <p:nvPr/>
        </p:nvSpPr>
        <p:spPr>
          <a:xfrm>
            <a:off x="8495270" y="5519350"/>
            <a:ext cx="298621" cy="278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65BDCA7-E6BF-E68E-8DD9-2E75716346D7}"/>
              </a:ext>
            </a:extLst>
          </p:cNvPr>
          <p:cNvPicPr>
            <a:picLocks noChangeAspect="1"/>
          </p:cNvPicPr>
          <p:nvPr/>
        </p:nvPicPr>
        <p:blipFill>
          <a:blip r:embed="rId8"/>
          <a:stretch>
            <a:fillRect/>
          </a:stretch>
        </p:blipFill>
        <p:spPr>
          <a:xfrm>
            <a:off x="1165782" y="5531836"/>
            <a:ext cx="180975" cy="180975"/>
          </a:xfrm>
          <a:prstGeom prst="rect">
            <a:avLst/>
          </a:prstGeom>
        </p:spPr>
      </p:pic>
      <p:pic>
        <p:nvPicPr>
          <p:cNvPr id="27" name="Picture 26">
            <a:extLst>
              <a:ext uri="{FF2B5EF4-FFF2-40B4-BE49-F238E27FC236}">
                <a16:creationId xmlns:a16="http://schemas.microsoft.com/office/drawing/2014/main" id="{882A0C3C-8829-6C45-46CB-A453619D5F74}"/>
              </a:ext>
            </a:extLst>
          </p:cNvPr>
          <p:cNvPicPr>
            <a:picLocks noChangeAspect="1"/>
          </p:cNvPicPr>
          <p:nvPr/>
        </p:nvPicPr>
        <p:blipFill>
          <a:blip r:embed="rId8"/>
          <a:stretch>
            <a:fillRect/>
          </a:stretch>
        </p:blipFill>
        <p:spPr>
          <a:xfrm>
            <a:off x="4903701" y="5521539"/>
            <a:ext cx="180975" cy="180975"/>
          </a:xfrm>
          <a:prstGeom prst="rect">
            <a:avLst/>
          </a:prstGeom>
        </p:spPr>
      </p:pic>
      <p:pic>
        <p:nvPicPr>
          <p:cNvPr id="28" name="Picture 27">
            <a:extLst>
              <a:ext uri="{FF2B5EF4-FFF2-40B4-BE49-F238E27FC236}">
                <a16:creationId xmlns:a16="http://schemas.microsoft.com/office/drawing/2014/main" id="{47D7D113-0395-9B1A-377F-2A7ACE3DC81A}"/>
              </a:ext>
            </a:extLst>
          </p:cNvPr>
          <p:cNvPicPr>
            <a:picLocks noChangeAspect="1"/>
          </p:cNvPicPr>
          <p:nvPr/>
        </p:nvPicPr>
        <p:blipFill>
          <a:blip r:embed="rId8"/>
          <a:stretch>
            <a:fillRect/>
          </a:stretch>
        </p:blipFill>
        <p:spPr>
          <a:xfrm>
            <a:off x="8610728" y="5521539"/>
            <a:ext cx="180975" cy="180975"/>
          </a:xfrm>
          <a:prstGeom prst="rect">
            <a:avLst/>
          </a:prstGeom>
        </p:spPr>
      </p:pic>
    </p:spTree>
    <p:extLst>
      <p:ext uri="{BB962C8B-B14F-4D97-AF65-F5344CB8AC3E}">
        <p14:creationId xmlns:p14="http://schemas.microsoft.com/office/powerpoint/2010/main" val="235879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B0D5D57-1C32-E9D7-B1ED-36801404CE06}"/>
              </a:ext>
            </a:extLst>
          </p:cNvPr>
          <p:cNvSpPr/>
          <p:nvPr/>
        </p:nvSpPr>
        <p:spPr>
          <a:xfrm>
            <a:off x="5914030" y="4367283"/>
            <a:ext cx="568656" cy="5459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834FE5-ADCC-EFF3-CB13-AA0F04439266}"/>
              </a:ext>
            </a:extLst>
          </p:cNvPr>
          <p:cNvSpPr txBox="1"/>
          <p:nvPr/>
        </p:nvSpPr>
        <p:spPr>
          <a:xfrm>
            <a:off x="1895147" y="1554060"/>
            <a:ext cx="95595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accent3"/>
                </a:solidFill>
                <a:latin typeface="Poppins SemiBold"/>
                <a:cs typeface="Poppins SemiBold"/>
              </a:rPr>
              <a:t>$200 amazon gift card survey winner</a:t>
            </a:r>
          </a:p>
        </p:txBody>
      </p:sp>
      <p:pic>
        <p:nvPicPr>
          <p:cNvPr id="9" name="Picture 8" descr="Trophy">
            <a:extLst>
              <a:ext uri="{FF2B5EF4-FFF2-40B4-BE49-F238E27FC236}">
                <a16:creationId xmlns:a16="http://schemas.microsoft.com/office/drawing/2014/main" id="{1771651D-FE4E-E661-71F5-885AF2884644}"/>
              </a:ext>
            </a:extLst>
          </p:cNvPr>
          <p:cNvPicPr>
            <a:picLocks noChangeAspect="1"/>
          </p:cNvPicPr>
          <p:nvPr/>
        </p:nvPicPr>
        <p:blipFill>
          <a:blip r:embed="rId2"/>
          <a:srcRect r="-321" b="12329"/>
          <a:stretch/>
        </p:blipFill>
        <p:spPr>
          <a:xfrm>
            <a:off x="1047426" y="2333505"/>
            <a:ext cx="3568694" cy="2190624"/>
          </a:xfrm>
          <a:prstGeom prst="rect">
            <a:avLst/>
          </a:prstGeom>
          <a:ln>
            <a:solidFill>
              <a:schemeClr val="bg1"/>
            </a:solidFill>
          </a:ln>
        </p:spPr>
      </p:pic>
      <p:sp>
        <p:nvSpPr>
          <p:cNvPr id="2" name="TextBox 1">
            <a:extLst>
              <a:ext uri="{FF2B5EF4-FFF2-40B4-BE49-F238E27FC236}">
                <a16:creationId xmlns:a16="http://schemas.microsoft.com/office/drawing/2014/main" id="{DF52F5C3-5265-8FBD-D0D9-00DCB85BB8EF}"/>
              </a:ext>
            </a:extLst>
          </p:cNvPr>
          <p:cNvSpPr txBox="1"/>
          <p:nvPr/>
        </p:nvSpPr>
        <p:spPr>
          <a:xfrm>
            <a:off x="4867365" y="3146426"/>
            <a:ext cx="24537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3"/>
                </a:solidFill>
                <a:latin typeface="Poppins SemiBold"/>
                <a:cs typeface="Poppins Medium"/>
              </a:rPr>
              <a:t>Adam Rader</a:t>
            </a:r>
            <a:endParaRPr lang="en-US">
              <a:solidFill>
                <a:schemeClr val="accent3"/>
              </a:solidFill>
            </a:endParaRPr>
          </a:p>
        </p:txBody>
      </p:sp>
      <p:pic>
        <p:nvPicPr>
          <p:cNvPr id="3" name="Picture 2" descr="Trophy">
            <a:extLst>
              <a:ext uri="{FF2B5EF4-FFF2-40B4-BE49-F238E27FC236}">
                <a16:creationId xmlns:a16="http://schemas.microsoft.com/office/drawing/2014/main" id="{40BC9DE6-44FF-32D5-72AC-CE198230321E}"/>
              </a:ext>
            </a:extLst>
          </p:cNvPr>
          <p:cNvPicPr>
            <a:picLocks noChangeAspect="1"/>
          </p:cNvPicPr>
          <p:nvPr/>
        </p:nvPicPr>
        <p:blipFill>
          <a:blip r:embed="rId2"/>
          <a:srcRect r="-321" b="12329"/>
          <a:stretch/>
        </p:blipFill>
        <p:spPr>
          <a:xfrm>
            <a:off x="7545021" y="2333505"/>
            <a:ext cx="3568694" cy="2190624"/>
          </a:xfrm>
          <a:prstGeom prst="rect">
            <a:avLst/>
          </a:prstGeom>
          <a:ln>
            <a:solidFill>
              <a:schemeClr val="bg1"/>
            </a:solidFill>
          </a:ln>
        </p:spPr>
      </p:pic>
      <p:sp>
        <p:nvSpPr>
          <p:cNvPr id="4" name="TextBox 3">
            <a:extLst>
              <a:ext uri="{FF2B5EF4-FFF2-40B4-BE49-F238E27FC236}">
                <a16:creationId xmlns:a16="http://schemas.microsoft.com/office/drawing/2014/main" id="{1C1F0976-CBC4-0077-D03B-E5385E81A7B5}"/>
              </a:ext>
            </a:extLst>
          </p:cNvPr>
          <p:cNvSpPr txBox="1"/>
          <p:nvPr/>
        </p:nvSpPr>
        <p:spPr>
          <a:xfrm>
            <a:off x="4648328" y="4153836"/>
            <a:ext cx="28919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3"/>
                </a:solidFill>
                <a:latin typeface="Poppins Medium"/>
                <a:cs typeface="Poppins Medium"/>
              </a:rPr>
              <a:t>Centric Consulting, LLC</a:t>
            </a:r>
            <a:endParaRPr lang="en-US">
              <a:solidFill>
                <a:schemeClr val="accent3"/>
              </a:solidFill>
            </a:endParaRPr>
          </a:p>
        </p:txBody>
      </p:sp>
      <p:sp>
        <p:nvSpPr>
          <p:cNvPr id="5" name="Rectangle 4">
            <a:extLst>
              <a:ext uri="{FF2B5EF4-FFF2-40B4-BE49-F238E27FC236}">
                <a16:creationId xmlns:a16="http://schemas.microsoft.com/office/drawing/2014/main" id="{17B9C5AE-78BA-DD20-C94D-960A952FA457}"/>
              </a:ext>
            </a:extLst>
          </p:cNvPr>
          <p:cNvSpPr/>
          <p:nvPr/>
        </p:nvSpPr>
        <p:spPr>
          <a:xfrm>
            <a:off x="7540342" y="2476499"/>
            <a:ext cx="1120588" cy="25213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82A0ED-835E-5853-5E90-213D90E675AE}"/>
              </a:ext>
            </a:extLst>
          </p:cNvPr>
          <p:cNvSpPr/>
          <p:nvPr/>
        </p:nvSpPr>
        <p:spPr>
          <a:xfrm>
            <a:off x="9766986" y="2333550"/>
            <a:ext cx="1353792" cy="2666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0CFF46-262D-8588-B5FA-2DDCBE42C824}"/>
              </a:ext>
            </a:extLst>
          </p:cNvPr>
          <p:cNvSpPr/>
          <p:nvPr/>
        </p:nvSpPr>
        <p:spPr>
          <a:xfrm>
            <a:off x="1008529" y="2207558"/>
            <a:ext cx="1187823" cy="2487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908522-6EF9-2D9C-2888-67A2CB5C8953}"/>
              </a:ext>
            </a:extLst>
          </p:cNvPr>
          <p:cNvSpPr/>
          <p:nvPr/>
        </p:nvSpPr>
        <p:spPr>
          <a:xfrm>
            <a:off x="3381752" y="2163643"/>
            <a:ext cx="1104535" cy="3139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87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1C0C-EA0A-0D1A-7766-D836ACB34D3F}"/>
              </a:ext>
            </a:extLst>
          </p:cNvPr>
          <p:cNvSpPr>
            <a:spLocks noGrp="1"/>
          </p:cNvSpPr>
          <p:nvPr>
            <p:ph type="title"/>
          </p:nvPr>
        </p:nvSpPr>
        <p:spPr>
          <a:xfrm>
            <a:off x="831850" y="1709739"/>
            <a:ext cx="4656606" cy="1878012"/>
          </a:xfrm>
        </p:spPr>
        <p:txBody>
          <a:bodyPr/>
          <a:lstStyle/>
          <a:p>
            <a:r>
              <a:rPr lang="en-US" dirty="0"/>
              <a:t>Unlocking ROI with Netgain</a:t>
            </a:r>
          </a:p>
        </p:txBody>
      </p:sp>
      <p:sp>
        <p:nvSpPr>
          <p:cNvPr id="3" name="Text Placeholder 2">
            <a:extLst>
              <a:ext uri="{FF2B5EF4-FFF2-40B4-BE49-F238E27FC236}">
                <a16:creationId xmlns:a16="http://schemas.microsoft.com/office/drawing/2014/main" id="{AFC9FC95-915C-D3AE-63C1-CA2E558D884A}"/>
              </a:ext>
            </a:extLst>
          </p:cNvPr>
          <p:cNvSpPr>
            <a:spLocks noGrp="1"/>
          </p:cNvSpPr>
          <p:nvPr>
            <p:ph type="body" idx="1"/>
          </p:nvPr>
        </p:nvSpPr>
        <p:spPr>
          <a:xfrm>
            <a:off x="831850" y="3749203"/>
            <a:ext cx="6806907" cy="662159"/>
          </a:xfrm>
        </p:spPr>
        <p:txBody>
          <a:bodyPr vert="horz" lIns="0" tIns="45720" rIns="0" bIns="45720" rtlCol="0" anchor="t">
            <a:noAutofit/>
          </a:bodyPr>
          <a:lstStyle/>
          <a:p>
            <a:r>
              <a:rPr lang="en-US" sz="2000" dirty="0">
                <a:latin typeface="Poppins"/>
                <a:cs typeface="Poppins"/>
              </a:rPr>
              <a:t>A partner’s path to success</a:t>
            </a:r>
          </a:p>
          <a:p>
            <a:endParaRPr lang="en-US" sz="2000" dirty="0"/>
          </a:p>
          <a:p>
            <a:r>
              <a:rPr lang="en-US" sz="2000" dirty="0">
                <a:latin typeface="Poppins"/>
                <a:cs typeface="Poppins"/>
                <a:hlinkClick r:id="rId2">
                  <a:extLst>
                    <a:ext uri="{A12FA001-AC4F-418D-AE19-62706E023703}">
                      <ahyp:hlinkClr xmlns:ahyp="http://schemas.microsoft.com/office/drawing/2018/hyperlinkcolor" val="tx"/>
                    </a:ext>
                  </a:extLst>
                </a:hlinkClick>
              </a:rPr>
              <a:t>Link to Netgain Partner Page</a:t>
            </a:r>
            <a:endParaRPr lang="en-US">
              <a:latin typeface="Poppins"/>
              <a:cs typeface="Poppins"/>
              <a:hlinkClick r:id="rId2">
                <a:extLst>
                  <a:ext uri="{A12FA001-AC4F-418D-AE19-62706E023703}">
                    <ahyp:hlinkClr xmlns:ahyp="http://schemas.microsoft.com/office/drawing/2018/hyperlinkcolor" val="tx"/>
                  </a:ext>
                </a:extLst>
              </a:hlinkClick>
            </a:endParaRPr>
          </a:p>
          <a:p>
            <a:endParaRPr lang="en-US" dirty="0"/>
          </a:p>
          <a:p>
            <a:endParaRPr lang="en-US" dirty="0"/>
          </a:p>
        </p:txBody>
      </p:sp>
    </p:spTree>
    <p:extLst>
      <p:ext uri="{BB962C8B-B14F-4D97-AF65-F5344CB8AC3E}">
        <p14:creationId xmlns:p14="http://schemas.microsoft.com/office/powerpoint/2010/main" val="380416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2023-932E-6FA4-DD1E-2018980463BE}"/>
              </a:ext>
            </a:extLst>
          </p:cNvPr>
          <p:cNvSpPr>
            <a:spLocks noGrp="1"/>
          </p:cNvSpPr>
          <p:nvPr>
            <p:ph type="title"/>
          </p:nvPr>
        </p:nvSpPr>
        <p:spPr>
          <a:xfrm>
            <a:off x="838200" y="1898177"/>
            <a:ext cx="4046038" cy="2271330"/>
          </a:xfrm>
        </p:spPr>
        <p:txBody>
          <a:bodyPr/>
          <a:lstStyle/>
          <a:p>
            <a:r>
              <a:rPr lang="en-US" dirty="0">
                <a:latin typeface="Poppins SemiBold"/>
                <a:cs typeface="Poppins SemiBold"/>
              </a:rPr>
              <a:t>A partner's path to success</a:t>
            </a:r>
            <a:endParaRPr lang="en-US" dirty="0"/>
          </a:p>
        </p:txBody>
      </p:sp>
      <p:sp>
        <p:nvSpPr>
          <p:cNvPr id="3" name="Text Placeholder 2">
            <a:extLst>
              <a:ext uri="{FF2B5EF4-FFF2-40B4-BE49-F238E27FC236}">
                <a16:creationId xmlns:a16="http://schemas.microsoft.com/office/drawing/2014/main" id="{36573A3D-B51A-DC78-7504-B63720FDF27D}"/>
              </a:ext>
            </a:extLst>
          </p:cNvPr>
          <p:cNvSpPr>
            <a:spLocks noGrp="1"/>
          </p:cNvSpPr>
          <p:nvPr>
            <p:ph type="body" sz="quarter" idx="10"/>
          </p:nvPr>
        </p:nvSpPr>
        <p:spPr>
          <a:xfrm>
            <a:off x="6687324" y="1529031"/>
            <a:ext cx="4227664" cy="230655"/>
          </a:xfrm>
        </p:spPr>
        <p:txBody>
          <a:bodyPr/>
          <a:lstStyle/>
          <a:p>
            <a:r>
              <a:rPr lang="en-US" dirty="0">
                <a:latin typeface="Poppins Medium"/>
                <a:cs typeface="Poppins Medium"/>
              </a:rPr>
              <a:t>How to overcome common challenges</a:t>
            </a:r>
            <a:endParaRPr lang="en-US" dirty="0"/>
          </a:p>
        </p:txBody>
      </p:sp>
      <p:sp>
        <p:nvSpPr>
          <p:cNvPr id="4" name="Text Placeholder 3">
            <a:extLst>
              <a:ext uri="{FF2B5EF4-FFF2-40B4-BE49-F238E27FC236}">
                <a16:creationId xmlns:a16="http://schemas.microsoft.com/office/drawing/2014/main" id="{599CE668-31C2-C8E3-CC63-956C6ECA10F9}"/>
              </a:ext>
            </a:extLst>
          </p:cNvPr>
          <p:cNvSpPr>
            <a:spLocks noGrp="1"/>
          </p:cNvSpPr>
          <p:nvPr>
            <p:ph type="body" sz="quarter" idx="11"/>
          </p:nvPr>
        </p:nvSpPr>
        <p:spPr/>
        <p:txBody>
          <a:bodyPr/>
          <a:lstStyle/>
          <a:p>
            <a:r>
              <a:rPr lang="en-US" dirty="0">
                <a:latin typeface="Poppins Medium"/>
                <a:cs typeface="Poppins Medium"/>
              </a:rPr>
              <a:t>Partner spotlight </a:t>
            </a:r>
            <a:endParaRPr lang="en-US" dirty="0"/>
          </a:p>
        </p:txBody>
      </p:sp>
      <p:sp>
        <p:nvSpPr>
          <p:cNvPr id="5" name="Text Placeholder 4">
            <a:extLst>
              <a:ext uri="{FF2B5EF4-FFF2-40B4-BE49-F238E27FC236}">
                <a16:creationId xmlns:a16="http://schemas.microsoft.com/office/drawing/2014/main" id="{6AE32888-8E2D-DCA1-E623-A4D2207893F7}"/>
              </a:ext>
            </a:extLst>
          </p:cNvPr>
          <p:cNvSpPr>
            <a:spLocks noGrp="1"/>
          </p:cNvSpPr>
          <p:nvPr>
            <p:ph type="body" sz="quarter" idx="12"/>
          </p:nvPr>
        </p:nvSpPr>
        <p:spPr/>
        <p:txBody>
          <a:bodyPr/>
          <a:lstStyle/>
          <a:p>
            <a:r>
              <a:rPr lang="en-US" dirty="0">
                <a:latin typeface="Poppins Medium"/>
                <a:cs typeface="Poppins Medium"/>
              </a:rPr>
              <a:t>Resources available</a:t>
            </a:r>
            <a:endParaRPr lang="en-US" dirty="0"/>
          </a:p>
        </p:txBody>
      </p:sp>
      <p:sp>
        <p:nvSpPr>
          <p:cNvPr id="6" name="Text Placeholder 5">
            <a:extLst>
              <a:ext uri="{FF2B5EF4-FFF2-40B4-BE49-F238E27FC236}">
                <a16:creationId xmlns:a16="http://schemas.microsoft.com/office/drawing/2014/main" id="{74D2697A-9CA0-76E8-DF3B-2FF92003AEF9}"/>
              </a:ext>
            </a:extLst>
          </p:cNvPr>
          <p:cNvSpPr>
            <a:spLocks noGrp="1"/>
          </p:cNvSpPr>
          <p:nvPr>
            <p:ph type="body" sz="quarter" idx="13"/>
          </p:nvPr>
        </p:nvSpPr>
        <p:spPr/>
        <p:txBody>
          <a:bodyPr/>
          <a:lstStyle/>
          <a:p>
            <a:r>
              <a:rPr lang="en-US" dirty="0">
                <a:latin typeface="Poppins Medium"/>
                <a:cs typeface="Poppins Medium"/>
              </a:rPr>
              <a:t>SuperSync highlight</a:t>
            </a:r>
            <a:endParaRPr lang="en-US" dirty="0"/>
          </a:p>
        </p:txBody>
      </p:sp>
      <p:sp>
        <p:nvSpPr>
          <p:cNvPr id="7" name="Text Placeholder 6">
            <a:extLst>
              <a:ext uri="{FF2B5EF4-FFF2-40B4-BE49-F238E27FC236}">
                <a16:creationId xmlns:a16="http://schemas.microsoft.com/office/drawing/2014/main" id="{6DB62375-CD36-F487-7FE6-D7527B501342}"/>
              </a:ext>
            </a:extLst>
          </p:cNvPr>
          <p:cNvSpPr>
            <a:spLocks noGrp="1"/>
          </p:cNvSpPr>
          <p:nvPr>
            <p:ph type="body" sz="quarter" idx="14"/>
          </p:nvPr>
        </p:nvSpPr>
        <p:spPr/>
        <p:txBody>
          <a:bodyPr/>
          <a:lstStyle/>
          <a:p>
            <a:r>
              <a:rPr lang="en-US" dirty="0">
                <a:latin typeface="Poppins Medium"/>
                <a:cs typeface="Poppins Medium"/>
              </a:rPr>
              <a:t>Q&amp;A</a:t>
            </a:r>
            <a:endParaRPr lang="en-US" dirty="0"/>
          </a:p>
        </p:txBody>
      </p:sp>
      <p:sp>
        <p:nvSpPr>
          <p:cNvPr id="8" name="Text Placeholder 7">
            <a:extLst>
              <a:ext uri="{FF2B5EF4-FFF2-40B4-BE49-F238E27FC236}">
                <a16:creationId xmlns:a16="http://schemas.microsoft.com/office/drawing/2014/main" id="{731BBEFE-68D9-87C0-BFE7-F5240356B44F}"/>
              </a:ext>
            </a:extLst>
          </p:cNvPr>
          <p:cNvSpPr>
            <a:spLocks noGrp="1"/>
          </p:cNvSpPr>
          <p:nvPr>
            <p:ph type="body" sz="quarter" idx="15"/>
          </p:nvPr>
        </p:nvSpPr>
        <p:spPr>
          <a:xfrm>
            <a:off x="6687324" y="4928832"/>
            <a:ext cx="3757938" cy="241094"/>
          </a:xfrm>
        </p:spPr>
        <p:txBody>
          <a:bodyPr/>
          <a:lstStyle/>
          <a:p>
            <a:r>
              <a:rPr lang="en-US" dirty="0">
                <a:latin typeface="Poppins Medium"/>
                <a:cs typeface="Poppins Medium"/>
              </a:rPr>
              <a:t>Survey winner announcement</a:t>
            </a:r>
            <a:endParaRPr lang="en-US" dirty="0" err="1"/>
          </a:p>
        </p:txBody>
      </p:sp>
      <p:sp>
        <p:nvSpPr>
          <p:cNvPr id="9" name="Slide Number Placeholder 8">
            <a:extLst>
              <a:ext uri="{FF2B5EF4-FFF2-40B4-BE49-F238E27FC236}">
                <a16:creationId xmlns:a16="http://schemas.microsoft.com/office/drawing/2014/main" id="{4528A165-5C90-8119-A8E3-838B301C704E}"/>
              </a:ext>
            </a:extLst>
          </p:cNvPr>
          <p:cNvSpPr>
            <a:spLocks noGrp="1"/>
          </p:cNvSpPr>
          <p:nvPr>
            <p:ph type="sldNum" sz="quarter" idx="4"/>
          </p:nvPr>
        </p:nvSpPr>
        <p:spPr/>
        <p:txBody>
          <a:bodyPr/>
          <a:lstStyle/>
          <a:p>
            <a:fld id="{1BD369BD-03DA-734A-B6B8-B4E4640ACCB3}" type="slidenum">
              <a:rPr lang="en-US" smtClean="0"/>
              <a:pPr/>
              <a:t>3</a:t>
            </a:fld>
            <a:endParaRPr lang="en-US" dirty="0"/>
          </a:p>
        </p:txBody>
      </p:sp>
    </p:spTree>
    <p:extLst>
      <p:ext uri="{BB962C8B-B14F-4D97-AF65-F5344CB8AC3E}">
        <p14:creationId xmlns:p14="http://schemas.microsoft.com/office/powerpoint/2010/main" val="125832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82BF-B5F8-C7C9-AF72-B66778AEE403}"/>
              </a:ext>
            </a:extLst>
          </p:cNvPr>
          <p:cNvSpPr>
            <a:spLocks noGrp="1"/>
          </p:cNvSpPr>
          <p:nvPr>
            <p:ph type="title"/>
          </p:nvPr>
        </p:nvSpPr>
        <p:spPr>
          <a:xfrm>
            <a:off x="831850" y="416111"/>
            <a:ext cx="7633881" cy="1175082"/>
          </a:xfrm>
        </p:spPr>
        <p:txBody>
          <a:bodyPr/>
          <a:lstStyle/>
          <a:p>
            <a:endParaRPr lang="en-US" sz="3600" dirty="0"/>
          </a:p>
          <a:p>
            <a:endParaRPr lang="en-US"/>
          </a:p>
          <a:p>
            <a:r>
              <a:rPr lang="en-US" sz="3600" dirty="0">
                <a:latin typeface="Poppins SemiBold"/>
                <a:cs typeface="Poppins SemiBold"/>
              </a:rPr>
              <a:t>Challenges faced by partners: Insights &amp; Solutions</a:t>
            </a:r>
            <a:endParaRPr lang="en-US" dirty="0">
              <a:latin typeface="Poppins SemiBold"/>
              <a:cs typeface="Poppins SemiBold"/>
            </a:endParaRPr>
          </a:p>
        </p:txBody>
      </p:sp>
      <p:sp>
        <p:nvSpPr>
          <p:cNvPr id="3" name="Slide Number Placeholder 2">
            <a:extLst>
              <a:ext uri="{FF2B5EF4-FFF2-40B4-BE49-F238E27FC236}">
                <a16:creationId xmlns:a16="http://schemas.microsoft.com/office/drawing/2014/main" id="{659948ED-A0E2-37BC-FE72-FB4C7D8455E4}"/>
              </a:ext>
            </a:extLst>
          </p:cNvPr>
          <p:cNvSpPr>
            <a:spLocks noGrp="1"/>
          </p:cNvSpPr>
          <p:nvPr>
            <p:ph type="sldNum" sz="quarter" idx="4294967295"/>
          </p:nvPr>
        </p:nvSpPr>
        <p:spPr>
          <a:xfrm>
            <a:off x="9448800" y="6191250"/>
            <a:ext cx="2743200" cy="365125"/>
          </a:xfrm>
        </p:spPr>
        <p:txBody>
          <a:bodyPr/>
          <a:lstStyle/>
          <a:p>
            <a:fld id="{1BD369BD-03DA-734A-B6B8-B4E4640ACCB3}" type="slidenum">
              <a:rPr lang="en-US" smtClean="0"/>
              <a:pPr/>
              <a:t>4</a:t>
            </a:fld>
            <a:endParaRPr lang="en-US" dirty="0"/>
          </a:p>
        </p:txBody>
      </p:sp>
      <p:sp>
        <p:nvSpPr>
          <p:cNvPr id="4" name="TextBox 3">
            <a:extLst>
              <a:ext uri="{FF2B5EF4-FFF2-40B4-BE49-F238E27FC236}">
                <a16:creationId xmlns:a16="http://schemas.microsoft.com/office/drawing/2014/main" id="{567418D5-1AA4-17F6-0624-C5566CA3F66E}"/>
              </a:ext>
            </a:extLst>
          </p:cNvPr>
          <p:cNvSpPr txBox="1"/>
          <p:nvPr/>
        </p:nvSpPr>
        <p:spPr>
          <a:xfrm>
            <a:off x="833665" y="2214855"/>
            <a:ext cx="101413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accent3"/>
                </a:solidFill>
                <a:latin typeface="Poppins Light"/>
                <a:cs typeface="Poppins Light"/>
              </a:rPr>
              <a:t>Using the partner support email effectively</a:t>
            </a:r>
            <a:endParaRPr lang="en-US">
              <a:solidFill>
                <a:schemeClr val="accent3"/>
              </a:solidFill>
            </a:endParaRPr>
          </a:p>
          <a:p>
            <a:pPr marL="285750" indent="-285750">
              <a:buFont typeface="Arial"/>
              <a:buChar char="•"/>
            </a:pPr>
            <a:endParaRPr lang="en-US" dirty="0">
              <a:solidFill>
                <a:schemeClr val="accent3"/>
              </a:solidFill>
              <a:latin typeface="Poppins Light"/>
              <a:cs typeface="Poppins Light"/>
            </a:endParaRPr>
          </a:p>
          <a:p>
            <a:pPr marL="285750" indent="-285750">
              <a:buFont typeface="Arial"/>
              <a:buChar char="•"/>
            </a:pPr>
            <a:endParaRPr lang="en-US" dirty="0">
              <a:solidFill>
                <a:schemeClr val="accent3"/>
              </a:solidFill>
              <a:latin typeface="Poppins Light"/>
              <a:cs typeface="Poppins Light"/>
            </a:endParaRPr>
          </a:p>
          <a:p>
            <a:pPr marL="285750" indent="-285750">
              <a:buFont typeface="Arial"/>
              <a:buChar char="•"/>
            </a:pPr>
            <a:r>
              <a:rPr lang="en-US" dirty="0">
                <a:solidFill>
                  <a:schemeClr val="accent3"/>
                </a:solidFill>
                <a:latin typeface="Poppins Light"/>
                <a:cs typeface="Poppins Light"/>
              </a:rPr>
              <a:t>Getting started with implementation</a:t>
            </a:r>
            <a:endParaRPr lang="en-US" dirty="0">
              <a:solidFill>
                <a:schemeClr val="accent3"/>
              </a:solidFill>
              <a:latin typeface="Aptos" panose="02110004020202020204"/>
              <a:cs typeface="Poppins Light"/>
            </a:endParaRPr>
          </a:p>
          <a:p>
            <a:pPr marL="285750" indent="-285750">
              <a:buFont typeface="Arial"/>
              <a:buChar char="•"/>
            </a:pPr>
            <a:endParaRPr lang="en-US" dirty="0">
              <a:solidFill>
                <a:schemeClr val="accent3"/>
              </a:solidFill>
              <a:latin typeface="Poppins Light"/>
              <a:cs typeface="Poppins Light"/>
            </a:endParaRPr>
          </a:p>
          <a:p>
            <a:pPr marL="285750" indent="-285750">
              <a:buFont typeface="Arial"/>
              <a:buChar char="•"/>
            </a:pPr>
            <a:endParaRPr lang="en-US" dirty="0">
              <a:solidFill>
                <a:schemeClr val="accent3"/>
              </a:solidFill>
              <a:latin typeface="Poppins Light"/>
              <a:cs typeface="Poppins Light"/>
            </a:endParaRPr>
          </a:p>
          <a:p>
            <a:pPr marL="285750" indent="-285750">
              <a:buFont typeface="Arial"/>
              <a:buChar char="•"/>
            </a:pPr>
            <a:r>
              <a:rPr lang="en-US" dirty="0">
                <a:solidFill>
                  <a:schemeClr val="accent3"/>
                </a:solidFill>
                <a:latin typeface="Poppins Light"/>
                <a:cs typeface="Poppins Light"/>
              </a:rPr>
              <a:t>How to bundle products effectively</a:t>
            </a:r>
            <a:endParaRPr lang="en-US" dirty="0">
              <a:solidFill>
                <a:schemeClr val="accent3"/>
              </a:solidFill>
            </a:endParaRPr>
          </a:p>
          <a:p>
            <a:pPr marL="285750" indent="-285750">
              <a:buFont typeface="Arial"/>
              <a:buChar char="•"/>
            </a:pPr>
            <a:endParaRPr lang="en-US" dirty="0">
              <a:solidFill>
                <a:schemeClr val="accent3"/>
              </a:solidFill>
              <a:latin typeface="Poppins Light"/>
              <a:cs typeface="Poppins Light"/>
            </a:endParaRPr>
          </a:p>
          <a:p>
            <a:pPr marL="285750" indent="-285750">
              <a:buFont typeface="Arial"/>
              <a:buChar char="•"/>
            </a:pPr>
            <a:endParaRPr lang="en-US" dirty="0">
              <a:solidFill>
                <a:schemeClr val="accent3"/>
              </a:solidFill>
              <a:latin typeface="Poppins Light"/>
              <a:cs typeface="Poppins Light"/>
            </a:endParaRPr>
          </a:p>
          <a:p>
            <a:pPr marL="285750" indent="-285750">
              <a:buFont typeface="Arial"/>
              <a:buChar char="•"/>
            </a:pPr>
            <a:r>
              <a:rPr lang="en-US" dirty="0">
                <a:solidFill>
                  <a:schemeClr val="accent3"/>
                </a:solidFill>
                <a:latin typeface="Poppins Light"/>
                <a:cs typeface="Poppins Light"/>
              </a:rPr>
              <a:t>Identifying your Netgain partner contact</a:t>
            </a:r>
            <a:endParaRPr lang="en-US" dirty="0">
              <a:solidFill>
                <a:schemeClr val="accent3"/>
              </a:solidFill>
            </a:endParaRPr>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2903783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9CC61D-FADF-0767-45D4-1509356A042E}"/>
              </a:ext>
            </a:extLst>
          </p:cNvPr>
          <p:cNvSpPr>
            <a:spLocks noGrp="1"/>
          </p:cNvSpPr>
          <p:nvPr>
            <p:ph type="sldNum" sz="quarter" idx="12"/>
          </p:nvPr>
        </p:nvSpPr>
        <p:spPr/>
        <p:txBody>
          <a:bodyPr/>
          <a:lstStyle/>
          <a:p>
            <a:fld id="{1BD369BD-03DA-734A-B6B8-B4E4640ACCB3}" type="slidenum">
              <a:rPr lang="en-US" smtClean="0"/>
              <a:pPr/>
              <a:t>5</a:t>
            </a:fld>
            <a:endParaRPr lang="en-US" dirty="0"/>
          </a:p>
        </p:txBody>
      </p:sp>
      <p:sp>
        <p:nvSpPr>
          <p:cNvPr id="4" name="Title 3">
            <a:extLst>
              <a:ext uri="{FF2B5EF4-FFF2-40B4-BE49-F238E27FC236}">
                <a16:creationId xmlns:a16="http://schemas.microsoft.com/office/drawing/2014/main" id="{5A520090-3DC2-5B4B-9138-34B42C43670D}"/>
              </a:ext>
            </a:extLst>
          </p:cNvPr>
          <p:cNvSpPr>
            <a:spLocks noGrp="1"/>
          </p:cNvSpPr>
          <p:nvPr>
            <p:ph type="ctrTitle"/>
          </p:nvPr>
        </p:nvSpPr>
        <p:spPr/>
        <p:txBody>
          <a:bodyPr/>
          <a:lstStyle/>
          <a:p>
            <a:r>
              <a:rPr lang="en-US" dirty="0"/>
              <a:t>Partner spotlight</a:t>
            </a:r>
            <a:endParaRPr lang="en-US" b="0" dirty="0">
              <a:solidFill>
                <a:srgbClr val="000000"/>
              </a:solidFill>
            </a:endParaRPr>
          </a:p>
          <a:p>
            <a:endParaRPr lang="en-US" dirty="0"/>
          </a:p>
        </p:txBody>
      </p:sp>
      <p:sp>
        <p:nvSpPr>
          <p:cNvPr id="6" name="Text Placeholder 5">
            <a:extLst>
              <a:ext uri="{FF2B5EF4-FFF2-40B4-BE49-F238E27FC236}">
                <a16:creationId xmlns:a16="http://schemas.microsoft.com/office/drawing/2014/main" id="{2AA662F1-44C1-833B-0969-F2E27976660E}"/>
              </a:ext>
            </a:extLst>
          </p:cNvPr>
          <p:cNvSpPr>
            <a:spLocks noGrp="1"/>
          </p:cNvSpPr>
          <p:nvPr>
            <p:ph type="body" sz="quarter" idx="16"/>
          </p:nvPr>
        </p:nvSpPr>
        <p:spPr>
          <a:xfrm>
            <a:off x="1554259" y="3047970"/>
            <a:ext cx="5419984" cy="551307"/>
          </a:xfrm>
        </p:spPr>
        <p:txBody>
          <a:bodyPr/>
          <a:lstStyle/>
          <a:p>
            <a:r>
              <a:rPr lang="en-US" dirty="0">
                <a:cs typeface="Poppins"/>
              </a:rPr>
              <a:t>8 successful deals across multiple products</a:t>
            </a:r>
            <a:endParaRPr lang="en-US" dirty="0"/>
          </a:p>
        </p:txBody>
      </p:sp>
      <p:sp>
        <p:nvSpPr>
          <p:cNvPr id="7" name="Text Placeholder 6">
            <a:extLst>
              <a:ext uri="{FF2B5EF4-FFF2-40B4-BE49-F238E27FC236}">
                <a16:creationId xmlns:a16="http://schemas.microsoft.com/office/drawing/2014/main" id="{C8CA9DFB-4968-5F6A-0BD6-4183945A5AF7}"/>
              </a:ext>
            </a:extLst>
          </p:cNvPr>
          <p:cNvSpPr>
            <a:spLocks noGrp="1"/>
          </p:cNvSpPr>
          <p:nvPr>
            <p:ph type="body" sz="quarter" idx="17"/>
          </p:nvPr>
        </p:nvSpPr>
        <p:spPr>
          <a:xfrm>
            <a:off x="1588895" y="2521294"/>
            <a:ext cx="3768985" cy="539761"/>
          </a:xfrm>
        </p:spPr>
        <p:txBody>
          <a:bodyPr/>
          <a:lstStyle/>
          <a:p>
            <a:r>
              <a:rPr lang="en-US" dirty="0">
                <a:cs typeface="Poppins"/>
              </a:rPr>
              <a:t>Netgain certified implementers</a:t>
            </a:r>
            <a:endParaRPr lang="en-US" dirty="0"/>
          </a:p>
        </p:txBody>
      </p:sp>
      <p:pic>
        <p:nvPicPr>
          <p:cNvPr id="10" name="Graphic 29">
            <a:extLst>
              <a:ext uri="{FF2B5EF4-FFF2-40B4-BE49-F238E27FC236}">
                <a16:creationId xmlns:a16="http://schemas.microsoft.com/office/drawing/2014/main" id="{65764527-7206-4053-5298-4BCD9E41A4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368" y="2106531"/>
            <a:ext cx="288528" cy="288528"/>
          </a:xfrm>
          <a:prstGeom prst="rect">
            <a:avLst/>
          </a:prstGeom>
        </p:spPr>
      </p:pic>
      <p:sp>
        <p:nvSpPr>
          <p:cNvPr id="12" name="TextBox 11">
            <a:extLst>
              <a:ext uri="{FF2B5EF4-FFF2-40B4-BE49-F238E27FC236}">
                <a16:creationId xmlns:a16="http://schemas.microsoft.com/office/drawing/2014/main" id="{AE52DCAF-86C6-635A-AE89-4D2E2E4F2C95}"/>
              </a:ext>
            </a:extLst>
          </p:cNvPr>
          <p:cNvSpPr txBox="1"/>
          <p:nvPr/>
        </p:nvSpPr>
        <p:spPr>
          <a:xfrm>
            <a:off x="1474357" y="2064882"/>
            <a:ext cx="33664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3"/>
                </a:solidFill>
                <a:latin typeface="Poppins SemiBold"/>
                <a:cs typeface="Poppins SemiBold"/>
              </a:rPr>
              <a:t>Partner since 2021</a:t>
            </a:r>
          </a:p>
        </p:txBody>
      </p:sp>
      <p:pic>
        <p:nvPicPr>
          <p:cNvPr id="16" name="Picture 15" descr="Bryant Park Consulting | LinkedIn">
            <a:extLst>
              <a:ext uri="{FF2B5EF4-FFF2-40B4-BE49-F238E27FC236}">
                <a16:creationId xmlns:a16="http://schemas.microsoft.com/office/drawing/2014/main" id="{16C89555-3849-6D1E-9A3E-B6632668BD96}"/>
              </a:ext>
            </a:extLst>
          </p:cNvPr>
          <p:cNvPicPr>
            <a:picLocks noChangeAspect="1"/>
          </p:cNvPicPr>
          <p:nvPr/>
        </p:nvPicPr>
        <p:blipFill>
          <a:blip r:embed="rId5"/>
          <a:stretch>
            <a:fillRect/>
          </a:stretch>
        </p:blipFill>
        <p:spPr>
          <a:xfrm>
            <a:off x="8400904" y="3042086"/>
            <a:ext cx="1823585" cy="1747163"/>
          </a:xfrm>
          <a:prstGeom prst="roundRect">
            <a:avLst/>
          </a:prstGeom>
        </p:spPr>
      </p:pic>
      <p:pic>
        <p:nvPicPr>
          <p:cNvPr id="17" name="Picture 16">
            <a:extLst>
              <a:ext uri="{FF2B5EF4-FFF2-40B4-BE49-F238E27FC236}">
                <a16:creationId xmlns:a16="http://schemas.microsoft.com/office/drawing/2014/main" id="{1A1F96B8-4737-95DE-7077-4B58C4EF0A73}"/>
              </a:ext>
            </a:extLst>
          </p:cNvPr>
          <p:cNvPicPr>
            <a:picLocks noChangeAspect="1"/>
          </p:cNvPicPr>
          <p:nvPr/>
        </p:nvPicPr>
        <p:blipFill>
          <a:blip r:embed="rId6"/>
          <a:stretch>
            <a:fillRect/>
          </a:stretch>
        </p:blipFill>
        <p:spPr>
          <a:xfrm>
            <a:off x="7295866" y="108045"/>
            <a:ext cx="4037462" cy="4037462"/>
          </a:xfrm>
          <a:prstGeom prst="rect">
            <a:avLst/>
          </a:prstGeom>
        </p:spPr>
      </p:pic>
      <p:sp>
        <p:nvSpPr>
          <p:cNvPr id="5" name="Text Placeholder 4">
            <a:extLst>
              <a:ext uri="{FF2B5EF4-FFF2-40B4-BE49-F238E27FC236}">
                <a16:creationId xmlns:a16="http://schemas.microsoft.com/office/drawing/2014/main" id="{88B8C4F8-622C-9E3E-782E-FFE7FBDB96C9}"/>
              </a:ext>
            </a:extLst>
          </p:cNvPr>
          <p:cNvSpPr>
            <a:spLocks noGrp="1"/>
          </p:cNvSpPr>
          <p:nvPr>
            <p:ph type="body" sz="quarter" idx="18"/>
          </p:nvPr>
        </p:nvSpPr>
        <p:spPr>
          <a:xfrm>
            <a:off x="1588896" y="3610981"/>
            <a:ext cx="6753485" cy="2006035"/>
          </a:xfrm>
        </p:spPr>
        <p:txBody>
          <a:bodyPr/>
          <a:lstStyle/>
          <a:p>
            <a:pPr marL="285750" indent="-285750">
              <a:buFont typeface="Courier New"/>
              <a:buChar char="o"/>
            </a:pPr>
            <a:r>
              <a:rPr lang="en-US" sz="1600" b="1" dirty="0">
                <a:latin typeface="Poppins Light"/>
                <a:cs typeface="Poppins SemiBold"/>
              </a:rPr>
              <a:t>NetClose</a:t>
            </a:r>
            <a:endParaRPr lang="en-US" sz="1600" dirty="0">
              <a:latin typeface="Poppins Light"/>
              <a:cs typeface="Poppins SemiBold"/>
            </a:endParaRPr>
          </a:p>
          <a:p>
            <a:pPr marL="0"/>
            <a:endParaRPr lang="en-US" sz="1600" dirty="0">
              <a:latin typeface="Poppins Light"/>
              <a:cs typeface="Poppins SemiBold"/>
            </a:endParaRPr>
          </a:p>
          <a:p>
            <a:pPr marL="285750" indent="-285750">
              <a:buFont typeface="Courier New"/>
              <a:buChar char="o"/>
            </a:pPr>
            <a:r>
              <a:rPr lang="en-US" sz="1600" b="1" dirty="0">
                <a:latin typeface="Poppins Light"/>
                <a:cs typeface="Poppins Light"/>
              </a:rPr>
              <a:t>Shared Transactions</a:t>
            </a:r>
            <a:endParaRPr lang="en-US" sz="1600" dirty="0">
              <a:latin typeface="Poppins Light"/>
              <a:cs typeface="Poppins Light"/>
            </a:endParaRPr>
          </a:p>
          <a:p>
            <a:pPr marL="0"/>
            <a:endParaRPr lang="en-US" sz="1600" dirty="0">
              <a:latin typeface="Poppins Light"/>
              <a:cs typeface="Poppins Light"/>
            </a:endParaRPr>
          </a:p>
          <a:p>
            <a:pPr marL="285750" indent="-285750">
              <a:buFont typeface="Courier New"/>
              <a:buChar char="o"/>
            </a:pPr>
            <a:r>
              <a:rPr lang="en-US" sz="1600" b="1" dirty="0">
                <a:latin typeface="Poppins Light"/>
                <a:cs typeface="Poppins SemiBold"/>
              </a:rPr>
              <a:t>NetAsset</a:t>
            </a:r>
            <a:endParaRPr lang="en-US" sz="1600" dirty="0">
              <a:latin typeface="Poppins Light"/>
              <a:cs typeface="Poppins SemiBold"/>
            </a:endParaRPr>
          </a:p>
          <a:p>
            <a:pPr marL="285750" indent="-285750">
              <a:buFont typeface="Courier New"/>
              <a:buChar char="o"/>
            </a:pPr>
            <a:endParaRPr lang="en-US" sz="1600" b="1" dirty="0">
              <a:latin typeface="Poppins Light"/>
              <a:cs typeface="Poppins SemiBold"/>
            </a:endParaRPr>
          </a:p>
          <a:p>
            <a:pPr marL="285750" indent="-285750">
              <a:buFont typeface="Courier New"/>
              <a:buChar char="o"/>
            </a:pPr>
            <a:r>
              <a:rPr lang="en-US" sz="1600" b="1" dirty="0">
                <a:latin typeface="Poppins Light"/>
                <a:cs typeface="Poppins SemiBold"/>
              </a:rPr>
              <a:t>SuperSync integrations</a:t>
            </a:r>
          </a:p>
          <a:p>
            <a:endParaRPr lang="en-US" dirty="0"/>
          </a:p>
        </p:txBody>
      </p:sp>
      <p:pic>
        <p:nvPicPr>
          <p:cNvPr id="9" name="Graphic 29">
            <a:extLst>
              <a:ext uri="{FF2B5EF4-FFF2-40B4-BE49-F238E27FC236}">
                <a16:creationId xmlns:a16="http://schemas.microsoft.com/office/drawing/2014/main" id="{A727502E-3F25-480E-6591-1077EC74A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368" y="2643394"/>
            <a:ext cx="288528" cy="288528"/>
          </a:xfrm>
          <a:prstGeom prst="rect">
            <a:avLst/>
          </a:prstGeom>
        </p:spPr>
      </p:pic>
      <p:pic>
        <p:nvPicPr>
          <p:cNvPr id="11" name="Graphic 29">
            <a:extLst>
              <a:ext uri="{FF2B5EF4-FFF2-40B4-BE49-F238E27FC236}">
                <a16:creationId xmlns:a16="http://schemas.microsoft.com/office/drawing/2014/main" id="{F9196E0E-BC86-A46B-4433-189FDB00DE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368" y="3162939"/>
            <a:ext cx="288528" cy="288528"/>
          </a:xfrm>
          <a:prstGeom prst="rect">
            <a:avLst/>
          </a:prstGeom>
        </p:spPr>
      </p:pic>
      <p:sp>
        <p:nvSpPr>
          <p:cNvPr id="13" name="Rectangle 12">
            <a:extLst>
              <a:ext uri="{FF2B5EF4-FFF2-40B4-BE49-F238E27FC236}">
                <a16:creationId xmlns:a16="http://schemas.microsoft.com/office/drawing/2014/main" id="{E93D13D9-2035-CAFC-09F5-36BB085780AA}"/>
              </a:ext>
            </a:extLst>
          </p:cNvPr>
          <p:cNvSpPr/>
          <p:nvPr/>
        </p:nvSpPr>
        <p:spPr>
          <a:xfrm>
            <a:off x="1062181" y="3613727"/>
            <a:ext cx="461818" cy="2205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61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8F84-A6B7-E068-5469-FDA0DD250AFF}"/>
              </a:ext>
            </a:extLst>
          </p:cNvPr>
          <p:cNvSpPr>
            <a:spLocks noGrp="1"/>
          </p:cNvSpPr>
          <p:nvPr>
            <p:ph type="title"/>
          </p:nvPr>
        </p:nvSpPr>
        <p:spPr>
          <a:xfrm>
            <a:off x="4579911" y="206968"/>
            <a:ext cx="3026918" cy="756348"/>
          </a:xfrm>
        </p:spPr>
        <p:txBody>
          <a:bodyPr/>
          <a:lstStyle/>
          <a:p>
            <a:r>
              <a:rPr lang="en-US" sz="3600" dirty="0">
                <a:latin typeface="Poppins SemiBold"/>
                <a:cs typeface="Poppins SemiBold"/>
              </a:rPr>
              <a:t>Partner Page</a:t>
            </a:r>
            <a:endParaRPr lang="en-US" sz="3600"/>
          </a:p>
        </p:txBody>
      </p:sp>
      <p:sp>
        <p:nvSpPr>
          <p:cNvPr id="3" name="Text Placeholder 2">
            <a:extLst>
              <a:ext uri="{FF2B5EF4-FFF2-40B4-BE49-F238E27FC236}">
                <a16:creationId xmlns:a16="http://schemas.microsoft.com/office/drawing/2014/main" id="{DF4B0261-3CAD-71C7-C96A-504C3DD278F3}"/>
              </a:ext>
            </a:extLst>
          </p:cNvPr>
          <p:cNvSpPr>
            <a:spLocks noGrp="1"/>
          </p:cNvSpPr>
          <p:nvPr>
            <p:ph type="body" idx="1"/>
          </p:nvPr>
        </p:nvSpPr>
        <p:spPr>
          <a:xfrm>
            <a:off x="3620668" y="6197903"/>
            <a:ext cx="4947158" cy="662159"/>
          </a:xfrm>
        </p:spPr>
        <p:txBody>
          <a:bodyPr vert="horz" lIns="0" tIns="45720" rIns="0" bIns="45720" rtlCol="0" anchor="t">
            <a:noAutofit/>
          </a:bodyPr>
          <a:lstStyle/>
          <a:p>
            <a:r>
              <a:rPr lang="en-US" b="1" dirty="0">
                <a:solidFill>
                  <a:schemeClr val="accent3"/>
                </a:solidFill>
                <a:latin typeface="Poppins Medium"/>
                <a:cs typeface="Poppins"/>
              </a:rPr>
              <a:t>Partner product info password- NetPartner</a:t>
            </a:r>
            <a:endParaRPr lang="en-US" b="1">
              <a:solidFill>
                <a:schemeClr val="accent3"/>
              </a:solidFill>
              <a:latin typeface="Poppins Medium"/>
            </a:endParaRPr>
          </a:p>
        </p:txBody>
      </p:sp>
      <p:pic>
        <p:nvPicPr>
          <p:cNvPr id="4" name="Picture 3">
            <a:extLst>
              <a:ext uri="{FF2B5EF4-FFF2-40B4-BE49-F238E27FC236}">
                <a16:creationId xmlns:a16="http://schemas.microsoft.com/office/drawing/2014/main" id="{DFFBA737-8E73-BDA1-F27E-02E51FE65988}"/>
              </a:ext>
            </a:extLst>
          </p:cNvPr>
          <p:cNvPicPr>
            <a:picLocks noChangeAspect="1"/>
          </p:cNvPicPr>
          <p:nvPr/>
        </p:nvPicPr>
        <p:blipFill>
          <a:blip r:embed="rId2"/>
          <a:stretch>
            <a:fillRect/>
          </a:stretch>
        </p:blipFill>
        <p:spPr>
          <a:xfrm>
            <a:off x="1984881" y="1075416"/>
            <a:ext cx="8224829" cy="4967543"/>
          </a:xfrm>
          <a:prstGeom prst="roundRect">
            <a:avLst/>
          </a:prstGeom>
        </p:spPr>
      </p:pic>
    </p:spTree>
    <p:extLst>
      <p:ext uri="{BB962C8B-B14F-4D97-AF65-F5344CB8AC3E}">
        <p14:creationId xmlns:p14="http://schemas.microsoft.com/office/powerpoint/2010/main" val="3149371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CEBC57-4BE2-96D3-DF1A-CCAAB7877A95}"/>
              </a:ext>
            </a:extLst>
          </p:cNvPr>
          <p:cNvSpPr>
            <a:spLocks noGrp="1"/>
          </p:cNvSpPr>
          <p:nvPr>
            <p:ph type="sldNum" sz="quarter" idx="12"/>
          </p:nvPr>
        </p:nvSpPr>
        <p:spPr/>
        <p:txBody>
          <a:bodyPr/>
          <a:lstStyle/>
          <a:p>
            <a:fld id="{1BD369BD-03DA-734A-B6B8-B4E4640ACCB3}" type="slidenum">
              <a:rPr lang="en-US" smtClean="0"/>
              <a:pPr/>
              <a:t>7</a:t>
            </a:fld>
            <a:endParaRPr lang="en-US" dirty="0"/>
          </a:p>
        </p:txBody>
      </p:sp>
      <p:sp>
        <p:nvSpPr>
          <p:cNvPr id="6" name="Text Placeholder 5">
            <a:extLst>
              <a:ext uri="{FF2B5EF4-FFF2-40B4-BE49-F238E27FC236}">
                <a16:creationId xmlns:a16="http://schemas.microsoft.com/office/drawing/2014/main" id="{3DD86825-0021-9DB9-010A-487D4ED38B4A}"/>
              </a:ext>
            </a:extLst>
          </p:cNvPr>
          <p:cNvSpPr>
            <a:spLocks noGrp="1"/>
          </p:cNvSpPr>
          <p:nvPr>
            <p:ph type="body" sz="quarter" idx="66"/>
          </p:nvPr>
        </p:nvSpPr>
        <p:spPr/>
        <p:txBody>
          <a:bodyPr/>
          <a:lstStyle/>
          <a:p>
            <a:r>
              <a:rPr lang="en-US" dirty="0">
                <a:cs typeface="Poppins"/>
              </a:rPr>
              <a:t>Click-through demos</a:t>
            </a:r>
            <a:endParaRPr lang="en-US" dirty="0"/>
          </a:p>
        </p:txBody>
      </p:sp>
      <p:sp>
        <p:nvSpPr>
          <p:cNvPr id="7" name="Text Placeholder 6">
            <a:extLst>
              <a:ext uri="{FF2B5EF4-FFF2-40B4-BE49-F238E27FC236}">
                <a16:creationId xmlns:a16="http://schemas.microsoft.com/office/drawing/2014/main" id="{8F37F030-97FA-1355-5AF4-6891E15F2EC3}"/>
              </a:ext>
            </a:extLst>
          </p:cNvPr>
          <p:cNvSpPr>
            <a:spLocks noGrp="1"/>
          </p:cNvSpPr>
          <p:nvPr>
            <p:ph type="body" sz="quarter" idx="67"/>
          </p:nvPr>
        </p:nvSpPr>
        <p:spPr/>
        <p:txBody>
          <a:bodyPr/>
          <a:lstStyle/>
          <a:p>
            <a:r>
              <a:rPr lang="en-US" dirty="0">
                <a:cs typeface="Poppins"/>
              </a:rPr>
              <a:t>Product videos</a:t>
            </a:r>
            <a:endParaRPr lang="en-US" dirty="0"/>
          </a:p>
        </p:txBody>
      </p:sp>
      <p:sp>
        <p:nvSpPr>
          <p:cNvPr id="8" name="Text Placeholder 7">
            <a:extLst>
              <a:ext uri="{FF2B5EF4-FFF2-40B4-BE49-F238E27FC236}">
                <a16:creationId xmlns:a16="http://schemas.microsoft.com/office/drawing/2014/main" id="{4D760DC6-9BF4-F28A-C636-8040402D86BD}"/>
              </a:ext>
            </a:extLst>
          </p:cNvPr>
          <p:cNvSpPr>
            <a:spLocks noGrp="1"/>
          </p:cNvSpPr>
          <p:nvPr>
            <p:ph type="body" sz="quarter" idx="68"/>
          </p:nvPr>
        </p:nvSpPr>
        <p:spPr/>
        <p:txBody>
          <a:bodyPr/>
          <a:lstStyle/>
          <a:p>
            <a:r>
              <a:rPr lang="en-US" dirty="0">
                <a:cs typeface="Poppins"/>
              </a:rPr>
              <a:t>Knowledge base articles</a:t>
            </a:r>
            <a:endParaRPr lang="en-US" dirty="0"/>
          </a:p>
        </p:txBody>
      </p:sp>
      <p:sp>
        <p:nvSpPr>
          <p:cNvPr id="9" name="Title 8">
            <a:extLst>
              <a:ext uri="{FF2B5EF4-FFF2-40B4-BE49-F238E27FC236}">
                <a16:creationId xmlns:a16="http://schemas.microsoft.com/office/drawing/2014/main" id="{841A1133-EB2C-DFB4-334B-71CF9F2B8592}"/>
              </a:ext>
            </a:extLst>
          </p:cNvPr>
          <p:cNvSpPr>
            <a:spLocks noGrp="1"/>
          </p:cNvSpPr>
          <p:nvPr>
            <p:ph type="title"/>
          </p:nvPr>
        </p:nvSpPr>
        <p:spPr/>
        <p:txBody>
          <a:bodyPr/>
          <a:lstStyle/>
          <a:p>
            <a:r>
              <a:rPr lang="en-US" dirty="0">
                <a:latin typeface="Poppins SemiBold"/>
                <a:cs typeface="Poppins SemiBold"/>
              </a:rPr>
              <a:t>Resouces available to you </a:t>
            </a:r>
            <a:endParaRPr lang="en-US" dirty="0"/>
          </a:p>
        </p:txBody>
      </p:sp>
      <p:pic>
        <p:nvPicPr>
          <p:cNvPr id="10" name="Content Placeholder 13" descr="A screenshot of a computer&#10;&#10;Description automatically generated">
            <a:extLst>
              <a:ext uri="{FF2B5EF4-FFF2-40B4-BE49-F238E27FC236}">
                <a16:creationId xmlns:a16="http://schemas.microsoft.com/office/drawing/2014/main" id="{A643A5DB-5198-B481-B7DE-D5D3014C2FE9}"/>
              </a:ext>
            </a:extLst>
          </p:cNvPr>
          <p:cNvPicPr>
            <a:picLocks noGrp="1" noChangeAspect="1"/>
          </p:cNvPicPr>
          <p:nvPr/>
        </p:nvPicPr>
        <p:blipFill>
          <a:blip r:embed="rId2"/>
          <a:stretch>
            <a:fillRect/>
          </a:stretch>
        </p:blipFill>
        <p:spPr>
          <a:xfrm>
            <a:off x="917217" y="3537209"/>
            <a:ext cx="3163426" cy="1749778"/>
          </a:xfrm>
          <a:prstGeom prst="rect">
            <a:avLst/>
          </a:prstGeom>
        </p:spPr>
      </p:pic>
      <p:pic>
        <p:nvPicPr>
          <p:cNvPr id="3" name="Picture 2">
            <a:extLst>
              <a:ext uri="{FF2B5EF4-FFF2-40B4-BE49-F238E27FC236}">
                <a16:creationId xmlns:a16="http://schemas.microsoft.com/office/drawing/2014/main" id="{26583F02-C9FE-50E2-7949-CB04E2103AB6}"/>
              </a:ext>
            </a:extLst>
          </p:cNvPr>
          <p:cNvPicPr>
            <a:picLocks noChangeAspect="1"/>
          </p:cNvPicPr>
          <p:nvPr/>
        </p:nvPicPr>
        <p:blipFill>
          <a:blip r:embed="rId3"/>
          <a:stretch>
            <a:fillRect/>
          </a:stretch>
        </p:blipFill>
        <p:spPr>
          <a:xfrm>
            <a:off x="4559280" y="3536661"/>
            <a:ext cx="3068595" cy="1732079"/>
          </a:xfrm>
          <a:prstGeom prst="rect">
            <a:avLst/>
          </a:prstGeom>
        </p:spPr>
      </p:pic>
      <p:pic>
        <p:nvPicPr>
          <p:cNvPr id="11" name="Picture 10">
            <a:extLst>
              <a:ext uri="{FF2B5EF4-FFF2-40B4-BE49-F238E27FC236}">
                <a16:creationId xmlns:a16="http://schemas.microsoft.com/office/drawing/2014/main" id="{0503A9AA-52BF-D076-7C31-3D7F0DB0B36B}"/>
              </a:ext>
            </a:extLst>
          </p:cNvPr>
          <p:cNvPicPr>
            <a:picLocks noChangeAspect="1"/>
          </p:cNvPicPr>
          <p:nvPr/>
        </p:nvPicPr>
        <p:blipFill>
          <a:blip r:embed="rId4"/>
          <a:stretch>
            <a:fillRect/>
          </a:stretch>
        </p:blipFill>
        <p:spPr>
          <a:xfrm>
            <a:off x="8474207" y="3147581"/>
            <a:ext cx="2461387" cy="2529016"/>
          </a:xfrm>
          <a:prstGeom prst="rect">
            <a:avLst/>
          </a:prstGeom>
        </p:spPr>
      </p:pic>
    </p:spTree>
    <p:extLst>
      <p:ext uri="{BB962C8B-B14F-4D97-AF65-F5344CB8AC3E}">
        <p14:creationId xmlns:p14="http://schemas.microsoft.com/office/powerpoint/2010/main" val="64470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CEBC57-4BE2-96D3-DF1A-CCAAB7877A95}"/>
              </a:ext>
            </a:extLst>
          </p:cNvPr>
          <p:cNvSpPr>
            <a:spLocks noGrp="1"/>
          </p:cNvSpPr>
          <p:nvPr>
            <p:ph type="sldNum" sz="quarter" idx="12"/>
          </p:nvPr>
        </p:nvSpPr>
        <p:spPr/>
        <p:txBody>
          <a:bodyPr/>
          <a:lstStyle/>
          <a:p>
            <a:fld id="{1BD369BD-03DA-734A-B6B8-B4E4640ACCB3}" type="slidenum">
              <a:rPr lang="en-US" smtClean="0"/>
              <a:pPr/>
              <a:t>8</a:t>
            </a:fld>
            <a:endParaRPr lang="en-US" dirty="0"/>
          </a:p>
        </p:txBody>
      </p:sp>
      <p:sp>
        <p:nvSpPr>
          <p:cNvPr id="6" name="Text Placeholder 5">
            <a:extLst>
              <a:ext uri="{FF2B5EF4-FFF2-40B4-BE49-F238E27FC236}">
                <a16:creationId xmlns:a16="http://schemas.microsoft.com/office/drawing/2014/main" id="{3DD86825-0021-9DB9-010A-487D4ED38B4A}"/>
              </a:ext>
            </a:extLst>
          </p:cNvPr>
          <p:cNvSpPr>
            <a:spLocks noGrp="1"/>
          </p:cNvSpPr>
          <p:nvPr>
            <p:ph type="body" sz="quarter" idx="66"/>
          </p:nvPr>
        </p:nvSpPr>
        <p:spPr/>
        <p:txBody>
          <a:bodyPr/>
          <a:lstStyle/>
          <a:p>
            <a:r>
              <a:rPr lang="en-US" dirty="0">
                <a:cs typeface="Poppins"/>
              </a:rPr>
              <a:t>Webinar recordings</a:t>
            </a:r>
            <a:endParaRPr lang="en-US" dirty="0"/>
          </a:p>
        </p:txBody>
      </p:sp>
      <p:sp>
        <p:nvSpPr>
          <p:cNvPr id="7" name="Text Placeholder 6">
            <a:extLst>
              <a:ext uri="{FF2B5EF4-FFF2-40B4-BE49-F238E27FC236}">
                <a16:creationId xmlns:a16="http://schemas.microsoft.com/office/drawing/2014/main" id="{8F37F030-97FA-1355-5AF4-6891E15F2EC3}"/>
              </a:ext>
            </a:extLst>
          </p:cNvPr>
          <p:cNvSpPr>
            <a:spLocks noGrp="1"/>
          </p:cNvSpPr>
          <p:nvPr>
            <p:ph type="body" sz="quarter" idx="67"/>
          </p:nvPr>
        </p:nvSpPr>
        <p:spPr/>
        <p:txBody>
          <a:bodyPr/>
          <a:lstStyle/>
          <a:p>
            <a:r>
              <a:rPr lang="en-US" dirty="0">
                <a:cs typeface="Poppins"/>
              </a:rPr>
              <a:t>Product one-pagers</a:t>
            </a:r>
            <a:endParaRPr lang="en-US" dirty="0"/>
          </a:p>
        </p:txBody>
      </p:sp>
      <p:sp>
        <p:nvSpPr>
          <p:cNvPr id="8" name="Text Placeholder 7">
            <a:extLst>
              <a:ext uri="{FF2B5EF4-FFF2-40B4-BE49-F238E27FC236}">
                <a16:creationId xmlns:a16="http://schemas.microsoft.com/office/drawing/2014/main" id="{4D760DC6-9BF4-F28A-C636-8040402D86BD}"/>
              </a:ext>
            </a:extLst>
          </p:cNvPr>
          <p:cNvSpPr>
            <a:spLocks noGrp="1"/>
          </p:cNvSpPr>
          <p:nvPr>
            <p:ph type="body" sz="quarter" idx="68"/>
          </p:nvPr>
        </p:nvSpPr>
        <p:spPr/>
        <p:txBody>
          <a:bodyPr/>
          <a:lstStyle/>
          <a:p>
            <a:r>
              <a:rPr lang="en-US" dirty="0">
                <a:cs typeface="Poppins"/>
              </a:rPr>
              <a:t>Blog posts</a:t>
            </a:r>
            <a:endParaRPr lang="en-US" dirty="0"/>
          </a:p>
        </p:txBody>
      </p:sp>
      <p:sp>
        <p:nvSpPr>
          <p:cNvPr id="9" name="Title 8">
            <a:extLst>
              <a:ext uri="{FF2B5EF4-FFF2-40B4-BE49-F238E27FC236}">
                <a16:creationId xmlns:a16="http://schemas.microsoft.com/office/drawing/2014/main" id="{841A1133-EB2C-DFB4-334B-71CF9F2B8592}"/>
              </a:ext>
            </a:extLst>
          </p:cNvPr>
          <p:cNvSpPr>
            <a:spLocks noGrp="1"/>
          </p:cNvSpPr>
          <p:nvPr>
            <p:ph type="title"/>
          </p:nvPr>
        </p:nvSpPr>
        <p:spPr/>
        <p:txBody>
          <a:bodyPr/>
          <a:lstStyle/>
          <a:p>
            <a:r>
              <a:rPr lang="en-US" dirty="0">
                <a:latin typeface="Poppins SemiBold"/>
                <a:cs typeface="Poppins SemiBold"/>
              </a:rPr>
              <a:t>Resources available to you </a:t>
            </a:r>
            <a:endParaRPr lang="en-US" dirty="0"/>
          </a:p>
        </p:txBody>
      </p:sp>
      <p:pic>
        <p:nvPicPr>
          <p:cNvPr id="3" name="Picture 2">
            <a:extLst>
              <a:ext uri="{FF2B5EF4-FFF2-40B4-BE49-F238E27FC236}">
                <a16:creationId xmlns:a16="http://schemas.microsoft.com/office/drawing/2014/main" id="{0BC05D76-751A-CD73-FF21-9923E6029719}"/>
              </a:ext>
            </a:extLst>
          </p:cNvPr>
          <p:cNvPicPr>
            <a:picLocks noChangeAspect="1"/>
          </p:cNvPicPr>
          <p:nvPr/>
        </p:nvPicPr>
        <p:blipFill>
          <a:blip r:embed="rId2"/>
          <a:stretch>
            <a:fillRect/>
          </a:stretch>
        </p:blipFill>
        <p:spPr>
          <a:xfrm>
            <a:off x="1350310" y="3106390"/>
            <a:ext cx="2289934" cy="2590801"/>
          </a:xfrm>
          <a:prstGeom prst="rect">
            <a:avLst/>
          </a:prstGeom>
        </p:spPr>
      </p:pic>
      <p:pic>
        <p:nvPicPr>
          <p:cNvPr id="11" name="Picture 10">
            <a:extLst>
              <a:ext uri="{FF2B5EF4-FFF2-40B4-BE49-F238E27FC236}">
                <a16:creationId xmlns:a16="http://schemas.microsoft.com/office/drawing/2014/main" id="{320DC58A-2FC5-5D2A-4D4C-A72C158EAA69}"/>
              </a:ext>
            </a:extLst>
          </p:cNvPr>
          <p:cNvPicPr>
            <a:picLocks noChangeAspect="1"/>
          </p:cNvPicPr>
          <p:nvPr/>
        </p:nvPicPr>
        <p:blipFill>
          <a:blip r:embed="rId3"/>
          <a:stretch>
            <a:fillRect/>
          </a:stretch>
        </p:blipFill>
        <p:spPr>
          <a:xfrm>
            <a:off x="4947980" y="3009476"/>
            <a:ext cx="2289980" cy="2776152"/>
          </a:xfrm>
          <a:prstGeom prst="rect">
            <a:avLst/>
          </a:prstGeom>
        </p:spPr>
      </p:pic>
      <p:pic>
        <p:nvPicPr>
          <p:cNvPr id="13" name="Picture 12">
            <a:extLst>
              <a:ext uri="{FF2B5EF4-FFF2-40B4-BE49-F238E27FC236}">
                <a16:creationId xmlns:a16="http://schemas.microsoft.com/office/drawing/2014/main" id="{47AD17BA-A242-FA3B-7653-C5A75C12197F}"/>
              </a:ext>
            </a:extLst>
          </p:cNvPr>
          <p:cNvPicPr>
            <a:picLocks noChangeAspect="1"/>
          </p:cNvPicPr>
          <p:nvPr/>
        </p:nvPicPr>
        <p:blipFill>
          <a:blip r:embed="rId4"/>
          <a:srcRect t="5556" b="3226"/>
          <a:stretch/>
        </p:blipFill>
        <p:spPr>
          <a:xfrm>
            <a:off x="8503438" y="3022194"/>
            <a:ext cx="2398077" cy="2767553"/>
          </a:xfrm>
          <a:prstGeom prst="rect">
            <a:avLst/>
          </a:prstGeom>
        </p:spPr>
      </p:pic>
    </p:spTree>
    <p:extLst>
      <p:ext uri="{BB962C8B-B14F-4D97-AF65-F5344CB8AC3E}">
        <p14:creationId xmlns:p14="http://schemas.microsoft.com/office/powerpoint/2010/main" val="1334863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A29C-F1A2-BF36-8061-D2EE314601A9}"/>
              </a:ext>
            </a:extLst>
          </p:cNvPr>
          <p:cNvSpPr>
            <a:spLocks noGrp="1"/>
          </p:cNvSpPr>
          <p:nvPr>
            <p:ph type="title"/>
          </p:nvPr>
        </p:nvSpPr>
        <p:spPr/>
        <p:txBody>
          <a:bodyPr/>
          <a:lstStyle/>
          <a:p>
            <a:r>
              <a:rPr lang="en-US" dirty="0">
                <a:latin typeface="Poppins SemiBold"/>
                <a:cs typeface="Poppins SemiBold"/>
              </a:rPr>
              <a:t>New 2024 Netgain products: SuperSync</a:t>
            </a:r>
            <a:endParaRPr lang="en-US" dirty="0"/>
          </a:p>
        </p:txBody>
      </p:sp>
      <p:sp>
        <p:nvSpPr>
          <p:cNvPr id="3" name="Slide Number Placeholder 2">
            <a:extLst>
              <a:ext uri="{FF2B5EF4-FFF2-40B4-BE49-F238E27FC236}">
                <a16:creationId xmlns:a16="http://schemas.microsoft.com/office/drawing/2014/main" id="{9BCFEC85-1EDF-9168-914F-F7A24AFF2CED}"/>
              </a:ext>
            </a:extLst>
          </p:cNvPr>
          <p:cNvSpPr>
            <a:spLocks noGrp="1"/>
          </p:cNvSpPr>
          <p:nvPr>
            <p:ph type="sldNum" sz="quarter" idx="12"/>
          </p:nvPr>
        </p:nvSpPr>
        <p:spPr/>
        <p:txBody>
          <a:bodyPr/>
          <a:lstStyle/>
          <a:p>
            <a:fld id="{1BD369BD-03DA-734A-B6B8-B4E4640ACCB3}" type="slidenum">
              <a:rPr lang="en-US" smtClean="0"/>
              <a:pPr/>
              <a:t>9</a:t>
            </a:fld>
            <a:endParaRPr lang="en-US" dirty="0"/>
          </a:p>
        </p:txBody>
      </p:sp>
      <p:pic>
        <p:nvPicPr>
          <p:cNvPr id="5" name="Picture 4">
            <a:extLst>
              <a:ext uri="{FF2B5EF4-FFF2-40B4-BE49-F238E27FC236}">
                <a16:creationId xmlns:a16="http://schemas.microsoft.com/office/drawing/2014/main" id="{2956B3F4-99C4-8F4D-8576-0FE903900103}"/>
              </a:ext>
            </a:extLst>
          </p:cNvPr>
          <p:cNvPicPr>
            <a:picLocks noChangeAspect="1"/>
          </p:cNvPicPr>
          <p:nvPr/>
        </p:nvPicPr>
        <p:blipFill>
          <a:blip r:embed="rId2"/>
          <a:stretch>
            <a:fillRect/>
          </a:stretch>
        </p:blipFill>
        <p:spPr>
          <a:xfrm>
            <a:off x="6799458" y="1810183"/>
            <a:ext cx="4130289" cy="4114800"/>
          </a:xfrm>
          <a:prstGeom prst="rect">
            <a:avLst/>
          </a:prstGeom>
        </p:spPr>
      </p:pic>
      <p:sp>
        <p:nvSpPr>
          <p:cNvPr id="13" name="Text Placeholder 6">
            <a:extLst>
              <a:ext uri="{FF2B5EF4-FFF2-40B4-BE49-F238E27FC236}">
                <a16:creationId xmlns:a16="http://schemas.microsoft.com/office/drawing/2014/main" id="{E03E4CBC-D71B-68E1-BE83-BF630C749E24}"/>
              </a:ext>
            </a:extLst>
          </p:cNvPr>
          <p:cNvSpPr txBox="1">
            <a:spLocks/>
          </p:cNvSpPr>
          <p:nvPr/>
        </p:nvSpPr>
        <p:spPr>
          <a:xfrm>
            <a:off x="1572728" y="1978383"/>
            <a:ext cx="5228457" cy="3780612"/>
          </a:xfrm>
          <a:prstGeom prst="rect">
            <a:avLst/>
          </a:prstGeom>
        </p:spPr>
        <p:txBody>
          <a:bodyPr vert="horz" lIns="0" tIns="45720" rIns="0" bIns="45720" rtlCol="0" anchor="t">
            <a:no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mn-lt"/>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85750">
              <a:buChar char="•"/>
            </a:pPr>
            <a:r>
              <a:rPr lang="en-US" sz="2000" dirty="0">
                <a:solidFill>
                  <a:schemeClr val="accent3"/>
                </a:solidFill>
                <a:latin typeface="Poppins Medium"/>
                <a:cs typeface="Poppins"/>
              </a:rPr>
              <a:t>SuperSync Integrations</a:t>
            </a:r>
            <a:endParaRPr lang="en-US" sz="2000" dirty="0">
              <a:solidFill>
                <a:schemeClr val="accent3"/>
              </a:solidFill>
              <a:latin typeface="Poppins Medium"/>
            </a:endParaRPr>
          </a:p>
          <a:p>
            <a:endParaRPr lang="en-US" sz="2000" dirty="0">
              <a:solidFill>
                <a:schemeClr val="accent3"/>
              </a:solidFill>
              <a:latin typeface="Poppins Medium"/>
              <a:cs typeface="Poppins"/>
            </a:endParaRPr>
          </a:p>
          <a:p>
            <a:pPr marL="292100" indent="-285750">
              <a:buChar char="•"/>
            </a:pPr>
            <a:r>
              <a:rPr lang="en-US" sz="2000" dirty="0">
                <a:solidFill>
                  <a:schemeClr val="accent3"/>
                </a:solidFill>
                <a:latin typeface="Poppins Medium"/>
                <a:cs typeface="Poppins"/>
              </a:rPr>
              <a:t>SuperSync PunchOut</a:t>
            </a:r>
            <a:endParaRPr lang="en-US" sz="2000" dirty="0">
              <a:solidFill>
                <a:schemeClr val="accent3"/>
              </a:solidFill>
              <a:latin typeface="Poppins Medium"/>
            </a:endParaRPr>
          </a:p>
          <a:p>
            <a:endParaRPr lang="en-US" sz="2000" dirty="0">
              <a:solidFill>
                <a:schemeClr val="accent3"/>
              </a:solidFill>
              <a:latin typeface="Poppins Medium"/>
              <a:cs typeface="Poppins"/>
            </a:endParaRPr>
          </a:p>
          <a:p>
            <a:pPr marL="292100" indent="-285750">
              <a:buChar char="•"/>
            </a:pPr>
            <a:r>
              <a:rPr lang="en-US" sz="2000" dirty="0">
                <a:solidFill>
                  <a:schemeClr val="accent3"/>
                </a:solidFill>
                <a:latin typeface="Poppins Medium"/>
                <a:cs typeface="Poppins"/>
              </a:rPr>
              <a:t>SuperSync Files</a:t>
            </a:r>
            <a:endParaRPr lang="en-US" sz="2000" dirty="0">
              <a:solidFill>
                <a:schemeClr val="accent3"/>
              </a:solidFill>
              <a:latin typeface="Poppins Medium"/>
            </a:endParaRPr>
          </a:p>
        </p:txBody>
      </p:sp>
      <p:sp>
        <p:nvSpPr>
          <p:cNvPr id="10" name="Rectangle 9">
            <a:extLst>
              <a:ext uri="{FF2B5EF4-FFF2-40B4-BE49-F238E27FC236}">
                <a16:creationId xmlns:a16="http://schemas.microsoft.com/office/drawing/2014/main" id="{375660F8-3A2A-E2B5-C5F8-6CAF83443961}"/>
              </a:ext>
            </a:extLst>
          </p:cNvPr>
          <p:cNvSpPr/>
          <p:nvPr/>
        </p:nvSpPr>
        <p:spPr>
          <a:xfrm>
            <a:off x="1553533" y="1978837"/>
            <a:ext cx="147674" cy="2008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29">
            <a:extLst>
              <a:ext uri="{FF2B5EF4-FFF2-40B4-BE49-F238E27FC236}">
                <a16:creationId xmlns:a16="http://schemas.microsoft.com/office/drawing/2014/main" id="{0F728297-0A0A-C690-46EE-7F557A42B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3716" y="2012019"/>
            <a:ext cx="288528" cy="288528"/>
          </a:xfrm>
          <a:prstGeom prst="rect">
            <a:avLst/>
          </a:prstGeom>
        </p:spPr>
      </p:pic>
      <p:pic>
        <p:nvPicPr>
          <p:cNvPr id="7" name="Graphic 29">
            <a:extLst>
              <a:ext uri="{FF2B5EF4-FFF2-40B4-BE49-F238E27FC236}">
                <a16:creationId xmlns:a16="http://schemas.microsoft.com/office/drawing/2014/main" id="{7F1C808C-213E-2F64-D34F-EB9B698777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3717" y="2838996"/>
            <a:ext cx="288528" cy="288528"/>
          </a:xfrm>
          <a:prstGeom prst="rect">
            <a:avLst/>
          </a:prstGeom>
        </p:spPr>
      </p:pic>
      <p:pic>
        <p:nvPicPr>
          <p:cNvPr id="6" name="Graphic 29">
            <a:extLst>
              <a:ext uri="{FF2B5EF4-FFF2-40B4-BE49-F238E27FC236}">
                <a16:creationId xmlns:a16="http://schemas.microsoft.com/office/drawing/2014/main" id="{025FFEE7-12C9-5CF1-1928-27FDC3857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3717" y="3725043"/>
            <a:ext cx="288528" cy="288528"/>
          </a:xfrm>
          <a:prstGeom prst="rect">
            <a:avLst/>
          </a:prstGeom>
        </p:spPr>
      </p:pic>
    </p:spTree>
    <p:extLst>
      <p:ext uri="{BB962C8B-B14F-4D97-AF65-F5344CB8AC3E}">
        <p14:creationId xmlns:p14="http://schemas.microsoft.com/office/powerpoint/2010/main" val="308796513"/>
      </p:ext>
    </p:extLst>
  </p:cSld>
  <p:clrMapOvr>
    <a:masterClrMapping/>
  </p:clrMapOvr>
</p:sld>
</file>

<file path=ppt/theme/theme1.xml><?xml version="1.0" encoding="utf-8"?>
<a:theme xmlns:a="http://schemas.openxmlformats.org/drawingml/2006/main" name="Office Theme">
  <a:themeElements>
    <a:clrScheme name="Custom 3">
      <a:dk1>
        <a:srgbClr val="20202A"/>
      </a:dk1>
      <a:lt1>
        <a:srgbClr val="FFFFFF"/>
      </a:lt1>
      <a:dk2>
        <a:srgbClr val="061038"/>
      </a:dk2>
      <a:lt2>
        <a:srgbClr val="FFFFFF"/>
      </a:lt2>
      <a:accent1>
        <a:srgbClr val="F26C2F"/>
      </a:accent1>
      <a:accent2>
        <a:srgbClr val="43C1E6"/>
      </a:accent2>
      <a:accent3>
        <a:srgbClr val="09195F"/>
      </a:accent3>
      <a:accent4>
        <a:srgbClr val="0B7CBD"/>
      </a:accent4>
      <a:accent5>
        <a:srgbClr val="E02C00"/>
      </a:accent5>
      <a:accent6>
        <a:srgbClr val="515167"/>
      </a:accent6>
      <a:hlink>
        <a:srgbClr val="09195F"/>
      </a:hlink>
      <a:folHlink>
        <a:srgbClr val="06103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tgain_MASTER_PowerPoint_Template_TM12924-07" id="{98FF8D32-D895-4C4A-80AB-55305C4AE013}" vid="{FAF7D2BF-6E08-894B-80B3-44BC2AF472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AED83C676C5B4D8B5FC9E9DC0D3209" ma:contentTypeVersion="13" ma:contentTypeDescription="Create a new document." ma:contentTypeScope="" ma:versionID="5b38390ce91c1f4faa3f9a26bc91682f">
  <xsd:schema xmlns:xsd="http://www.w3.org/2001/XMLSchema" xmlns:xs="http://www.w3.org/2001/XMLSchema" xmlns:p="http://schemas.microsoft.com/office/2006/metadata/properties" xmlns:ns2="7a17bde7-b622-4055-af83-ff3d5412b7ce" xmlns:ns3="05eb9085-4275-419c-a4a6-62f386bf2732" targetNamespace="http://schemas.microsoft.com/office/2006/metadata/properties" ma:root="true" ma:fieldsID="4abd85e3167d58b00a8e8f4adc8ecce2" ns2:_="" ns3:_="">
    <xsd:import namespace="7a17bde7-b622-4055-af83-ff3d5412b7ce"/>
    <xsd:import namespace="05eb9085-4275-419c-a4a6-62f386bf27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17bde7-b622-4055-af83-ff3d5412b7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db7f252-c834-4126-8d66-904419bdffa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b9085-4275-419c-a4a6-62f386bf273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6f43a8d-3f89-40a4-bdb7-e629315d7e44}" ma:internalName="TaxCatchAll" ma:showField="CatchAllData" ma:web="05eb9085-4275-419c-a4a6-62f386bf27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17bde7-b622-4055-af83-ff3d5412b7ce">
      <Terms xmlns="http://schemas.microsoft.com/office/infopath/2007/PartnerControls"/>
    </lcf76f155ced4ddcb4097134ff3c332f>
    <TaxCatchAll xmlns="05eb9085-4275-419c-a4a6-62f386bf2732" xsi:nil="true"/>
  </documentManagement>
</p:properties>
</file>

<file path=customXml/itemProps1.xml><?xml version="1.0" encoding="utf-8"?>
<ds:datastoreItem xmlns:ds="http://schemas.openxmlformats.org/officeDocument/2006/customXml" ds:itemID="{5259BBC3-089E-474F-85CA-666E13F0C3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17bde7-b622-4055-af83-ff3d5412b7ce"/>
    <ds:schemaRef ds:uri="05eb9085-4275-419c-a4a6-62f386bf27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3CD346-6A84-461D-BDCC-3DE12A184E0C}">
  <ds:schemaRefs>
    <ds:schemaRef ds:uri="http://schemas.microsoft.com/sharepoint/v3/contenttype/forms"/>
  </ds:schemaRefs>
</ds:datastoreItem>
</file>

<file path=customXml/itemProps3.xml><?xml version="1.0" encoding="utf-8"?>
<ds:datastoreItem xmlns:ds="http://schemas.openxmlformats.org/officeDocument/2006/customXml" ds:itemID="{B5EE2E9F-C851-49DF-A486-20C24CD2C771}">
  <ds:schemaRefs>
    <ds:schemaRef ds:uri="f22ec73a-a4ea-46ee-8cde-d3b99558c593"/>
    <ds:schemaRef ds:uri="http://purl.org/dc/dcmitype/"/>
    <ds:schemaRef ds:uri="http://purl.org/dc/terms/"/>
    <ds:schemaRef ds:uri="http://purl.org/dc/elements/1.1/"/>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1ba2024c-d659-4af8-924c-872597b2923d"/>
    <ds:schemaRef ds:uri="7a17bde7-b622-4055-af83-ff3d5412b7ce"/>
    <ds:schemaRef ds:uri="05eb9085-4275-419c-a4a6-62f386bf2732"/>
  </ds:schemaRefs>
</ds:datastoreItem>
</file>

<file path=docProps/app.xml><?xml version="1.0" encoding="utf-8"?>
<Properties xmlns="http://schemas.openxmlformats.org/officeDocument/2006/extended-properties" xmlns:vt="http://schemas.openxmlformats.org/officeDocument/2006/docPropsVTypes">
  <Template>Office Theme</Template>
  <TotalTime>69</TotalTime>
  <Words>848</Words>
  <Application>Microsoft Macintosh PowerPoint</Application>
  <PresentationFormat>Widescreen</PresentationFormat>
  <Paragraphs>155</Paragraphs>
  <Slides>21</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Poppins Light</vt:lpstr>
      <vt:lpstr>Arial</vt:lpstr>
      <vt:lpstr>Poppins ExtraBold</vt:lpstr>
      <vt:lpstr>Poppins</vt:lpstr>
      <vt:lpstr>Aptos SemiBold</vt:lpstr>
      <vt:lpstr>Calibri</vt:lpstr>
      <vt:lpstr>Poppins Medium</vt:lpstr>
      <vt:lpstr>Poppins SemiBold</vt:lpstr>
      <vt:lpstr>Courier New</vt:lpstr>
      <vt:lpstr>Aptos</vt:lpstr>
      <vt:lpstr>Office Theme</vt:lpstr>
      <vt:lpstr>Unlocking ROI with Netgain</vt:lpstr>
      <vt:lpstr>Speakers</vt:lpstr>
      <vt:lpstr>A partner's path to success</vt:lpstr>
      <vt:lpstr>  Challenges faced by partners: Insights &amp; Solutions</vt:lpstr>
      <vt:lpstr>Partner spotlight </vt:lpstr>
      <vt:lpstr>Partner Page</vt:lpstr>
      <vt:lpstr>Resouces available to you </vt:lpstr>
      <vt:lpstr>Resources available to you </vt:lpstr>
      <vt:lpstr>New 2024 Netgain products: SuperSync</vt:lpstr>
      <vt:lpstr>Integrations - Ecommerce</vt:lpstr>
      <vt:lpstr>PowerPoint Presentation</vt:lpstr>
      <vt:lpstr>PowerPoint Presentation</vt:lpstr>
      <vt:lpstr>Punchout</vt:lpstr>
      <vt:lpstr>Common vendors</vt:lpstr>
      <vt:lpstr>Punchout for NetSuite</vt:lpstr>
      <vt:lpstr>SuperSync files</vt:lpstr>
      <vt:lpstr>Features &amp; benefits</vt:lpstr>
      <vt:lpstr>Register a client! </vt:lpstr>
      <vt:lpstr>Q&amp;A</vt:lpstr>
      <vt:lpstr>PowerPoint Presentation</vt:lpstr>
      <vt:lpstr>Unlocking ROI with Netgain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Callister</dc:creator>
  <cp:lastModifiedBy>Megan Callister</cp:lastModifiedBy>
  <cp:revision>1507</cp:revision>
  <dcterms:created xsi:type="dcterms:W3CDTF">2024-11-25T15:32:11Z</dcterms:created>
  <dcterms:modified xsi:type="dcterms:W3CDTF">2024-12-03T17:33:16Z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0x01010097AED83C676C5B4D8B5FC9E9DC0D3209</vt:lpwstr>
  </property>
  <property fmtid="{D5CDD505-2E9C-101B-9397-08002B2CF9AE}" pid="3" name="MediaServiceImageTags">
    <vt:lpwstr/>
  </property>
</Properties>
</file>